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69" r:id="rId2"/>
    <p:sldId id="271" r:id="rId3"/>
    <p:sldId id="270" r:id="rId4"/>
    <p:sldId id="262" r:id="rId5"/>
    <p:sldId id="268" r:id="rId6"/>
    <p:sldId id="260" r:id="rId7"/>
    <p:sldId id="256" r:id="rId8"/>
    <p:sldId id="266" r:id="rId9"/>
    <p:sldId id="267" r:id="rId10"/>
    <p:sldId id="265" r:id="rId11"/>
    <p:sldId id="261" r:id="rId12"/>
    <p:sldId id="258" r:id="rId13"/>
    <p:sldId id="263" r:id="rId14"/>
    <p:sldId id="264" r:id="rId15"/>
    <p:sldId id="259" r:id="rId16"/>
  </p:sldIdLst>
  <p:sldSz cx="9601200" cy="12801600" type="A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75DE"/>
    <a:srgbClr val="03971A"/>
    <a:srgbClr val="7ED2F2"/>
    <a:srgbClr val="FF8AD8"/>
    <a:srgbClr val="F34831"/>
    <a:srgbClr val="FFDEEE"/>
    <a:srgbClr val="009A1A"/>
    <a:srgbClr val="00A2E2"/>
    <a:srgbClr val="D45ED4"/>
    <a:srgbClr val="0C6C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105"/>
    <p:restoredTop sz="94609"/>
  </p:normalViewPr>
  <p:slideViewPr>
    <p:cSldViewPr snapToGrid="0">
      <p:cViewPr>
        <p:scale>
          <a:sx n="97" d="100"/>
          <a:sy n="97" d="100"/>
        </p:scale>
        <p:origin x="200" y="-1632"/>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F38267-638C-EC4B-B89E-67755CA9C76A}" type="datetimeFigureOut">
              <a:rPr kumimoji="1" lang="ja-JP" altLang="en-US" smtClean="0"/>
              <a:t>2025/2/20</a:t>
            </a:fld>
            <a:endParaRPr kumimoji="1" lang="ja-JP" altLang="en-US"/>
          </a:p>
        </p:txBody>
      </p:sp>
      <p:sp>
        <p:nvSpPr>
          <p:cNvPr id="4" name="スライド イメージ プレースホルダー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01E40-B176-114B-AD07-B9E27DED100F}" type="slidenum">
              <a:rPr kumimoji="1" lang="ja-JP" altLang="en-US" smtClean="0"/>
              <a:t>‹#›</a:t>
            </a:fld>
            <a:endParaRPr kumimoji="1" lang="ja-JP" altLang="en-US"/>
          </a:p>
        </p:txBody>
      </p:sp>
    </p:spTree>
    <p:extLst>
      <p:ext uri="{BB962C8B-B14F-4D97-AF65-F5344CB8AC3E}">
        <p14:creationId xmlns:p14="http://schemas.microsoft.com/office/powerpoint/2010/main" val="2898334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01E40-B176-114B-AD07-B9E27DED100F}" type="slidenum">
              <a:rPr kumimoji="1" lang="ja-JP" altLang="en-US" smtClean="0"/>
              <a:t>1</a:t>
            </a:fld>
            <a:endParaRPr kumimoji="1" lang="ja-JP" altLang="en-US"/>
          </a:p>
        </p:txBody>
      </p:sp>
    </p:spTree>
    <p:extLst>
      <p:ext uri="{BB962C8B-B14F-4D97-AF65-F5344CB8AC3E}">
        <p14:creationId xmlns:p14="http://schemas.microsoft.com/office/powerpoint/2010/main" val="1793127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433F0E-09B7-8605-BE0C-F09319448A4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93A3039-1F7B-D582-C91F-A43AFB9632C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D4E23CE-ACD6-A7BE-E736-1EDC695B43FA}"/>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30984D5-500E-6281-3A26-1CD85EBC69C8}"/>
              </a:ext>
            </a:extLst>
          </p:cNvPr>
          <p:cNvSpPr>
            <a:spLocks noGrp="1"/>
          </p:cNvSpPr>
          <p:nvPr>
            <p:ph type="sldNum" sz="quarter" idx="5"/>
          </p:nvPr>
        </p:nvSpPr>
        <p:spPr/>
        <p:txBody>
          <a:bodyPr/>
          <a:lstStyle/>
          <a:p>
            <a:fld id="{56C01E40-B176-114B-AD07-B9E27DED100F}" type="slidenum">
              <a:rPr kumimoji="1" lang="ja-JP" altLang="en-US" smtClean="0"/>
              <a:t>2</a:t>
            </a:fld>
            <a:endParaRPr kumimoji="1" lang="ja-JP" altLang="en-US"/>
          </a:p>
        </p:txBody>
      </p:sp>
    </p:spTree>
    <p:extLst>
      <p:ext uri="{BB962C8B-B14F-4D97-AF65-F5344CB8AC3E}">
        <p14:creationId xmlns:p14="http://schemas.microsoft.com/office/powerpoint/2010/main" val="2377653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01E40-B176-114B-AD07-B9E27DED100F}" type="slidenum">
              <a:rPr kumimoji="1" lang="ja-JP" altLang="en-US" smtClean="0"/>
              <a:t>7</a:t>
            </a:fld>
            <a:endParaRPr kumimoji="1" lang="ja-JP" altLang="en-US"/>
          </a:p>
        </p:txBody>
      </p:sp>
    </p:spTree>
    <p:extLst>
      <p:ext uri="{BB962C8B-B14F-4D97-AF65-F5344CB8AC3E}">
        <p14:creationId xmlns:p14="http://schemas.microsoft.com/office/powerpoint/2010/main" val="4164549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01E40-B176-114B-AD07-B9E27DED100F}" type="slidenum">
              <a:rPr kumimoji="1" lang="ja-JP" altLang="en-US" smtClean="0"/>
              <a:t>12</a:t>
            </a:fld>
            <a:endParaRPr kumimoji="1" lang="ja-JP" altLang="en-US"/>
          </a:p>
        </p:txBody>
      </p:sp>
    </p:spTree>
    <p:extLst>
      <p:ext uri="{BB962C8B-B14F-4D97-AF65-F5344CB8AC3E}">
        <p14:creationId xmlns:p14="http://schemas.microsoft.com/office/powerpoint/2010/main" val="3557181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B15A60-96A2-D3AE-DEC3-30852A9ECA0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D590536-7D5F-1A59-9768-D0C8C489AA8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E287EDF-7E19-187F-8000-0740A05B9D4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075AE53-8253-F361-3F48-833D35C8C6C8}"/>
              </a:ext>
            </a:extLst>
          </p:cNvPr>
          <p:cNvSpPr>
            <a:spLocks noGrp="1"/>
          </p:cNvSpPr>
          <p:nvPr>
            <p:ph type="sldNum" sz="quarter" idx="5"/>
          </p:nvPr>
        </p:nvSpPr>
        <p:spPr/>
        <p:txBody>
          <a:bodyPr/>
          <a:lstStyle/>
          <a:p>
            <a:fld id="{56C01E40-B176-114B-AD07-B9E27DED100F}" type="slidenum">
              <a:rPr kumimoji="1" lang="ja-JP" altLang="en-US" smtClean="0"/>
              <a:t>13</a:t>
            </a:fld>
            <a:endParaRPr kumimoji="1" lang="ja-JP" altLang="en-US"/>
          </a:p>
        </p:txBody>
      </p:sp>
    </p:spTree>
    <p:extLst>
      <p:ext uri="{BB962C8B-B14F-4D97-AF65-F5344CB8AC3E}">
        <p14:creationId xmlns:p14="http://schemas.microsoft.com/office/powerpoint/2010/main" val="2538588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20090" y="2095078"/>
            <a:ext cx="8161020" cy="4456853"/>
          </a:xfrm>
        </p:spPr>
        <p:txBody>
          <a:bodyPr anchor="b"/>
          <a:lstStyle>
            <a:lvl1pPr algn="ctr">
              <a:defRPr sz="6300"/>
            </a:lvl1pPr>
          </a:lstStyle>
          <a:p>
            <a:r>
              <a:rPr lang="ja-JP" altLang="en-US"/>
              <a:t>マスター タイトルの書式設定</a:t>
            </a:r>
            <a:endParaRPr lang="en-US" dirty="0"/>
          </a:p>
        </p:txBody>
      </p:sp>
      <p:sp>
        <p:nvSpPr>
          <p:cNvPr id="3" name="Subtitle 2"/>
          <p:cNvSpPr>
            <a:spLocks noGrp="1"/>
          </p:cNvSpPr>
          <p:nvPr>
            <p:ph type="subTitle" idx="1"/>
          </p:nvPr>
        </p:nvSpPr>
        <p:spPr>
          <a:xfrm>
            <a:off x="1200150" y="6723804"/>
            <a:ext cx="7200900" cy="3090756"/>
          </a:xfrm>
        </p:spPr>
        <p:txBody>
          <a:bodyPr/>
          <a:lstStyle>
            <a:lvl1pPr marL="0" indent="0" algn="ctr">
              <a:buNone/>
              <a:defRPr sz="2520"/>
            </a:lvl1pPr>
            <a:lvl2pPr marL="480060" indent="0" algn="ctr">
              <a:buNone/>
              <a:defRPr sz="2100"/>
            </a:lvl2pPr>
            <a:lvl3pPr marL="960120" indent="0" algn="ctr">
              <a:buNone/>
              <a:defRPr sz="1890"/>
            </a:lvl3pPr>
            <a:lvl4pPr marL="1440180" indent="0" algn="ctr">
              <a:buNone/>
              <a:defRPr sz="1680"/>
            </a:lvl4pPr>
            <a:lvl5pPr marL="1920240" indent="0" algn="ctr">
              <a:buNone/>
              <a:defRPr sz="1680"/>
            </a:lvl5pPr>
            <a:lvl6pPr marL="2400300" indent="0" algn="ctr">
              <a:buNone/>
              <a:defRPr sz="1680"/>
            </a:lvl6pPr>
            <a:lvl7pPr marL="2880360" indent="0" algn="ctr">
              <a:buNone/>
              <a:defRPr sz="1680"/>
            </a:lvl7pPr>
            <a:lvl8pPr marL="3360420" indent="0" algn="ctr">
              <a:buNone/>
              <a:defRPr sz="1680"/>
            </a:lvl8pPr>
            <a:lvl9pPr marL="3840480" indent="0" algn="ctr">
              <a:buNone/>
              <a:defRPr sz="168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836501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286875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0859" y="681567"/>
            <a:ext cx="2070259" cy="10848764"/>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60083" y="681567"/>
            <a:ext cx="6090761" cy="1084876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688860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189134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55082" y="3191514"/>
            <a:ext cx="8281035" cy="5325109"/>
          </a:xfrm>
        </p:spPr>
        <p:txBody>
          <a:bodyPr anchor="b"/>
          <a:lstStyle>
            <a:lvl1pPr>
              <a:defRPr sz="63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55082" y="8567000"/>
            <a:ext cx="8281035" cy="2800349"/>
          </a:xfrm>
        </p:spPr>
        <p:txBody>
          <a:bodyPr/>
          <a:lstStyle>
            <a:lvl1pPr marL="0" indent="0">
              <a:buNone/>
              <a:defRPr sz="2520">
                <a:solidFill>
                  <a:schemeClr val="tx1">
                    <a:tint val="82000"/>
                  </a:schemeClr>
                </a:solidFill>
              </a:defRPr>
            </a:lvl1pPr>
            <a:lvl2pPr marL="480060" indent="0">
              <a:buNone/>
              <a:defRPr sz="2100">
                <a:solidFill>
                  <a:schemeClr val="tx1">
                    <a:tint val="82000"/>
                  </a:schemeClr>
                </a:solidFill>
              </a:defRPr>
            </a:lvl2pPr>
            <a:lvl3pPr marL="960120" indent="0">
              <a:buNone/>
              <a:defRPr sz="1890">
                <a:solidFill>
                  <a:schemeClr val="tx1">
                    <a:tint val="82000"/>
                  </a:schemeClr>
                </a:solidFill>
              </a:defRPr>
            </a:lvl3pPr>
            <a:lvl4pPr marL="1440180" indent="0">
              <a:buNone/>
              <a:defRPr sz="1680">
                <a:solidFill>
                  <a:schemeClr val="tx1">
                    <a:tint val="82000"/>
                  </a:schemeClr>
                </a:solidFill>
              </a:defRPr>
            </a:lvl4pPr>
            <a:lvl5pPr marL="1920240" indent="0">
              <a:buNone/>
              <a:defRPr sz="1680">
                <a:solidFill>
                  <a:schemeClr val="tx1">
                    <a:tint val="82000"/>
                  </a:schemeClr>
                </a:solidFill>
              </a:defRPr>
            </a:lvl5pPr>
            <a:lvl6pPr marL="2400300" indent="0">
              <a:buNone/>
              <a:defRPr sz="1680">
                <a:solidFill>
                  <a:schemeClr val="tx1">
                    <a:tint val="82000"/>
                  </a:schemeClr>
                </a:solidFill>
              </a:defRPr>
            </a:lvl6pPr>
            <a:lvl7pPr marL="2880360" indent="0">
              <a:buNone/>
              <a:defRPr sz="1680">
                <a:solidFill>
                  <a:schemeClr val="tx1">
                    <a:tint val="82000"/>
                  </a:schemeClr>
                </a:solidFill>
              </a:defRPr>
            </a:lvl7pPr>
            <a:lvl8pPr marL="3360420" indent="0">
              <a:buNone/>
              <a:defRPr sz="1680">
                <a:solidFill>
                  <a:schemeClr val="tx1">
                    <a:tint val="82000"/>
                  </a:schemeClr>
                </a:solidFill>
              </a:defRPr>
            </a:lvl8pPr>
            <a:lvl9pPr marL="3840480" indent="0">
              <a:buNone/>
              <a:defRPr sz="168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416835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0083" y="3407833"/>
            <a:ext cx="4080510" cy="81224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860608" y="3407833"/>
            <a:ext cx="4080510" cy="81224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B1230D6-7CE6-0C41-B88B-BA1DB2ECA3B1}" type="datetimeFigureOut">
              <a:rPr kumimoji="1" lang="ja-JP" altLang="en-US" smtClean="0"/>
              <a:t>2025/2/20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079480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61333" y="681570"/>
            <a:ext cx="8281035" cy="2474384"/>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1334" y="3138171"/>
            <a:ext cx="4061757"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ja-JP" altLang="en-US"/>
              <a:t>マスター テキストの書式設定</a:t>
            </a:r>
          </a:p>
        </p:txBody>
      </p:sp>
      <p:sp>
        <p:nvSpPr>
          <p:cNvPr id="4" name="Content Placeholder 3"/>
          <p:cNvSpPr>
            <a:spLocks noGrp="1"/>
          </p:cNvSpPr>
          <p:nvPr>
            <p:ph sz="half" idx="2"/>
          </p:nvPr>
        </p:nvSpPr>
        <p:spPr>
          <a:xfrm>
            <a:off x="661334" y="4676140"/>
            <a:ext cx="4061757" cy="68778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860608" y="3138171"/>
            <a:ext cx="4081761"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ja-JP" altLang="en-US"/>
              <a:t>マスター テキストの書式設定</a:t>
            </a:r>
          </a:p>
        </p:txBody>
      </p:sp>
      <p:sp>
        <p:nvSpPr>
          <p:cNvPr id="6" name="Content Placeholder 5"/>
          <p:cNvSpPr>
            <a:spLocks noGrp="1"/>
          </p:cNvSpPr>
          <p:nvPr>
            <p:ph sz="quarter" idx="4"/>
          </p:nvPr>
        </p:nvSpPr>
        <p:spPr>
          <a:xfrm>
            <a:off x="4860608" y="4676140"/>
            <a:ext cx="4081761" cy="68778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B1230D6-7CE6-0C41-B88B-BA1DB2ECA3B1}" type="datetimeFigureOut">
              <a:rPr kumimoji="1" lang="ja-JP" altLang="en-US" smtClean="0"/>
              <a:t>2025/2/20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809748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B1230D6-7CE6-0C41-B88B-BA1DB2ECA3B1}" type="datetimeFigureOut">
              <a:rPr kumimoji="1" lang="ja-JP" altLang="en-US" smtClean="0"/>
              <a:t>2025/2/20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940778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1230D6-7CE6-0C41-B88B-BA1DB2ECA3B1}" type="datetimeFigureOut">
              <a:rPr kumimoji="1" lang="ja-JP" altLang="en-US" smtClean="0"/>
              <a:t>2025/2/20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952136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ja-JP" altLang="en-US"/>
              <a:t>マスター タイトルの書式設定</a:t>
            </a:r>
            <a:endParaRPr lang="en-US" dirty="0"/>
          </a:p>
        </p:txBody>
      </p:sp>
      <p:sp>
        <p:nvSpPr>
          <p:cNvPr id="3" name="Content Placeholder 2"/>
          <p:cNvSpPr>
            <a:spLocks noGrp="1"/>
          </p:cNvSpPr>
          <p:nvPr>
            <p:ph idx="1"/>
          </p:nvPr>
        </p:nvSpPr>
        <p:spPr>
          <a:xfrm>
            <a:off x="4081760" y="1843196"/>
            <a:ext cx="4860608" cy="9097433"/>
          </a:xfrm>
        </p:spPr>
        <p:txBody>
          <a:bodyPr/>
          <a:lstStyle>
            <a:lvl1pPr>
              <a:defRPr sz="3360"/>
            </a:lvl1pPr>
            <a:lvl2pPr>
              <a:defRPr sz="2940"/>
            </a:lvl2pPr>
            <a:lvl3pPr>
              <a:defRPr sz="2520"/>
            </a:lvl3pPr>
            <a:lvl4pPr>
              <a:defRPr sz="2100"/>
            </a:lvl4pPr>
            <a:lvl5pPr>
              <a:defRPr sz="2100"/>
            </a:lvl5pPr>
            <a:lvl6pPr>
              <a:defRPr sz="2100"/>
            </a:lvl6pPr>
            <a:lvl7pPr>
              <a:defRPr sz="2100"/>
            </a:lvl7pPr>
            <a:lvl8pPr>
              <a:defRPr sz="2100"/>
            </a:lvl8pPr>
            <a:lvl9pPr>
              <a:defRPr sz="21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B1230D6-7CE6-0C41-B88B-BA1DB2ECA3B1}" type="datetimeFigureOut">
              <a:rPr kumimoji="1" lang="ja-JP" altLang="en-US" smtClean="0"/>
              <a:t>2025/2/20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957784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081760" y="1843196"/>
            <a:ext cx="4860608" cy="9097433"/>
          </a:xfrm>
        </p:spPr>
        <p:txBody>
          <a:bodyPr anchor="t"/>
          <a:lstStyle>
            <a:lvl1pPr marL="0" indent="0">
              <a:buNone/>
              <a:defRPr sz="3360"/>
            </a:lvl1pPr>
            <a:lvl2pPr marL="480060" indent="0">
              <a:buNone/>
              <a:defRPr sz="2940"/>
            </a:lvl2pPr>
            <a:lvl3pPr marL="960120" indent="0">
              <a:buNone/>
              <a:defRPr sz="2520"/>
            </a:lvl3pPr>
            <a:lvl4pPr marL="1440180" indent="0">
              <a:buNone/>
              <a:defRPr sz="2100"/>
            </a:lvl4pPr>
            <a:lvl5pPr marL="1920240" indent="0">
              <a:buNone/>
              <a:defRPr sz="2100"/>
            </a:lvl5pPr>
            <a:lvl6pPr marL="2400300" indent="0">
              <a:buNone/>
              <a:defRPr sz="2100"/>
            </a:lvl6pPr>
            <a:lvl7pPr marL="2880360" indent="0">
              <a:buNone/>
              <a:defRPr sz="2100"/>
            </a:lvl7pPr>
            <a:lvl8pPr marL="3360420" indent="0">
              <a:buNone/>
              <a:defRPr sz="2100"/>
            </a:lvl8pPr>
            <a:lvl9pPr marL="3840480" indent="0">
              <a:buNone/>
              <a:defRPr sz="21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B1230D6-7CE6-0C41-B88B-BA1DB2ECA3B1}" type="datetimeFigureOut">
              <a:rPr kumimoji="1" lang="ja-JP" altLang="en-US" smtClean="0"/>
              <a:t>2025/2/20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538575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0083" y="681570"/>
            <a:ext cx="8281035" cy="2474384"/>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0083" y="3407833"/>
            <a:ext cx="8281035" cy="812249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60083" y="11865189"/>
            <a:ext cx="2160270" cy="681567"/>
          </a:xfrm>
          <a:prstGeom prst="rect">
            <a:avLst/>
          </a:prstGeom>
        </p:spPr>
        <p:txBody>
          <a:bodyPr vert="horz" lIns="91440" tIns="45720" rIns="91440" bIns="45720" rtlCol="0" anchor="ctr"/>
          <a:lstStyle>
            <a:lvl1pPr algn="l">
              <a:defRPr sz="1260">
                <a:solidFill>
                  <a:schemeClr val="tx1">
                    <a:tint val="82000"/>
                  </a:schemeClr>
                </a:solidFill>
              </a:defRPr>
            </a:lvl1pPr>
          </a:lstStyle>
          <a:p>
            <a:fld id="{BB1230D6-7CE6-0C41-B88B-BA1DB2ECA3B1}" type="datetimeFigureOut">
              <a:rPr kumimoji="1" lang="ja-JP" altLang="en-US" smtClean="0"/>
              <a:t>2025/2/20</a:t>
            </a:fld>
            <a:endParaRPr kumimoji="1" lang="ja-JP" altLang="en-US"/>
          </a:p>
        </p:txBody>
      </p:sp>
      <p:sp>
        <p:nvSpPr>
          <p:cNvPr id="5" name="Footer Placeholder 4"/>
          <p:cNvSpPr>
            <a:spLocks noGrp="1"/>
          </p:cNvSpPr>
          <p:nvPr>
            <p:ph type="ftr" sz="quarter" idx="3"/>
          </p:nvPr>
        </p:nvSpPr>
        <p:spPr>
          <a:xfrm>
            <a:off x="3180398" y="11865189"/>
            <a:ext cx="3240405" cy="681567"/>
          </a:xfrm>
          <a:prstGeom prst="rect">
            <a:avLst/>
          </a:prstGeom>
        </p:spPr>
        <p:txBody>
          <a:bodyPr vert="horz" lIns="91440" tIns="45720" rIns="91440" bIns="45720" rtlCol="0" anchor="ctr"/>
          <a:lstStyle>
            <a:lvl1pPr algn="ctr">
              <a:defRPr sz="126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780848" y="11865189"/>
            <a:ext cx="2160270" cy="681567"/>
          </a:xfrm>
          <a:prstGeom prst="rect">
            <a:avLst/>
          </a:prstGeom>
        </p:spPr>
        <p:txBody>
          <a:bodyPr vert="horz" lIns="91440" tIns="45720" rIns="91440" bIns="45720" rtlCol="0" anchor="ctr"/>
          <a:lstStyle>
            <a:lvl1pPr algn="r">
              <a:defRPr sz="1260">
                <a:solidFill>
                  <a:schemeClr val="tx1">
                    <a:tint val="82000"/>
                  </a:schemeClr>
                </a:solidFill>
              </a:defRPr>
            </a:lvl1p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4266911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60120" rtl="0" eaLnBrk="1" latinLnBrk="0" hangingPunct="1">
        <a:lnSpc>
          <a:spcPct val="90000"/>
        </a:lnSpc>
        <a:spcBef>
          <a:spcPct val="0"/>
        </a:spcBef>
        <a:buNone/>
        <a:defRPr kumimoji="1" sz="4620" kern="1200">
          <a:solidFill>
            <a:schemeClr val="tx1"/>
          </a:solidFill>
          <a:latin typeface="+mj-lt"/>
          <a:ea typeface="+mj-ea"/>
          <a:cs typeface="+mj-cs"/>
        </a:defRPr>
      </a:lvl1pPr>
    </p:titleStyle>
    <p:bodyStyle>
      <a:lvl1pPr marL="240030" indent="-240030" algn="l" defTabSz="960120" rtl="0" eaLnBrk="1" latinLnBrk="0" hangingPunct="1">
        <a:lnSpc>
          <a:spcPct val="90000"/>
        </a:lnSpc>
        <a:spcBef>
          <a:spcPts val="1050"/>
        </a:spcBef>
        <a:buFont typeface="Arial" panose="020B0604020202020204" pitchFamily="34" charset="0"/>
        <a:buChar char="•"/>
        <a:defRPr kumimoji="1" sz="2940" kern="1200">
          <a:solidFill>
            <a:schemeClr val="tx1"/>
          </a:solidFill>
          <a:latin typeface="+mn-lt"/>
          <a:ea typeface="+mn-ea"/>
          <a:cs typeface="+mn-cs"/>
        </a:defRPr>
      </a:lvl1pPr>
      <a:lvl2pPr marL="720090" indent="-240030" algn="l" defTabSz="960120" rtl="0" eaLnBrk="1" latinLnBrk="0" hangingPunct="1">
        <a:lnSpc>
          <a:spcPct val="90000"/>
        </a:lnSpc>
        <a:spcBef>
          <a:spcPts val="525"/>
        </a:spcBef>
        <a:buFont typeface="Arial" panose="020B0604020202020204" pitchFamily="34" charset="0"/>
        <a:buChar char="•"/>
        <a:defRPr kumimoji="1" sz="2520" kern="1200">
          <a:solidFill>
            <a:schemeClr val="tx1"/>
          </a:solidFill>
          <a:latin typeface="+mn-lt"/>
          <a:ea typeface="+mn-ea"/>
          <a:cs typeface="+mn-cs"/>
        </a:defRPr>
      </a:lvl2pPr>
      <a:lvl3pPr marL="1200150" indent="-240030" algn="l" defTabSz="960120" rtl="0" eaLnBrk="1" latinLnBrk="0" hangingPunct="1">
        <a:lnSpc>
          <a:spcPct val="90000"/>
        </a:lnSpc>
        <a:spcBef>
          <a:spcPts val="525"/>
        </a:spcBef>
        <a:buFont typeface="Arial" panose="020B0604020202020204" pitchFamily="34" charset="0"/>
        <a:buChar char="•"/>
        <a:defRPr kumimoji="1" sz="2100" kern="1200">
          <a:solidFill>
            <a:schemeClr val="tx1"/>
          </a:solidFill>
          <a:latin typeface="+mn-lt"/>
          <a:ea typeface="+mn-ea"/>
          <a:cs typeface="+mn-cs"/>
        </a:defRPr>
      </a:lvl3pPr>
      <a:lvl4pPr marL="168021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4pPr>
      <a:lvl5pPr marL="216027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5pPr>
      <a:lvl6pPr marL="264033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6pPr>
      <a:lvl7pPr marL="312039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7pPr>
      <a:lvl8pPr marL="360045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8pPr>
      <a:lvl9pPr marL="408051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9pPr>
    </p:bodyStyle>
    <p:otherStyle>
      <a:defPPr>
        <a:defRPr lang="en-US"/>
      </a:defPPr>
      <a:lvl1pPr marL="0" algn="l" defTabSz="960120" rtl="0" eaLnBrk="1" latinLnBrk="0" hangingPunct="1">
        <a:defRPr kumimoji="1" sz="1890" kern="1200">
          <a:solidFill>
            <a:schemeClr val="tx1"/>
          </a:solidFill>
          <a:latin typeface="+mn-lt"/>
          <a:ea typeface="+mn-ea"/>
          <a:cs typeface="+mn-cs"/>
        </a:defRPr>
      </a:lvl1pPr>
      <a:lvl2pPr marL="480060" algn="l" defTabSz="960120" rtl="0" eaLnBrk="1" latinLnBrk="0" hangingPunct="1">
        <a:defRPr kumimoji="1" sz="1890" kern="1200">
          <a:solidFill>
            <a:schemeClr val="tx1"/>
          </a:solidFill>
          <a:latin typeface="+mn-lt"/>
          <a:ea typeface="+mn-ea"/>
          <a:cs typeface="+mn-cs"/>
        </a:defRPr>
      </a:lvl2pPr>
      <a:lvl3pPr marL="960120" algn="l" defTabSz="960120" rtl="0" eaLnBrk="1" latinLnBrk="0" hangingPunct="1">
        <a:defRPr kumimoji="1" sz="1890" kern="1200">
          <a:solidFill>
            <a:schemeClr val="tx1"/>
          </a:solidFill>
          <a:latin typeface="+mn-lt"/>
          <a:ea typeface="+mn-ea"/>
          <a:cs typeface="+mn-cs"/>
        </a:defRPr>
      </a:lvl3pPr>
      <a:lvl4pPr marL="1440180" algn="l" defTabSz="960120" rtl="0" eaLnBrk="1" latinLnBrk="0" hangingPunct="1">
        <a:defRPr kumimoji="1" sz="1890" kern="1200">
          <a:solidFill>
            <a:schemeClr val="tx1"/>
          </a:solidFill>
          <a:latin typeface="+mn-lt"/>
          <a:ea typeface="+mn-ea"/>
          <a:cs typeface="+mn-cs"/>
        </a:defRPr>
      </a:lvl4pPr>
      <a:lvl5pPr marL="1920240" algn="l" defTabSz="960120" rtl="0" eaLnBrk="1" latinLnBrk="0" hangingPunct="1">
        <a:defRPr kumimoji="1" sz="1890" kern="1200">
          <a:solidFill>
            <a:schemeClr val="tx1"/>
          </a:solidFill>
          <a:latin typeface="+mn-lt"/>
          <a:ea typeface="+mn-ea"/>
          <a:cs typeface="+mn-cs"/>
        </a:defRPr>
      </a:lvl5pPr>
      <a:lvl6pPr marL="2400300" algn="l" defTabSz="960120" rtl="0" eaLnBrk="1" latinLnBrk="0" hangingPunct="1">
        <a:defRPr kumimoji="1" sz="1890" kern="1200">
          <a:solidFill>
            <a:schemeClr val="tx1"/>
          </a:solidFill>
          <a:latin typeface="+mn-lt"/>
          <a:ea typeface="+mn-ea"/>
          <a:cs typeface="+mn-cs"/>
        </a:defRPr>
      </a:lvl6pPr>
      <a:lvl7pPr marL="2880360" algn="l" defTabSz="960120" rtl="0" eaLnBrk="1" latinLnBrk="0" hangingPunct="1">
        <a:defRPr kumimoji="1" sz="1890" kern="1200">
          <a:solidFill>
            <a:schemeClr val="tx1"/>
          </a:solidFill>
          <a:latin typeface="+mn-lt"/>
          <a:ea typeface="+mn-ea"/>
          <a:cs typeface="+mn-cs"/>
        </a:defRPr>
      </a:lvl7pPr>
      <a:lvl8pPr marL="3360420" algn="l" defTabSz="960120" rtl="0" eaLnBrk="1" latinLnBrk="0" hangingPunct="1">
        <a:defRPr kumimoji="1" sz="1890" kern="1200">
          <a:solidFill>
            <a:schemeClr val="tx1"/>
          </a:solidFill>
          <a:latin typeface="+mn-lt"/>
          <a:ea typeface="+mn-ea"/>
          <a:cs typeface="+mn-cs"/>
        </a:defRPr>
      </a:lvl8pPr>
      <a:lvl9pPr marL="3840480" algn="l" defTabSz="960120" rtl="0" eaLnBrk="1" latinLnBrk="0" hangingPunct="1">
        <a:defRPr kumimoji="1"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9BB46D-ACF2-E1E3-8774-877C7F482256}"/>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BE379053-399B-0191-8A18-4C6ED252EB27}"/>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006</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2FDF4BBF-8427-D624-4365-4737D63622D7}"/>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FADDEF11-BF2D-916F-3B1D-13433D65AB8D}"/>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781D9234-A9E2-9AA5-EE46-B2FDEDEFFD5B}"/>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992B7F80-418F-A081-D582-5A029D7EFC27}"/>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12FC5C13-1171-9755-CF6E-786BED134EB3}"/>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テキスト ボックス 228">
            <a:extLst>
              <a:ext uri="{FF2B5EF4-FFF2-40B4-BE49-F238E27FC236}">
                <a16:creationId xmlns:a16="http://schemas.microsoft.com/office/drawing/2014/main" id="{F333F9CC-8987-C832-C124-84C134FD73BA}"/>
              </a:ext>
            </a:extLst>
          </p:cNvPr>
          <p:cNvSpPr txBox="1"/>
          <p:nvPr/>
        </p:nvSpPr>
        <p:spPr>
          <a:xfrm>
            <a:off x="3367638" y="2197476"/>
            <a:ext cx="2898550"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ドミノピザ編</a:t>
            </a:r>
          </a:p>
        </p:txBody>
      </p:sp>
      <p:sp>
        <p:nvSpPr>
          <p:cNvPr id="230" name="テキスト ボックス 229">
            <a:extLst>
              <a:ext uri="{FF2B5EF4-FFF2-40B4-BE49-F238E27FC236}">
                <a16:creationId xmlns:a16="http://schemas.microsoft.com/office/drawing/2014/main" id="{9D9F4A45-9241-A4C9-6A37-5F2AF65EDEC6}"/>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1F532118-810A-72AC-7BE7-D2EE8F5818BF}"/>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95B3AB0F-C293-A57A-9290-1E0B24807765}"/>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22E4519B-F79B-0780-B278-5B48948052E1}"/>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E8FBD3B3-AAE7-8F7C-F3E1-2CC5AFBEED16}"/>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grpSp>
        <p:nvGrpSpPr>
          <p:cNvPr id="6" name="グループ化 5">
            <a:extLst>
              <a:ext uri="{FF2B5EF4-FFF2-40B4-BE49-F238E27FC236}">
                <a16:creationId xmlns:a16="http://schemas.microsoft.com/office/drawing/2014/main" id="{F95783A5-DA5C-9311-C556-A1EFFA39EFEC}"/>
              </a:ext>
            </a:extLst>
          </p:cNvPr>
          <p:cNvGrpSpPr/>
          <p:nvPr/>
        </p:nvGrpSpPr>
        <p:grpSpPr>
          <a:xfrm>
            <a:off x="1039598" y="4352310"/>
            <a:ext cx="7383780" cy="7136375"/>
            <a:chOff x="2992483" y="254951"/>
            <a:chExt cx="6106969" cy="5902345"/>
          </a:xfrm>
        </p:grpSpPr>
        <p:grpSp>
          <p:nvGrpSpPr>
            <p:cNvPr id="9" name="グループ化 8">
              <a:extLst>
                <a:ext uri="{FF2B5EF4-FFF2-40B4-BE49-F238E27FC236}">
                  <a16:creationId xmlns:a16="http://schemas.microsoft.com/office/drawing/2014/main" id="{5950DEB9-1ACC-8938-BCC9-6EF823C32F33}"/>
                </a:ext>
              </a:extLst>
            </p:cNvPr>
            <p:cNvGrpSpPr/>
            <p:nvPr/>
          </p:nvGrpSpPr>
          <p:grpSpPr>
            <a:xfrm rot="20848593">
              <a:off x="2992483" y="1932376"/>
              <a:ext cx="6106969" cy="4224920"/>
              <a:chOff x="1307552" y="411696"/>
              <a:chExt cx="8633726" cy="5972979"/>
            </a:xfrm>
          </p:grpSpPr>
          <p:sp>
            <p:nvSpPr>
              <p:cNvPr id="289" name="フリーフォーム 288">
                <a:extLst>
                  <a:ext uri="{FF2B5EF4-FFF2-40B4-BE49-F238E27FC236}">
                    <a16:creationId xmlns:a16="http://schemas.microsoft.com/office/drawing/2014/main" id="{40FA493A-D5AC-2133-696A-A2086397DD67}"/>
                  </a:ext>
                </a:extLst>
              </p:cNvPr>
              <p:cNvSpPr/>
              <p:nvPr/>
            </p:nvSpPr>
            <p:spPr>
              <a:xfrm>
                <a:off x="6471965" y="3464678"/>
                <a:ext cx="1322721" cy="1798919"/>
              </a:xfrm>
              <a:custGeom>
                <a:avLst/>
                <a:gdLst>
                  <a:gd name="connsiteX0" fmla="*/ 969131 w 1322721"/>
                  <a:gd name="connsiteY0" fmla="*/ 93531 h 1798919"/>
                  <a:gd name="connsiteX1" fmla="*/ 61357 w 1322721"/>
                  <a:gd name="connsiteY1" fmla="*/ 1312731 h 1798919"/>
                  <a:gd name="connsiteX2" fmla="*/ 319774 w 1322721"/>
                  <a:gd name="connsiteY2" fmla="*/ 1120574 h 1798919"/>
                  <a:gd name="connsiteX3" fmla="*/ 8348 w 1322721"/>
                  <a:gd name="connsiteY3" fmla="*/ 1504887 h 1798919"/>
                  <a:gd name="connsiteX4" fmla="*/ 538435 w 1322721"/>
                  <a:gd name="connsiteY4" fmla="*/ 1279600 h 1798919"/>
                  <a:gd name="connsiteX5" fmla="*/ 14974 w 1322721"/>
                  <a:gd name="connsiteY5" fmla="*/ 1769931 h 1798919"/>
                  <a:gd name="connsiteX6" fmla="*/ 1260678 w 1322721"/>
                  <a:gd name="connsiteY6" fmla="*/ 272435 h 1798919"/>
                  <a:gd name="connsiteX7" fmla="*/ 1148035 w 1322721"/>
                  <a:gd name="connsiteY7" fmla="*/ 404957 h 1798919"/>
                  <a:gd name="connsiteX8" fmla="*/ 1267305 w 1322721"/>
                  <a:gd name="connsiteY8" fmla="*/ 765 h 1798919"/>
                  <a:gd name="connsiteX9" fmla="*/ 1015513 w 1322721"/>
                  <a:gd name="connsiteY9" fmla="*/ 298939 h 1798919"/>
                  <a:gd name="connsiteX10" fmla="*/ 969131 w 1322721"/>
                  <a:gd name="connsiteY10" fmla="*/ 93531 h 17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2721" h="1798919">
                    <a:moveTo>
                      <a:pt x="969131" y="93531"/>
                    </a:moveTo>
                    <a:cubicBezTo>
                      <a:pt x="810105" y="262496"/>
                      <a:pt x="169583" y="1141557"/>
                      <a:pt x="61357" y="1312731"/>
                    </a:cubicBezTo>
                    <a:cubicBezTo>
                      <a:pt x="-46869" y="1483905"/>
                      <a:pt x="328609" y="1088548"/>
                      <a:pt x="319774" y="1120574"/>
                    </a:cubicBezTo>
                    <a:cubicBezTo>
                      <a:pt x="310939" y="1152600"/>
                      <a:pt x="-28095" y="1478383"/>
                      <a:pt x="8348" y="1504887"/>
                    </a:cubicBezTo>
                    <a:cubicBezTo>
                      <a:pt x="44791" y="1531391"/>
                      <a:pt x="537331" y="1235426"/>
                      <a:pt x="538435" y="1279600"/>
                    </a:cubicBezTo>
                    <a:cubicBezTo>
                      <a:pt x="539539" y="1323774"/>
                      <a:pt x="-105400" y="1937792"/>
                      <a:pt x="14974" y="1769931"/>
                    </a:cubicBezTo>
                    <a:cubicBezTo>
                      <a:pt x="135348" y="1602070"/>
                      <a:pt x="1071835" y="499931"/>
                      <a:pt x="1260678" y="272435"/>
                    </a:cubicBezTo>
                    <a:cubicBezTo>
                      <a:pt x="1449521" y="44939"/>
                      <a:pt x="1146931" y="450235"/>
                      <a:pt x="1148035" y="404957"/>
                    </a:cubicBezTo>
                    <a:cubicBezTo>
                      <a:pt x="1149140" y="359679"/>
                      <a:pt x="1289392" y="18435"/>
                      <a:pt x="1267305" y="765"/>
                    </a:cubicBezTo>
                    <a:cubicBezTo>
                      <a:pt x="1245218" y="-16905"/>
                      <a:pt x="1069626" y="276852"/>
                      <a:pt x="1015513" y="298939"/>
                    </a:cubicBezTo>
                    <a:cubicBezTo>
                      <a:pt x="961400" y="321026"/>
                      <a:pt x="1128157" y="-75434"/>
                      <a:pt x="969131" y="93531"/>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フリーフォーム 289">
                <a:extLst>
                  <a:ext uri="{FF2B5EF4-FFF2-40B4-BE49-F238E27FC236}">
                    <a16:creationId xmlns:a16="http://schemas.microsoft.com/office/drawing/2014/main" id="{BAEC6DC6-8EBA-C464-94F6-BECB268F846A}"/>
                  </a:ext>
                </a:extLst>
              </p:cNvPr>
              <p:cNvSpPr/>
              <p:nvPr/>
            </p:nvSpPr>
            <p:spPr>
              <a:xfrm>
                <a:off x="6307269" y="3518060"/>
                <a:ext cx="1523068" cy="1902099"/>
              </a:xfrm>
              <a:custGeom>
                <a:avLst/>
                <a:gdLst>
                  <a:gd name="connsiteX0" fmla="*/ 1445253 w 1523068"/>
                  <a:gd name="connsiteY0" fmla="*/ 26897 h 1902099"/>
                  <a:gd name="connsiteX1" fmla="*/ 457966 w 1523068"/>
                  <a:gd name="connsiteY1" fmla="*/ 1126827 h 1902099"/>
                  <a:gd name="connsiteX2" fmla="*/ 272435 w 1523068"/>
                  <a:gd name="connsiteY2" fmla="*/ 1193088 h 1902099"/>
                  <a:gd name="connsiteX3" fmla="*/ 120035 w 1523068"/>
                  <a:gd name="connsiteY3" fmla="*/ 1358740 h 1902099"/>
                  <a:gd name="connsiteX4" fmla="*/ 179670 w 1523068"/>
                  <a:gd name="connsiteY4" fmla="*/ 1431627 h 1902099"/>
                  <a:gd name="connsiteX5" fmla="*/ 14018 w 1523068"/>
                  <a:gd name="connsiteY5" fmla="*/ 1902079 h 1902099"/>
                  <a:gd name="connsiteX6" fmla="*/ 603740 w 1523068"/>
                  <a:gd name="connsiteY6" fmla="*/ 1444879 h 1902099"/>
                  <a:gd name="connsiteX7" fmla="*/ 1498261 w 1523068"/>
                  <a:gd name="connsiteY7" fmla="*/ 192549 h 1902099"/>
                  <a:gd name="connsiteX8" fmla="*/ 1286227 w 1523068"/>
                  <a:gd name="connsiteY8" fmla="*/ 325070 h 1902099"/>
                  <a:gd name="connsiteX9" fmla="*/ 1445253 w 1523068"/>
                  <a:gd name="connsiteY9" fmla="*/ 26897 h 1902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3068" h="1902099">
                    <a:moveTo>
                      <a:pt x="1445253" y="26897"/>
                    </a:moveTo>
                    <a:cubicBezTo>
                      <a:pt x="1307210" y="160523"/>
                      <a:pt x="653436" y="932462"/>
                      <a:pt x="457966" y="1126827"/>
                    </a:cubicBezTo>
                    <a:cubicBezTo>
                      <a:pt x="262496" y="1321192"/>
                      <a:pt x="328757" y="1154436"/>
                      <a:pt x="272435" y="1193088"/>
                    </a:cubicBezTo>
                    <a:cubicBezTo>
                      <a:pt x="216113" y="1231740"/>
                      <a:pt x="135496" y="1318984"/>
                      <a:pt x="120035" y="1358740"/>
                    </a:cubicBezTo>
                    <a:cubicBezTo>
                      <a:pt x="104574" y="1398496"/>
                      <a:pt x="197339" y="1341071"/>
                      <a:pt x="179670" y="1431627"/>
                    </a:cubicBezTo>
                    <a:cubicBezTo>
                      <a:pt x="162000" y="1522184"/>
                      <a:pt x="-56660" y="1899870"/>
                      <a:pt x="14018" y="1902079"/>
                    </a:cubicBezTo>
                    <a:cubicBezTo>
                      <a:pt x="84696" y="1904288"/>
                      <a:pt x="356366" y="1729801"/>
                      <a:pt x="603740" y="1444879"/>
                    </a:cubicBezTo>
                    <a:cubicBezTo>
                      <a:pt x="851114" y="1159957"/>
                      <a:pt x="1384513" y="379184"/>
                      <a:pt x="1498261" y="192549"/>
                    </a:cubicBezTo>
                    <a:cubicBezTo>
                      <a:pt x="1612009" y="5914"/>
                      <a:pt x="1298375" y="350470"/>
                      <a:pt x="1286227" y="325070"/>
                    </a:cubicBezTo>
                    <a:cubicBezTo>
                      <a:pt x="1274079" y="299670"/>
                      <a:pt x="1583296" y="-106729"/>
                      <a:pt x="1445253" y="26897"/>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1" name="グループ化 290">
                <a:extLst>
                  <a:ext uri="{FF2B5EF4-FFF2-40B4-BE49-F238E27FC236}">
                    <a16:creationId xmlns:a16="http://schemas.microsoft.com/office/drawing/2014/main" id="{80B0AADB-548E-747A-8219-1DADDF2A92F8}"/>
                  </a:ext>
                </a:extLst>
              </p:cNvPr>
              <p:cNvGrpSpPr/>
              <p:nvPr/>
            </p:nvGrpSpPr>
            <p:grpSpPr>
              <a:xfrm>
                <a:off x="1587500" y="709301"/>
                <a:ext cx="8343900" cy="5638721"/>
                <a:chOff x="1587500" y="709301"/>
                <a:chExt cx="8343900" cy="5638721"/>
              </a:xfrm>
            </p:grpSpPr>
            <p:sp>
              <p:nvSpPr>
                <p:cNvPr id="1112" name="フリーフォーム 1111">
                  <a:extLst>
                    <a:ext uri="{FF2B5EF4-FFF2-40B4-BE49-F238E27FC236}">
                      <a16:creationId xmlns:a16="http://schemas.microsoft.com/office/drawing/2014/main" id="{E1F789FC-C443-8877-4112-D9486B67C000}"/>
                    </a:ext>
                  </a:extLst>
                </p:cNvPr>
                <p:cNvSpPr/>
                <p:nvPr/>
              </p:nvSpPr>
              <p:spPr>
                <a:xfrm>
                  <a:off x="7562850" y="3044825"/>
                  <a:ext cx="863600" cy="352425"/>
                </a:xfrm>
                <a:custGeom>
                  <a:avLst/>
                  <a:gdLst>
                    <a:gd name="connsiteX0" fmla="*/ 863600 w 863600"/>
                    <a:gd name="connsiteY0" fmla="*/ 0 h 352425"/>
                    <a:gd name="connsiteX1" fmla="*/ 565150 w 863600"/>
                    <a:gd name="connsiteY1" fmla="*/ 63500 h 352425"/>
                    <a:gd name="connsiteX2" fmla="*/ 371475 w 863600"/>
                    <a:gd name="connsiteY2" fmla="*/ 104775 h 352425"/>
                    <a:gd name="connsiteX3" fmla="*/ 168275 w 863600"/>
                    <a:gd name="connsiteY3" fmla="*/ 215900 h 352425"/>
                    <a:gd name="connsiteX4" fmla="*/ 0 w 863600"/>
                    <a:gd name="connsiteY4" fmla="*/ 352425 h 352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0" h="352425">
                      <a:moveTo>
                        <a:pt x="863600" y="0"/>
                      </a:moveTo>
                      <a:lnTo>
                        <a:pt x="565150" y="63500"/>
                      </a:lnTo>
                      <a:cubicBezTo>
                        <a:pt x="483129" y="80963"/>
                        <a:pt x="437621" y="79375"/>
                        <a:pt x="371475" y="104775"/>
                      </a:cubicBezTo>
                      <a:cubicBezTo>
                        <a:pt x="305329" y="130175"/>
                        <a:pt x="230187" y="174625"/>
                        <a:pt x="168275" y="215900"/>
                      </a:cubicBezTo>
                      <a:cubicBezTo>
                        <a:pt x="106363" y="257175"/>
                        <a:pt x="53181" y="304800"/>
                        <a:pt x="0" y="3524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3" name="フリーフォーム 1112">
                  <a:extLst>
                    <a:ext uri="{FF2B5EF4-FFF2-40B4-BE49-F238E27FC236}">
                      <a16:creationId xmlns:a16="http://schemas.microsoft.com/office/drawing/2014/main" id="{7AF0B4CF-F412-BBA0-E55E-AFD13D2420FC}"/>
                    </a:ext>
                  </a:extLst>
                </p:cNvPr>
                <p:cNvSpPr/>
                <p:nvPr/>
              </p:nvSpPr>
              <p:spPr>
                <a:xfrm>
                  <a:off x="7794625" y="3006725"/>
                  <a:ext cx="648109" cy="654050"/>
                </a:xfrm>
                <a:custGeom>
                  <a:avLst/>
                  <a:gdLst>
                    <a:gd name="connsiteX0" fmla="*/ 628650 w 648109"/>
                    <a:gd name="connsiteY0" fmla="*/ 0 h 654050"/>
                    <a:gd name="connsiteX1" fmla="*/ 644525 w 648109"/>
                    <a:gd name="connsiteY1" fmla="*/ 139700 h 654050"/>
                    <a:gd name="connsiteX2" fmla="*/ 568325 w 648109"/>
                    <a:gd name="connsiteY2" fmla="*/ 301625 h 654050"/>
                    <a:gd name="connsiteX3" fmla="*/ 473075 w 648109"/>
                    <a:gd name="connsiteY3" fmla="*/ 365125 h 654050"/>
                    <a:gd name="connsiteX4" fmla="*/ 234950 w 648109"/>
                    <a:gd name="connsiteY4" fmla="*/ 409575 h 654050"/>
                    <a:gd name="connsiteX5" fmla="*/ 0 w 648109"/>
                    <a:gd name="connsiteY5" fmla="*/ 654050 h 65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109" h="654050">
                      <a:moveTo>
                        <a:pt x="628650" y="0"/>
                      </a:moveTo>
                      <a:cubicBezTo>
                        <a:pt x="641614" y="44714"/>
                        <a:pt x="654579" y="89429"/>
                        <a:pt x="644525" y="139700"/>
                      </a:cubicBezTo>
                      <a:cubicBezTo>
                        <a:pt x="634471" y="189971"/>
                        <a:pt x="596900" y="264054"/>
                        <a:pt x="568325" y="301625"/>
                      </a:cubicBezTo>
                      <a:cubicBezTo>
                        <a:pt x="539750" y="339196"/>
                        <a:pt x="528637" y="347133"/>
                        <a:pt x="473075" y="365125"/>
                      </a:cubicBezTo>
                      <a:cubicBezTo>
                        <a:pt x="417513" y="383117"/>
                        <a:pt x="313796" y="361421"/>
                        <a:pt x="234950" y="409575"/>
                      </a:cubicBezTo>
                      <a:cubicBezTo>
                        <a:pt x="156104" y="457729"/>
                        <a:pt x="78052" y="555889"/>
                        <a:pt x="0" y="654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4" name="フリーフォーム 1113">
                  <a:extLst>
                    <a:ext uri="{FF2B5EF4-FFF2-40B4-BE49-F238E27FC236}">
                      <a16:creationId xmlns:a16="http://schemas.microsoft.com/office/drawing/2014/main" id="{821C3032-8EFE-F03F-68AA-201035500ADA}"/>
                    </a:ext>
                  </a:extLst>
                </p:cNvPr>
                <p:cNvSpPr/>
                <p:nvPr/>
              </p:nvSpPr>
              <p:spPr>
                <a:xfrm>
                  <a:off x="6616700" y="3397250"/>
                  <a:ext cx="942975" cy="1235075"/>
                </a:xfrm>
                <a:custGeom>
                  <a:avLst/>
                  <a:gdLst>
                    <a:gd name="connsiteX0" fmla="*/ 942975 w 942975"/>
                    <a:gd name="connsiteY0" fmla="*/ 0 h 1235075"/>
                    <a:gd name="connsiteX1" fmla="*/ 320675 w 942975"/>
                    <a:gd name="connsiteY1" fmla="*/ 815975 h 1235075"/>
                    <a:gd name="connsiteX2" fmla="*/ 0 w 942975"/>
                    <a:gd name="connsiteY2" fmla="*/ 1235075 h 1235075"/>
                  </a:gdLst>
                  <a:ahLst/>
                  <a:cxnLst>
                    <a:cxn ang="0">
                      <a:pos x="connsiteX0" y="connsiteY0"/>
                    </a:cxn>
                    <a:cxn ang="0">
                      <a:pos x="connsiteX1" y="connsiteY1"/>
                    </a:cxn>
                    <a:cxn ang="0">
                      <a:pos x="connsiteX2" y="connsiteY2"/>
                    </a:cxn>
                  </a:cxnLst>
                  <a:rect l="l" t="t" r="r" b="b"/>
                  <a:pathLst>
                    <a:path w="942975" h="1235075">
                      <a:moveTo>
                        <a:pt x="942975" y="0"/>
                      </a:moveTo>
                      <a:lnTo>
                        <a:pt x="320675" y="815975"/>
                      </a:lnTo>
                      <a:lnTo>
                        <a:pt x="0" y="12350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5" name="フリーフォーム 1114">
                  <a:extLst>
                    <a:ext uri="{FF2B5EF4-FFF2-40B4-BE49-F238E27FC236}">
                      <a16:creationId xmlns:a16="http://schemas.microsoft.com/office/drawing/2014/main" id="{983F14C4-5AD0-26B9-2EA2-B205B6C8CCC3}"/>
                    </a:ext>
                  </a:extLst>
                </p:cNvPr>
                <p:cNvSpPr/>
                <p:nvPr/>
              </p:nvSpPr>
              <p:spPr>
                <a:xfrm>
                  <a:off x="6896100" y="3781425"/>
                  <a:ext cx="914400" cy="1200150"/>
                </a:xfrm>
                <a:custGeom>
                  <a:avLst/>
                  <a:gdLst>
                    <a:gd name="connsiteX0" fmla="*/ 914400 w 914400"/>
                    <a:gd name="connsiteY0" fmla="*/ 0 h 1200150"/>
                    <a:gd name="connsiteX1" fmla="*/ 682625 w 914400"/>
                    <a:gd name="connsiteY1" fmla="*/ 304800 h 1200150"/>
                    <a:gd name="connsiteX2" fmla="*/ 234950 w 914400"/>
                    <a:gd name="connsiteY2" fmla="*/ 920750 h 1200150"/>
                    <a:gd name="connsiteX3" fmla="*/ 0 w 914400"/>
                    <a:gd name="connsiteY3" fmla="*/ 1200150 h 1200150"/>
                  </a:gdLst>
                  <a:ahLst/>
                  <a:cxnLst>
                    <a:cxn ang="0">
                      <a:pos x="connsiteX0" y="connsiteY0"/>
                    </a:cxn>
                    <a:cxn ang="0">
                      <a:pos x="connsiteX1" y="connsiteY1"/>
                    </a:cxn>
                    <a:cxn ang="0">
                      <a:pos x="connsiteX2" y="connsiteY2"/>
                    </a:cxn>
                    <a:cxn ang="0">
                      <a:pos x="connsiteX3" y="connsiteY3"/>
                    </a:cxn>
                  </a:cxnLst>
                  <a:rect l="l" t="t" r="r" b="b"/>
                  <a:pathLst>
                    <a:path w="914400" h="1200150">
                      <a:moveTo>
                        <a:pt x="914400" y="0"/>
                      </a:moveTo>
                      <a:cubicBezTo>
                        <a:pt x="855133" y="75671"/>
                        <a:pt x="795867" y="151342"/>
                        <a:pt x="682625" y="304800"/>
                      </a:cubicBezTo>
                      <a:cubicBezTo>
                        <a:pt x="569383" y="458258"/>
                        <a:pt x="348721" y="771525"/>
                        <a:pt x="234950" y="920750"/>
                      </a:cubicBezTo>
                      <a:cubicBezTo>
                        <a:pt x="121179" y="1069975"/>
                        <a:pt x="60589" y="1135062"/>
                        <a:pt x="0" y="1200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6" name="フリーフォーム 1115">
                  <a:extLst>
                    <a:ext uri="{FF2B5EF4-FFF2-40B4-BE49-F238E27FC236}">
                      <a16:creationId xmlns:a16="http://schemas.microsoft.com/office/drawing/2014/main" id="{76CBDA56-CE63-5FF7-3D8E-A42D4D11E0C7}"/>
                    </a:ext>
                  </a:extLst>
                </p:cNvPr>
                <p:cNvSpPr/>
                <p:nvPr/>
              </p:nvSpPr>
              <p:spPr>
                <a:xfrm>
                  <a:off x="6378575" y="4984750"/>
                  <a:ext cx="539750" cy="470944"/>
                </a:xfrm>
                <a:custGeom>
                  <a:avLst/>
                  <a:gdLst>
                    <a:gd name="connsiteX0" fmla="*/ 0 w 539750"/>
                    <a:gd name="connsiteY0" fmla="*/ 463550 h 470944"/>
                    <a:gd name="connsiteX1" fmla="*/ 50800 w 539750"/>
                    <a:gd name="connsiteY1" fmla="*/ 460375 h 470944"/>
                    <a:gd name="connsiteX2" fmla="*/ 165100 w 539750"/>
                    <a:gd name="connsiteY2" fmla="*/ 361950 h 470944"/>
                    <a:gd name="connsiteX3" fmla="*/ 269875 w 539750"/>
                    <a:gd name="connsiteY3" fmla="*/ 352425 h 470944"/>
                    <a:gd name="connsiteX4" fmla="*/ 361950 w 539750"/>
                    <a:gd name="connsiteY4" fmla="*/ 161925 h 470944"/>
                    <a:gd name="connsiteX5" fmla="*/ 539750 w 539750"/>
                    <a:gd name="connsiteY5" fmla="*/ 0 h 470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750" h="470944">
                      <a:moveTo>
                        <a:pt x="0" y="463550"/>
                      </a:moveTo>
                      <a:cubicBezTo>
                        <a:pt x="11641" y="470429"/>
                        <a:pt x="23283" y="477308"/>
                        <a:pt x="50800" y="460375"/>
                      </a:cubicBezTo>
                      <a:cubicBezTo>
                        <a:pt x="78317" y="443442"/>
                        <a:pt x="128588" y="379942"/>
                        <a:pt x="165100" y="361950"/>
                      </a:cubicBezTo>
                      <a:cubicBezTo>
                        <a:pt x="201612" y="343958"/>
                        <a:pt x="237067" y="385762"/>
                        <a:pt x="269875" y="352425"/>
                      </a:cubicBezTo>
                      <a:cubicBezTo>
                        <a:pt x="302683" y="319087"/>
                        <a:pt x="316971" y="220662"/>
                        <a:pt x="361950" y="161925"/>
                      </a:cubicBezTo>
                      <a:cubicBezTo>
                        <a:pt x="406929" y="103188"/>
                        <a:pt x="473339" y="51594"/>
                        <a:pt x="53975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7" name="フリーフォーム 1116">
                  <a:extLst>
                    <a:ext uri="{FF2B5EF4-FFF2-40B4-BE49-F238E27FC236}">
                      <a16:creationId xmlns:a16="http://schemas.microsoft.com/office/drawing/2014/main" id="{BE72E139-7838-F10D-3D16-906F9149F705}"/>
                    </a:ext>
                  </a:extLst>
                </p:cNvPr>
                <p:cNvSpPr/>
                <p:nvPr/>
              </p:nvSpPr>
              <p:spPr>
                <a:xfrm>
                  <a:off x="5753100" y="3451225"/>
                  <a:ext cx="330200" cy="1130300"/>
                </a:xfrm>
                <a:custGeom>
                  <a:avLst/>
                  <a:gdLst>
                    <a:gd name="connsiteX0" fmla="*/ 0 w 330200"/>
                    <a:gd name="connsiteY0" fmla="*/ 0 h 1130300"/>
                    <a:gd name="connsiteX1" fmla="*/ 304800 w 330200"/>
                    <a:gd name="connsiteY1" fmla="*/ 1022350 h 1130300"/>
                    <a:gd name="connsiteX2" fmla="*/ 203200 w 330200"/>
                    <a:gd name="connsiteY2" fmla="*/ 742950 h 1130300"/>
                    <a:gd name="connsiteX3" fmla="*/ 330200 w 330200"/>
                    <a:gd name="connsiteY3" fmla="*/ 1130300 h 1130300"/>
                  </a:gdLst>
                  <a:ahLst/>
                  <a:cxnLst>
                    <a:cxn ang="0">
                      <a:pos x="connsiteX0" y="connsiteY0"/>
                    </a:cxn>
                    <a:cxn ang="0">
                      <a:pos x="connsiteX1" y="connsiteY1"/>
                    </a:cxn>
                    <a:cxn ang="0">
                      <a:pos x="connsiteX2" y="connsiteY2"/>
                    </a:cxn>
                    <a:cxn ang="0">
                      <a:pos x="connsiteX3" y="connsiteY3"/>
                    </a:cxn>
                  </a:cxnLst>
                  <a:rect l="l" t="t" r="r" b="b"/>
                  <a:pathLst>
                    <a:path w="330200" h="1130300">
                      <a:moveTo>
                        <a:pt x="0" y="0"/>
                      </a:moveTo>
                      <a:cubicBezTo>
                        <a:pt x="135466" y="449262"/>
                        <a:pt x="270933" y="898525"/>
                        <a:pt x="304800" y="1022350"/>
                      </a:cubicBezTo>
                      <a:cubicBezTo>
                        <a:pt x="338667" y="1146175"/>
                        <a:pt x="198967" y="724958"/>
                        <a:pt x="203200" y="742950"/>
                      </a:cubicBezTo>
                      <a:cubicBezTo>
                        <a:pt x="207433" y="760942"/>
                        <a:pt x="268816" y="945621"/>
                        <a:pt x="330200" y="1130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8" name="フリーフォーム 1117">
                  <a:extLst>
                    <a:ext uri="{FF2B5EF4-FFF2-40B4-BE49-F238E27FC236}">
                      <a16:creationId xmlns:a16="http://schemas.microsoft.com/office/drawing/2014/main" id="{6DAEBDEA-E8F7-9611-F42B-1FE42666C775}"/>
                    </a:ext>
                  </a:extLst>
                </p:cNvPr>
                <p:cNvSpPr/>
                <p:nvPr/>
              </p:nvSpPr>
              <p:spPr>
                <a:xfrm>
                  <a:off x="5610225" y="3486150"/>
                  <a:ext cx="288925" cy="1066800"/>
                </a:xfrm>
                <a:custGeom>
                  <a:avLst/>
                  <a:gdLst>
                    <a:gd name="connsiteX0" fmla="*/ 0 w 288925"/>
                    <a:gd name="connsiteY0" fmla="*/ 0 h 1066800"/>
                    <a:gd name="connsiteX1" fmla="*/ 187325 w 288925"/>
                    <a:gd name="connsiteY1" fmla="*/ 800100 h 1066800"/>
                    <a:gd name="connsiteX2" fmla="*/ 196850 w 288925"/>
                    <a:gd name="connsiteY2" fmla="*/ 730250 h 1066800"/>
                    <a:gd name="connsiteX3" fmla="*/ 288925 w 288925"/>
                    <a:gd name="connsiteY3" fmla="*/ 1066800 h 1066800"/>
                  </a:gdLst>
                  <a:ahLst/>
                  <a:cxnLst>
                    <a:cxn ang="0">
                      <a:pos x="connsiteX0" y="connsiteY0"/>
                    </a:cxn>
                    <a:cxn ang="0">
                      <a:pos x="connsiteX1" y="connsiteY1"/>
                    </a:cxn>
                    <a:cxn ang="0">
                      <a:pos x="connsiteX2" y="connsiteY2"/>
                    </a:cxn>
                    <a:cxn ang="0">
                      <a:pos x="connsiteX3" y="connsiteY3"/>
                    </a:cxn>
                  </a:cxnLst>
                  <a:rect l="l" t="t" r="r" b="b"/>
                  <a:pathLst>
                    <a:path w="288925" h="1066800">
                      <a:moveTo>
                        <a:pt x="0" y="0"/>
                      </a:moveTo>
                      <a:cubicBezTo>
                        <a:pt x="77258" y="339196"/>
                        <a:pt x="154517" y="678392"/>
                        <a:pt x="187325" y="800100"/>
                      </a:cubicBezTo>
                      <a:cubicBezTo>
                        <a:pt x="220133" y="921808"/>
                        <a:pt x="179917" y="685800"/>
                        <a:pt x="196850" y="730250"/>
                      </a:cubicBezTo>
                      <a:cubicBezTo>
                        <a:pt x="213783" y="774700"/>
                        <a:pt x="251354" y="920750"/>
                        <a:pt x="288925" y="10668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9" name="フリーフォーム 1118">
                  <a:extLst>
                    <a:ext uri="{FF2B5EF4-FFF2-40B4-BE49-F238E27FC236}">
                      <a16:creationId xmlns:a16="http://schemas.microsoft.com/office/drawing/2014/main" id="{F6E53902-1E10-C367-F16D-DA07B5C092AC}"/>
                    </a:ext>
                  </a:extLst>
                </p:cNvPr>
                <p:cNvSpPr/>
                <p:nvPr/>
              </p:nvSpPr>
              <p:spPr>
                <a:xfrm>
                  <a:off x="4032239" y="3794125"/>
                  <a:ext cx="1670061" cy="1035050"/>
                </a:xfrm>
                <a:custGeom>
                  <a:avLst/>
                  <a:gdLst>
                    <a:gd name="connsiteX0" fmla="*/ 1670061 w 1670061"/>
                    <a:gd name="connsiteY0" fmla="*/ 0 h 1035050"/>
                    <a:gd name="connsiteX1" fmla="*/ 1035061 w 1670061"/>
                    <a:gd name="connsiteY1" fmla="*/ 327025 h 1035050"/>
                    <a:gd name="connsiteX2" fmla="*/ 171461 w 1670061"/>
                    <a:gd name="connsiteY2" fmla="*/ 746125 h 1035050"/>
                    <a:gd name="connsiteX3" fmla="*/ 11 w 1670061"/>
                    <a:gd name="connsiteY3" fmla="*/ 876300 h 1035050"/>
                    <a:gd name="connsiteX4" fmla="*/ 161936 w 1670061"/>
                    <a:gd name="connsiteY4" fmla="*/ 914400 h 1035050"/>
                    <a:gd name="connsiteX5" fmla="*/ 739786 w 1670061"/>
                    <a:gd name="connsiteY5" fmla="*/ 1035050 h 1035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0061" h="1035050">
                      <a:moveTo>
                        <a:pt x="1670061" y="0"/>
                      </a:moveTo>
                      <a:cubicBezTo>
                        <a:pt x="1477444" y="101335"/>
                        <a:pt x="1284828" y="202671"/>
                        <a:pt x="1035061" y="327025"/>
                      </a:cubicBezTo>
                      <a:cubicBezTo>
                        <a:pt x="785294" y="451379"/>
                        <a:pt x="343969" y="654579"/>
                        <a:pt x="171461" y="746125"/>
                      </a:cubicBezTo>
                      <a:cubicBezTo>
                        <a:pt x="-1047" y="837671"/>
                        <a:pt x="1598" y="848254"/>
                        <a:pt x="11" y="876300"/>
                      </a:cubicBezTo>
                      <a:cubicBezTo>
                        <a:pt x="-1576" y="904346"/>
                        <a:pt x="161936" y="914400"/>
                        <a:pt x="161936" y="914400"/>
                      </a:cubicBezTo>
                      <a:lnTo>
                        <a:pt x="739786" y="10350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0" name="フリーフォーム 1119">
                  <a:extLst>
                    <a:ext uri="{FF2B5EF4-FFF2-40B4-BE49-F238E27FC236}">
                      <a16:creationId xmlns:a16="http://schemas.microsoft.com/office/drawing/2014/main" id="{1BA4DE08-529C-B198-6AEE-2D41EF9DE335}"/>
                    </a:ext>
                  </a:extLst>
                </p:cNvPr>
                <p:cNvSpPr/>
                <p:nvPr/>
              </p:nvSpPr>
              <p:spPr>
                <a:xfrm>
                  <a:off x="3784600" y="3629025"/>
                  <a:ext cx="1851025" cy="1085850"/>
                </a:xfrm>
                <a:custGeom>
                  <a:avLst/>
                  <a:gdLst>
                    <a:gd name="connsiteX0" fmla="*/ 228600 w 1851025"/>
                    <a:gd name="connsiteY0" fmla="*/ 1085850 h 1085850"/>
                    <a:gd name="connsiteX1" fmla="*/ 209550 w 1851025"/>
                    <a:gd name="connsiteY1" fmla="*/ 977900 h 1085850"/>
                    <a:gd name="connsiteX2" fmla="*/ 149225 w 1851025"/>
                    <a:gd name="connsiteY2" fmla="*/ 1009650 h 1085850"/>
                    <a:gd name="connsiteX3" fmla="*/ 25400 w 1851025"/>
                    <a:gd name="connsiteY3" fmla="*/ 1012825 h 1085850"/>
                    <a:gd name="connsiteX4" fmla="*/ 15875 w 1851025"/>
                    <a:gd name="connsiteY4" fmla="*/ 946150 h 1085850"/>
                    <a:gd name="connsiteX5" fmla="*/ 203200 w 1851025"/>
                    <a:gd name="connsiteY5" fmla="*/ 819150 h 1085850"/>
                    <a:gd name="connsiteX6" fmla="*/ 676275 w 1851025"/>
                    <a:gd name="connsiteY6" fmla="*/ 596900 h 1085850"/>
                    <a:gd name="connsiteX7" fmla="*/ 1393825 w 1851025"/>
                    <a:gd name="connsiteY7" fmla="*/ 231775 h 1085850"/>
                    <a:gd name="connsiteX8" fmla="*/ 1851025 w 1851025"/>
                    <a:gd name="connsiteY8" fmla="*/ 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1025" h="1085850">
                      <a:moveTo>
                        <a:pt x="228600" y="1085850"/>
                      </a:moveTo>
                      <a:cubicBezTo>
                        <a:pt x="225689" y="1038225"/>
                        <a:pt x="222779" y="990600"/>
                        <a:pt x="209550" y="977900"/>
                      </a:cubicBezTo>
                      <a:cubicBezTo>
                        <a:pt x="196321" y="965200"/>
                        <a:pt x="179917" y="1003829"/>
                        <a:pt x="149225" y="1009650"/>
                      </a:cubicBezTo>
                      <a:cubicBezTo>
                        <a:pt x="118533" y="1015471"/>
                        <a:pt x="47625" y="1023408"/>
                        <a:pt x="25400" y="1012825"/>
                      </a:cubicBezTo>
                      <a:cubicBezTo>
                        <a:pt x="3175" y="1002242"/>
                        <a:pt x="-13758" y="978429"/>
                        <a:pt x="15875" y="946150"/>
                      </a:cubicBezTo>
                      <a:cubicBezTo>
                        <a:pt x="45508" y="913871"/>
                        <a:pt x="93133" y="877358"/>
                        <a:pt x="203200" y="819150"/>
                      </a:cubicBezTo>
                      <a:cubicBezTo>
                        <a:pt x="313267" y="760942"/>
                        <a:pt x="477838" y="694796"/>
                        <a:pt x="676275" y="596900"/>
                      </a:cubicBezTo>
                      <a:cubicBezTo>
                        <a:pt x="874713" y="499004"/>
                        <a:pt x="1393825" y="231775"/>
                        <a:pt x="1393825" y="231775"/>
                      </a:cubicBezTo>
                      <a:lnTo>
                        <a:pt x="185102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1" name="フリーフォーム 1120">
                  <a:extLst>
                    <a:ext uri="{FF2B5EF4-FFF2-40B4-BE49-F238E27FC236}">
                      <a16:creationId xmlns:a16="http://schemas.microsoft.com/office/drawing/2014/main" id="{A76846CA-C980-ED70-2A44-7F9CD02883CE}"/>
                    </a:ext>
                  </a:extLst>
                </p:cNvPr>
                <p:cNvSpPr/>
                <p:nvPr/>
              </p:nvSpPr>
              <p:spPr>
                <a:xfrm>
                  <a:off x="4013200" y="4683125"/>
                  <a:ext cx="1793875" cy="488950"/>
                </a:xfrm>
                <a:custGeom>
                  <a:avLst/>
                  <a:gdLst>
                    <a:gd name="connsiteX0" fmla="*/ 0 w 1793875"/>
                    <a:gd name="connsiteY0" fmla="*/ 0 h 488950"/>
                    <a:gd name="connsiteX1" fmla="*/ 82550 w 1793875"/>
                    <a:gd name="connsiteY1" fmla="*/ 88900 h 488950"/>
                    <a:gd name="connsiteX2" fmla="*/ 19050 w 1793875"/>
                    <a:gd name="connsiteY2" fmla="*/ 139700 h 488950"/>
                    <a:gd name="connsiteX3" fmla="*/ 180975 w 1793875"/>
                    <a:gd name="connsiteY3" fmla="*/ 152400 h 488950"/>
                    <a:gd name="connsiteX4" fmla="*/ 603250 w 1793875"/>
                    <a:gd name="connsiteY4" fmla="*/ 285750 h 488950"/>
                    <a:gd name="connsiteX5" fmla="*/ 908050 w 1793875"/>
                    <a:gd name="connsiteY5" fmla="*/ 336550 h 488950"/>
                    <a:gd name="connsiteX6" fmla="*/ 857250 w 1793875"/>
                    <a:gd name="connsiteY6" fmla="*/ 320675 h 488950"/>
                    <a:gd name="connsiteX7" fmla="*/ 1308100 w 1793875"/>
                    <a:gd name="connsiteY7" fmla="*/ 390525 h 488950"/>
                    <a:gd name="connsiteX8" fmla="*/ 1543050 w 1793875"/>
                    <a:gd name="connsiteY8" fmla="*/ 466725 h 488950"/>
                    <a:gd name="connsiteX9" fmla="*/ 1504950 w 1793875"/>
                    <a:gd name="connsiteY9" fmla="*/ 450850 h 488950"/>
                    <a:gd name="connsiteX10" fmla="*/ 1793875 w 1793875"/>
                    <a:gd name="connsiteY10" fmla="*/ 488950 h 488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93875" h="488950">
                      <a:moveTo>
                        <a:pt x="0" y="0"/>
                      </a:moveTo>
                      <a:cubicBezTo>
                        <a:pt x="39687" y="32808"/>
                        <a:pt x="79375" y="65617"/>
                        <a:pt x="82550" y="88900"/>
                      </a:cubicBezTo>
                      <a:cubicBezTo>
                        <a:pt x="85725" y="112183"/>
                        <a:pt x="2646" y="129117"/>
                        <a:pt x="19050" y="139700"/>
                      </a:cubicBezTo>
                      <a:cubicBezTo>
                        <a:pt x="35454" y="150283"/>
                        <a:pt x="83608" y="128058"/>
                        <a:pt x="180975" y="152400"/>
                      </a:cubicBezTo>
                      <a:cubicBezTo>
                        <a:pt x="278342" y="176742"/>
                        <a:pt x="482071" y="255058"/>
                        <a:pt x="603250" y="285750"/>
                      </a:cubicBezTo>
                      <a:cubicBezTo>
                        <a:pt x="724429" y="316442"/>
                        <a:pt x="865717" y="330729"/>
                        <a:pt x="908050" y="336550"/>
                      </a:cubicBezTo>
                      <a:cubicBezTo>
                        <a:pt x="950383" y="342371"/>
                        <a:pt x="790575" y="311679"/>
                        <a:pt x="857250" y="320675"/>
                      </a:cubicBezTo>
                      <a:cubicBezTo>
                        <a:pt x="923925" y="329671"/>
                        <a:pt x="1193800" y="366183"/>
                        <a:pt x="1308100" y="390525"/>
                      </a:cubicBezTo>
                      <a:cubicBezTo>
                        <a:pt x="1422400" y="414867"/>
                        <a:pt x="1510242" y="456671"/>
                        <a:pt x="1543050" y="466725"/>
                      </a:cubicBezTo>
                      <a:cubicBezTo>
                        <a:pt x="1575858" y="476779"/>
                        <a:pt x="1463146" y="447146"/>
                        <a:pt x="1504950" y="450850"/>
                      </a:cubicBezTo>
                      <a:cubicBezTo>
                        <a:pt x="1546754" y="454554"/>
                        <a:pt x="1670314" y="471752"/>
                        <a:pt x="1793875" y="488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2" name="フリーフォーム 1121">
                  <a:extLst>
                    <a:ext uri="{FF2B5EF4-FFF2-40B4-BE49-F238E27FC236}">
                      <a16:creationId xmlns:a16="http://schemas.microsoft.com/office/drawing/2014/main" id="{4BBBDD08-00D9-B3F4-3C7F-7BCB07D5F6E2}"/>
                    </a:ext>
                  </a:extLst>
                </p:cNvPr>
                <p:cNvSpPr/>
                <p:nvPr/>
              </p:nvSpPr>
              <p:spPr>
                <a:xfrm>
                  <a:off x="4797425" y="4826000"/>
                  <a:ext cx="990600" cy="184150"/>
                </a:xfrm>
                <a:custGeom>
                  <a:avLst/>
                  <a:gdLst>
                    <a:gd name="connsiteX0" fmla="*/ 0 w 990600"/>
                    <a:gd name="connsiteY0" fmla="*/ 0 h 184150"/>
                    <a:gd name="connsiteX1" fmla="*/ 990600 w 990600"/>
                    <a:gd name="connsiteY1" fmla="*/ 184150 h 184150"/>
                  </a:gdLst>
                  <a:ahLst/>
                  <a:cxnLst>
                    <a:cxn ang="0">
                      <a:pos x="connsiteX0" y="connsiteY0"/>
                    </a:cxn>
                    <a:cxn ang="0">
                      <a:pos x="connsiteX1" y="connsiteY1"/>
                    </a:cxn>
                  </a:cxnLst>
                  <a:rect l="l" t="t" r="r" b="b"/>
                  <a:pathLst>
                    <a:path w="990600" h="184150">
                      <a:moveTo>
                        <a:pt x="0" y="0"/>
                      </a:moveTo>
                      <a:lnTo>
                        <a:pt x="990600" y="184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3" name="フリーフォーム 1122">
                  <a:extLst>
                    <a:ext uri="{FF2B5EF4-FFF2-40B4-BE49-F238E27FC236}">
                      <a16:creationId xmlns:a16="http://schemas.microsoft.com/office/drawing/2014/main" id="{38DA4C9C-4241-BE0E-1424-020B41E9505A}"/>
                    </a:ext>
                  </a:extLst>
                </p:cNvPr>
                <p:cNvSpPr/>
                <p:nvPr/>
              </p:nvSpPr>
              <p:spPr>
                <a:xfrm>
                  <a:off x="5210175" y="4073525"/>
                  <a:ext cx="146050" cy="520700"/>
                </a:xfrm>
                <a:custGeom>
                  <a:avLst/>
                  <a:gdLst>
                    <a:gd name="connsiteX0" fmla="*/ 0 w 146050"/>
                    <a:gd name="connsiteY0" fmla="*/ 0 h 520700"/>
                    <a:gd name="connsiteX1" fmla="*/ 120650 w 146050"/>
                    <a:gd name="connsiteY1" fmla="*/ 307975 h 520700"/>
                    <a:gd name="connsiteX2" fmla="*/ 146050 w 146050"/>
                    <a:gd name="connsiteY2" fmla="*/ 520700 h 520700"/>
                  </a:gdLst>
                  <a:ahLst/>
                  <a:cxnLst>
                    <a:cxn ang="0">
                      <a:pos x="connsiteX0" y="connsiteY0"/>
                    </a:cxn>
                    <a:cxn ang="0">
                      <a:pos x="connsiteX1" y="connsiteY1"/>
                    </a:cxn>
                    <a:cxn ang="0">
                      <a:pos x="connsiteX2" y="connsiteY2"/>
                    </a:cxn>
                  </a:cxnLst>
                  <a:rect l="l" t="t" r="r" b="b"/>
                  <a:pathLst>
                    <a:path w="146050" h="520700">
                      <a:moveTo>
                        <a:pt x="0" y="0"/>
                      </a:moveTo>
                      <a:cubicBezTo>
                        <a:pt x="48154" y="110596"/>
                        <a:pt x="96308" y="221192"/>
                        <a:pt x="120650" y="307975"/>
                      </a:cubicBezTo>
                      <a:cubicBezTo>
                        <a:pt x="144992" y="394758"/>
                        <a:pt x="145521" y="457729"/>
                        <a:pt x="146050" y="520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4" name="フリーフォーム 1123">
                  <a:extLst>
                    <a:ext uri="{FF2B5EF4-FFF2-40B4-BE49-F238E27FC236}">
                      <a16:creationId xmlns:a16="http://schemas.microsoft.com/office/drawing/2014/main" id="{411AC29F-BEF7-C0D3-9219-478C6614DEAF}"/>
                    </a:ext>
                  </a:extLst>
                </p:cNvPr>
                <p:cNvSpPr/>
                <p:nvPr/>
              </p:nvSpPr>
              <p:spPr>
                <a:xfrm>
                  <a:off x="5340350" y="4632325"/>
                  <a:ext cx="26998" cy="254000"/>
                </a:xfrm>
                <a:custGeom>
                  <a:avLst/>
                  <a:gdLst>
                    <a:gd name="connsiteX0" fmla="*/ 22225 w 26998"/>
                    <a:gd name="connsiteY0" fmla="*/ 0 h 254000"/>
                    <a:gd name="connsiteX1" fmla="*/ 25400 w 26998"/>
                    <a:gd name="connsiteY1" fmla="*/ 111125 h 254000"/>
                    <a:gd name="connsiteX2" fmla="*/ 0 w 26998"/>
                    <a:gd name="connsiteY2" fmla="*/ 254000 h 254000"/>
                  </a:gdLst>
                  <a:ahLst/>
                  <a:cxnLst>
                    <a:cxn ang="0">
                      <a:pos x="connsiteX0" y="connsiteY0"/>
                    </a:cxn>
                    <a:cxn ang="0">
                      <a:pos x="connsiteX1" y="connsiteY1"/>
                    </a:cxn>
                    <a:cxn ang="0">
                      <a:pos x="connsiteX2" y="connsiteY2"/>
                    </a:cxn>
                  </a:cxnLst>
                  <a:rect l="l" t="t" r="r" b="b"/>
                  <a:pathLst>
                    <a:path w="26998" h="254000">
                      <a:moveTo>
                        <a:pt x="22225" y="0"/>
                      </a:moveTo>
                      <a:cubicBezTo>
                        <a:pt x="25664" y="34396"/>
                        <a:pt x="29104" y="68792"/>
                        <a:pt x="25400" y="111125"/>
                      </a:cubicBezTo>
                      <a:cubicBezTo>
                        <a:pt x="21696" y="153458"/>
                        <a:pt x="10848" y="203729"/>
                        <a:pt x="0" y="254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5" name="フリーフォーム 1124">
                  <a:extLst>
                    <a:ext uri="{FF2B5EF4-FFF2-40B4-BE49-F238E27FC236}">
                      <a16:creationId xmlns:a16="http://schemas.microsoft.com/office/drawing/2014/main" id="{134EC1B5-2854-4325-BCA9-9E66D8B947D4}"/>
                    </a:ext>
                  </a:extLst>
                </p:cNvPr>
                <p:cNvSpPr/>
                <p:nvPr/>
              </p:nvSpPr>
              <p:spPr>
                <a:xfrm>
                  <a:off x="5721199" y="4645025"/>
                  <a:ext cx="802158" cy="729493"/>
                </a:xfrm>
                <a:custGeom>
                  <a:avLst/>
                  <a:gdLst>
                    <a:gd name="connsiteX0" fmla="*/ 352576 w 802158"/>
                    <a:gd name="connsiteY0" fmla="*/ 0 h 729493"/>
                    <a:gd name="connsiteX1" fmla="*/ 314476 w 802158"/>
                    <a:gd name="connsiteY1" fmla="*/ 38100 h 729493"/>
                    <a:gd name="connsiteX2" fmla="*/ 209701 w 802158"/>
                    <a:gd name="connsiteY2" fmla="*/ 38100 h 729493"/>
                    <a:gd name="connsiteX3" fmla="*/ 219226 w 802158"/>
                    <a:gd name="connsiteY3" fmla="*/ 73025 h 729493"/>
                    <a:gd name="connsiteX4" fmla="*/ 130326 w 802158"/>
                    <a:gd name="connsiteY4" fmla="*/ 98425 h 729493"/>
                    <a:gd name="connsiteX5" fmla="*/ 171601 w 802158"/>
                    <a:gd name="connsiteY5" fmla="*/ 127000 h 729493"/>
                    <a:gd name="connsiteX6" fmla="*/ 114451 w 802158"/>
                    <a:gd name="connsiteY6" fmla="*/ 158750 h 729493"/>
                    <a:gd name="connsiteX7" fmla="*/ 120801 w 802158"/>
                    <a:gd name="connsiteY7" fmla="*/ 184150 h 729493"/>
                    <a:gd name="connsiteX8" fmla="*/ 70001 w 802158"/>
                    <a:gd name="connsiteY8" fmla="*/ 234950 h 729493"/>
                    <a:gd name="connsiteX9" fmla="*/ 85876 w 802158"/>
                    <a:gd name="connsiteY9" fmla="*/ 276225 h 729493"/>
                    <a:gd name="connsiteX10" fmla="*/ 54126 w 802158"/>
                    <a:gd name="connsiteY10" fmla="*/ 323850 h 729493"/>
                    <a:gd name="connsiteX11" fmla="*/ 66826 w 802158"/>
                    <a:gd name="connsiteY11" fmla="*/ 368300 h 729493"/>
                    <a:gd name="connsiteX12" fmla="*/ 41426 w 802158"/>
                    <a:gd name="connsiteY12" fmla="*/ 384175 h 729493"/>
                    <a:gd name="connsiteX13" fmla="*/ 151 w 802158"/>
                    <a:gd name="connsiteY13" fmla="*/ 390525 h 729493"/>
                    <a:gd name="connsiteX14" fmla="*/ 57301 w 802158"/>
                    <a:gd name="connsiteY14" fmla="*/ 393700 h 729493"/>
                    <a:gd name="connsiteX15" fmla="*/ 60476 w 802158"/>
                    <a:gd name="connsiteY15" fmla="*/ 434975 h 729493"/>
                    <a:gd name="connsiteX16" fmla="*/ 63651 w 802158"/>
                    <a:gd name="connsiteY16" fmla="*/ 463550 h 729493"/>
                    <a:gd name="connsiteX17" fmla="*/ 117626 w 802158"/>
                    <a:gd name="connsiteY17" fmla="*/ 533400 h 729493"/>
                    <a:gd name="connsiteX18" fmla="*/ 158901 w 802158"/>
                    <a:gd name="connsiteY18" fmla="*/ 581025 h 729493"/>
                    <a:gd name="connsiteX19" fmla="*/ 193826 w 802158"/>
                    <a:gd name="connsiteY19" fmla="*/ 590550 h 729493"/>
                    <a:gd name="connsiteX20" fmla="*/ 206526 w 802158"/>
                    <a:gd name="connsiteY20" fmla="*/ 612775 h 729493"/>
                    <a:gd name="connsiteX21" fmla="*/ 139851 w 802158"/>
                    <a:gd name="connsiteY21" fmla="*/ 685800 h 729493"/>
                    <a:gd name="connsiteX22" fmla="*/ 184301 w 802158"/>
                    <a:gd name="connsiteY22" fmla="*/ 673100 h 729493"/>
                    <a:gd name="connsiteX23" fmla="*/ 327176 w 802158"/>
                    <a:gd name="connsiteY23" fmla="*/ 704850 h 729493"/>
                    <a:gd name="connsiteX24" fmla="*/ 301776 w 802158"/>
                    <a:gd name="connsiteY24" fmla="*/ 717550 h 729493"/>
                    <a:gd name="connsiteX25" fmla="*/ 454176 w 802158"/>
                    <a:gd name="connsiteY25" fmla="*/ 727075 h 729493"/>
                    <a:gd name="connsiteX26" fmla="*/ 539901 w 802158"/>
                    <a:gd name="connsiteY26" fmla="*/ 723900 h 729493"/>
                    <a:gd name="connsiteX27" fmla="*/ 641501 w 802158"/>
                    <a:gd name="connsiteY27" fmla="*/ 669925 h 729493"/>
                    <a:gd name="connsiteX28" fmla="*/ 736751 w 802158"/>
                    <a:gd name="connsiteY28" fmla="*/ 593725 h 729493"/>
                    <a:gd name="connsiteX29" fmla="*/ 720876 w 802158"/>
                    <a:gd name="connsiteY29" fmla="*/ 574675 h 729493"/>
                    <a:gd name="connsiteX30" fmla="*/ 800251 w 802158"/>
                    <a:gd name="connsiteY30" fmla="*/ 409575 h 729493"/>
                    <a:gd name="connsiteX31" fmla="*/ 778026 w 802158"/>
                    <a:gd name="connsiteY31" fmla="*/ 412750 h 729493"/>
                    <a:gd name="connsiteX32" fmla="*/ 784376 w 802158"/>
                    <a:gd name="connsiteY32" fmla="*/ 295275 h 729493"/>
                    <a:gd name="connsiteX33" fmla="*/ 774851 w 802158"/>
                    <a:gd name="connsiteY33" fmla="*/ 247650 h 72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02158" h="729493">
                      <a:moveTo>
                        <a:pt x="352576" y="0"/>
                      </a:moveTo>
                      <a:cubicBezTo>
                        <a:pt x="345432" y="15875"/>
                        <a:pt x="338288" y="31750"/>
                        <a:pt x="314476" y="38100"/>
                      </a:cubicBezTo>
                      <a:cubicBezTo>
                        <a:pt x="290664" y="44450"/>
                        <a:pt x="225576" y="32279"/>
                        <a:pt x="209701" y="38100"/>
                      </a:cubicBezTo>
                      <a:cubicBezTo>
                        <a:pt x="193826" y="43921"/>
                        <a:pt x="232455" y="62971"/>
                        <a:pt x="219226" y="73025"/>
                      </a:cubicBezTo>
                      <a:cubicBezTo>
                        <a:pt x="205997" y="83079"/>
                        <a:pt x="138263" y="89429"/>
                        <a:pt x="130326" y="98425"/>
                      </a:cubicBezTo>
                      <a:cubicBezTo>
                        <a:pt x="122388" y="107421"/>
                        <a:pt x="174247" y="116946"/>
                        <a:pt x="171601" y="127000"/>
                      </a:cubicBezTo>
                      <a:cubicBezTo>
                        <a:pt x="168955" y="137054"/>
                        <a:pt x="122918" y="149225"/>
                        <a:pt x="114451" y="158750"/>
                      </a:cubicBezTo>
                      <a:cubicBezTo>
                        <a:pt x="105984" y="168275"/>
                        <a:pt x="128209" y="171450"/>
                        <a:pt x="120801" y="184150"/>
                      </a:cubicBezTo>
                      <a:cubicBezTo>
                        <a:pt x="113393" y="196850"/>
                        <a:pt x="75822" y="219604"/>
                        <a:pt x="70001" y="234950"/>
                      </a:cubicBezTo>
                      <a:cubicBezTo>
                        <a:pt x="64180" y="250296"/>
                        <a:pt x="88522" y="261408"/>
                        <a:pt x="85876" y="276225"/>
                      </a:cubicBezTo>
                      <a:cubicBezTo>
                        <a:pt x="83230" y="291042"/>
                        <a:pt x="57301" y="308504"/>
                        <a:pt x="54126" y="323850"/>
                      </a:cubicBezTo>
                      <a:cubicBezTo>
                        <a:pt x="50951" y="339196"/>
                        <a:pt x="68943" y="358246"/>
                        <a:pt x="66826" y="368300"/>
                      </a:cubicBezTo>
                      <a:cubicBezTo>
                        <a:pt x="64709" y="378354"/>
                        <a:pt x="52538" y="380471"/>
                        <a:pt x="41426" y="384175"/>
                      </a:cubicBezTo>
                      <a:cubicBezTo>
                        <a:pt x="30314" y="387879"/>
                        <a:pt x="-2495" y="388938"/>
                        <a:pt x="151" y="390525"/>
                      </a:cubicBezTo>
                      <a:cubicBezTo>
                        <a:pt x="2797" y="392113"/>
                        <a:pt x="47247" y="386292"/>
                        <a:pt x="57301" y="393700"/>
                      </a:cubicBezTo>
                      <a:cubicBezTo>
                        <a:pt x="67355" y="401108"/>
                        <a:pt x="59418" y="423333"/>
                        <a:pt x="60476" y="434975"/>
                      </a:cubicBezTo>
                      <a:cubicBezTo>
                        <a:pt x="61534" y="446617"/>
                        <a:pt x="54126" y="447146"/>
                        <a:pt x="63651" y="463550"/>
                      </a:cubicBezTo>
                      <a:cubicBezTo>
                        <a:pt x="73176" y="479954"/>
                        <a:pt x="101751" y="513821"/>
                        <a:pt x="117626" y="533400"/>
                      </a:cubicBezTo>
                      <a:cubicBezTo>
                        <a:pt x="133501" y="552979"/>
                        <a:pt x="146201" y="571500"/>
                        <a:pt x="158901" y="581025"/>
                      </a:cubicBezTo>
                      <a:cubicBezTo>
                        <a:pt x="171601" y="590550"/>
                        <a:pt x="193826" y="590550"/>
                        <a:pt x="193826" y="590550"/>
                      </a:cubicBezTo>
                      <a:cubicBezTo>
                        <a:pt x="201763" y="595842"/>
                        <a:pt x="215522" y="596900"/>
                        <a:pt x="206526" y="612775"/>
                      </a:cubicBezTo>
                      <a:cubicBezTo>
                        <a:pt x="197530" y="628650"/>
                        <a:pt x="143555" y="675746"/>
                        <a:pt x="139851" y="685800"/>
                      </a:cubicBezTo>
                      <a:cubicBezTo>
                        <a:pt x="136147" y="695854"/>
                        <a:pt x="153080" y="669925"/>
                        <a:pt x="184301" y="673100"/>
                      </a:cubicBezTo>
                      <a:cubicBezTo>
                        <a:pt x="215522" y="676275"/>
                        <a:pt x="307597" y="697442"/>
                        <a:pt x="327176" y="704850"/>
                      </a:cubicBezTo>
                      <a:cubicBezTo>
                        <a:pt x="346755" y="712258"/>
                        <a:pt x="280609" y="713846"/>
                        <a:pt x="301776" y="717550"/>
                      </a:cubicBezTo>
                      <a:cubicBezTo>
                        <a:pt x="322943" y="721254"/>
                        <a:pt x="414489" y="726017"/>
                        <a:pt x="454176" y="727075"/>
                      </a:cubicBezTo>
                      <a:cubicBezTo>
                        <a:pt x="493863" y="728133"/>
                        <a:pt x="508680" y="733425"/>
                        <a:pt x="539901" y="723900"/>
                      </a:cubicBezTo>
                      <a:cubicBezTo>
                        <a:pt x="571122" y="714375"/>
                        <a:pt x="608693" y="691621"/>
                        <a:pt x="641501" y="669925"/>
                      </a:cubicBezTo>
                      <a:cubicBezTo>
                        <a:pt x="674309" y="648229"/>
                        <a:pt x="723522" y="609600"/>
                        <a:pt x="736751" y="593725"/>
                      </a:cubicBezTo>
                      <a:cubicBezTo>
                        <a:pt x="749980" y="577850"/>
                        <a:pt x="710293" y="605367"/>
                        <a:pt x="720876" y="574675"/>
                      </a:cubicBezTo>
                      <a:cubicBezTo>
                        <a:pt x="731459" y="543983"/>
                        <a:pt x="790726" y="436562"/>
                        <a:pt x="800251" y="409575"/>
                      </a:cubicBezTo>
                      <a:cubicBezTo>
                        <a:pt x="809776" y="382588"/>
                        <a:pt x="780672" y="431800"/>
                        <a:pt x="778026" y="412750"/>
                      </a:cubicBezTo>
                      <a:cubicBezTo>
                        <a:pt x="775380" y="393700"/>
                        <a:pt x="784905" y="322792"/>
                        <a:pt x="784376" y="295275"/>
                      </a:cubicBezTo>
                      <a:cubicBezTo>
                        <a:pt x="783847" y="267758"/>
                        <a:pt x="779349" y="257704"/>
                        <a:pt x="774851" y="2476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6" name="フリーフォーム 1125">
                  <a:extLst>
                    <a:ext uri="{FF2B5EF4-FFF2-40B4-BE49-F238E27FC236}">
                      <a16:creationId xmlns:a16="http://schemas.microsoft.com/office/drawing/2014/main" id="{77D9C45A-35DE-8638-6804-4F289F1BCE6E}"/>
                    </a:ext>
                  </a:extLst>
                </p:cNvPr>
                <p:cNvSpPr/>
                <p:nvPr/>
              </p:nvSpPr>
              <p:spPr>
                <a:xfrm>
                  <a:off x="6054725" y="4641654"/>
                  <a:ext cx="352425" cy="124021"/>
                </a:xfrm>
                <a:custGeom>
                  <a:avLst/>
                  <a:gdLst>
                    <a:gd name="connsiteX0" fmla="*/ 0 w 352425"/>
                    <a:gd name="connsiteY0" fmla="*/ 28771 h 124021"/>
                    <a:gd name="connsiteX1" fmla="*/ 95250 w 352425"/>
                    <a:gd name="connsiteY1" fmla="*/ 196 h 124021"/>
                    <a:gd name="connsiteX2" fmla="*/ 241300 w 352425"/>
                    <a:gd name="connsiteY2" fmla="*/ 41471 h 124021"/>
                    <a:gd name="connsiteX3" fmla="*/ 241300 w 352425"/>
                    <a:gd name="connsiteY3" fmla="*/ 25596 h 124021"/>
                    <a:gd name="connsiteX4" fmla="*/ 352425 w 352425"/>
                    <a:gd name="connsiteY4" fmla="*/ 124021 h 124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124021">
                      <a:moveTo>
                        <a:pt x="0" y="28771"/>
                      </a:moveTo>
                      <a:cubicBezTo>
                        <a:pt x="27516" y="13425"/>
                        <a:pt x="55033" y="-1921"/>
                        <a:pt x="95250" y="196"/>
                      </a:cubicBezTo>
                      <a:cubicBezTo>
                        <a:pt x="135467" y="2313"/>
                        <a:pt x="241300" y="41471"/>
                        <a:pt x="241300" y="41471"/>
                      </a:cubicBezTo>
                      <a:cubicBezTo>
                        <a:pt x="265642" y="45704"/>
                        <a:pt x="222779" y="11838"/>
                        <a:pt x="241300" y="25596"/>
                      </a:cubicBezTo>
                      <a:cubicBezTo>
                        <a:pt x="259821" y="39354"/>
                        <a:pt x="306123" y="81687"/>
                        <a:pt x="352425" y="12402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7" name="フリーフォーム 1126">
                  <a:extLst>
                    <a:ext uri="{FF2B5EF4-FFF2-40B4-BE49-F238E27FC236}">
                      <a16:creationId xmlns:a16="http://schemas.microsoft.com/office/drawing/2014/main" id="{89CA08AD-2173-01F4-8CA1-11F07B730D4B}"/>
                    </a:ext>
                  </a:extLst>
                </p:cNvPr>
                <p:cNvSpPr/>
                <p:nvPr/>
              </p:nvSpPr>
              <p:spPr>
                <a:xfrm>
                  <a:off x="5476875" y="4870450"/>
                  <a:ext cx="1083292" cy="555745"/>
                </a:xfrm>
                <a:custGeom>
                  <a:avLst/>
                  <a:gdLst>
                    <a:gd name="connsiteX0" fmla="*/ 1038225 w 1083292"/>
                    <a:gd name="connsiteY0" fmla="*/ 0 h 555745"/>
                    <a:gd name="connsiteX1" fmla="*/ 1076325 w 1083292"/>
                    <a:gd name="connsiteY1" fmla="*/ 73025 h 555745"/>
                    <a:gd name="connsiteX2" fmla="*/ 1060450 w 1083292"/>
                    <a:gd name="connsiteY2" fmla="*/ 212725 h 555745"/>
                    <a:gd name="connsiteX3" fmla="*/ 1079500 w 1083292"/>
                    <a:gd name="connsiteY3" fmla="*/ 222250 h 555745"/>
                    <a:gd name="connsiteX4" fmla="*/ 971550 w 1083292"/>
                    <a:gd name="connsiteY4" fmla="*/ 377825 h 555745"/>
                    <a:gd name="connsiteX5" fmla="*/ 1041400 w 1083292"/>
                    <a:gd name="connsiteY5" fmla="*/ 381000 h 555745"/>
                    <a:gd name="connsiteX6" fmla="*/ 847725 w 1083292"/>
                    <a:gd name="connsiteY6" fmla="*/ 476250 h 555745"/>
                    <a:gd name="connsiteX7" fmla="*/ 793750 w 1083292"/>
                    <a:gd name="connsiteY7" fmla="*/ 530225 h 555745"/>
                    <a:gd name="connsiteX8" fmla="*/ 565150 w 1083292"/>
                    <a:gd name="connsiteY8" fmla="*/ 549275 h 555745"/>
                    <a:gd name="connsiteX9" fmla="*/ 530225 w 1083292"/>
                    <a:gd name="connsiteY9" fmla="*/ 552450 h 555745"/>
                    <a:gd name="connsiteX10" fmla="*/ 434975 w 1083292"/>
                    <a:gd name="connsiteY10" fmla="*/ 504825 h 555745"/>
                    <a:gd name="connsiteX11" fmla="*/ 349250 w 1083292"/>
                    <a:gd name="connsiteY11" fmla="*/ 482600 h 555745"/>
                    <a:gd name="connsiteX12" fmla="*/ 222250 w 1083292"/>
                    <a:gd name="connsiteY12" fmla="*/ 466725 h 555745"/>
                    <a:gd name="connsiteX13" fmla="*/ 193675 w 1083292"/>
                    <a:gd name="connsiteY13" fmla="*/ 428625 h 555745"/>
                    <a:gd name="connsiteX14" fmla="*/ 34925 w 1083292"/>
                    <a:gd name="connsiteY14" fmla="*/ 444500 h 555745"/>
                    <a:gd name="connsiteX15" fmla="*/ 0 w 1083292"/>
                    <a:gd name="connsiteY15" fmla="*/ 415925 h 555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3292" h="555745">
                      <a:moveTo>
                        <a:pt x="1038225" y="0"/>
                      </a:moveTo>
                      <a:cubicBezTo>
                        <a:pt x="1055423" y="18785"/>
                        <a:pt x="1072621" y="37571"/>
                        <a:pt x="1076325" y="73025"/>
                      </a:cubicBezTo>
                      <a:cubicBezTo>
                        <a:pt x="1080029" y="108479"/>
                        <a:pt x="1060450" y="212725"/>
                        <a:pt x="1060450" y="212725"/>
                      </a:cubicBezTo>
                      <a:cubicBezTo>
                        <a:pt x="1060979" y="237596"/>
                        <a:pt x="1094317" y="194733"/>
                        <a:pt x="1079500" y="222250"/>
                      </a:cubicBezTo>
                      <a:cubicBezTo>
                        <a:pt x="1064683" y="249767"/>
                        <a:pt x="977900" y="351367"/>
                        <a:pt x="971550" y="377825"/>
                      </a:cubicBezTo>
                      <a:cubicBezTo>
                        <a:pt x="965200" y="404283"/>
                        <a:pt x="1062037" y="364596"/>
                        <a:pt x="1041400" y="381000"/>
                      </a:cubicBezTo>
                      <a:cubicBezTo>
                        <a:pt x="1020763" y="397404"/>
                        <a:pt x="889000" y="451379"/>
                        <a:pt x="847725" y="476250"/>
                      </a:cubicBezTo>
                      <a:cubicBezTo>
                        <a:pt x="806450" y="501121"/>
                        <a:pt x="840846" y="518054"/>
                        <a:pt x="793750" y="530225"/>
                      </a:cubicBezTo>
                      <a:cubicBezTo>
                        <a:pt x="746654" y="542396"/>
                        <a:pt x="565150" y="549275"/>
                        <a:pt x="565150" y="549275"/>
                      </a:cubicBezTo>
                      <a:cubicBezTo>
                        <a:pt x="521229" y="552979"/>
                        <a:pt x="551921" y="559858"/>
                        <a:pt x="530225" y="552450"/>
                      </a:cubicBezTo>
                      <a:cubicBezTo>
                        <a:pt x="508529" y="545042"/>
                        <a:pt x="465137" y="516467"/>
                        <a:pt x="434975" y="504825"/>
                      </a:cubicBezTo>
                      <a:cubicBezTo>
                        <a:pt x="404813" y="493183"/>
                        <a:pt x="384704" y="488950"/>
                        <a:pt x="349250" y="482600"/>
                      </a:cubicBezTo>
                      <a:cubicBezTo>
                        <a:pt x="313796" y="476250"/>
                        <a:pt x="248179" y="475721"/>
                        <a:pt x="222250" y="466725"/>
                      </a:cubicBezTo>
                      <a:cubicBezTo>
                        <a:pt x="196321" y="457729"/>
                        <a:pt x="224896" y="432329"/>
                        <a:pt x="193675" y="428625"/>
                      </a:cubicBezTo>
                      <a:cubicBezTo>
                        <a:pt x="162454" y="424921"/>
                        <a:pt x="67204" y="446617"/>
                        <a:pt x="34925" y="444500"/>
                      </a:cubicBezTo>
                      <a:cubicBezTo>
                        <a:pt x="2646" y="442383"/>
                        <a:pt x="1323" y="429154"/>
                        <a:pt x="0" y="415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8" name="フリーフォーム 1127">
                  <a:extLst>
                    <a:ext uri="{FF2B5EF4-FFF2-40B4-BE49-F238E27FC236}">
                      <a16:creationId xmlns:a16="http://schemas.microsoft.com/office/drawing/2014/main" id="{9541884E-8585-2B32-B5BF-42301569C2E2}"/>
                    </a:ext>
                  </a:extLst>
                </p:cNvPr>
                <p:cNvSpPr/>
                <p:nvPr/>
              </p:nvSpPr>
              <p:spPr>
                <a:xfrm>
                  <a:off x="5454650" y="4575175"/>
                  <a:ext cx="1044575" cy="203200"/>
                </a:xfrm>
                <a:custGeom>
                  <a:avLst/>
                  <a:gdLst>
                    <a:gd name="connsiteX0" fmla="*/ 0 w 1044575"/>
                    <a:gd name="connsiteY0" fmla="*/ 0 h 203200"/>
                    <a:gd name="connsiteX1" fmla="*/ 660400 w 1044575"/>
                    <a:gd name="connsiteY1" fmla="*/ 28575 h 203200"/>
                    <a:gd name="connsiteX2" fmla="*/ 844550 w 1044575"/>
                    <a:gd name="connsiteY2" fmla="*/ 76200 h 203200"/>
                    <a:gd name="connsiteX3" fmla="*/ 844550 w 1044575"/>
                    <a:gd name="connsiteY3" fmla="*/ 31750 h 203200"/>
                    <a:gd name="connsiteX4" fmla="*/ 1044575 w 1044575"/>
                    <a:gd name="connsiteY4" fmla="*/ 203200 h 2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575" h="203200">
                      <a:moveTo>
                        <a:pt x="0" y="0"/>
                      </a:moveTo>
                      <a:cubicBezTo>
                        <a:pt x="259821" y="7937"/>
                        <a:pt x="519642" y="15875"/>
                        <a:pt x="660400" y="28575"/>
                      </a:cubicBezTo>
                      <a:cubicBezTo>
                        <a:pt x="801158" y="41275"/>
                        <a:pt x="813858" y="75671"/>
                        <a:pt x="844550" y="76200"/>
                      </a:cubicBezTo>
                      <a:cubicBezTo>
                        <a:pt x="875242" y="76729"/>
                        <a:pt x="811213" y="10583"/>
                        <a:pt x="844550" y="31750"/>
                      </a:cubicBezTo>
                      <a:cubicBezTo>
                        <a:pt x="877887" y="52917"/>
                        <a:pt x="961231" y="128058"/>
                        <a:pt x="1044575" y="203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9" name="フリーフォーム 1128">
                  <a:extLst>
                    <a:ext uri="{FF2B5EF4-FFF2-40B4-BE49-F238E27FC236}">
                      <a16:creationId xmlns:a16="http://schemas.microsoft.com/office/drawing/2014/main" id="{D3B30ACB-4B67-3CB5-4A8F-14889F5A1502}"/>
                    </a:ext>
                  </a:extLst>
                </p:cNvPr>
                <p:cNvSpPr/>
                <p:nvPr/>
              </p:nvSpPr>
              <p:spPr>
                <a:xfrm>
                  <a:off x="4435475" y="4574289"/>
                  <a:ext cx="1781175" cy="80261"/>
                </a:xfrm>
                <a:custGeom>
                  <a:avLst/>
                  <a:gdLst>
                    <a:gd name="connsiteX0" fmla="*/ 0 w 1781175"/>
                    <a:gd name="connsiteY0" fmla="*/ 10411 h 80261"/>
                    <a:gd name="connsiteX1" fmla="*/ 368300 w 1781175"/>
                    <a:gd name="connsiteY1" fmla="*/ 4061 h 80261"/>
                    <a:gd name="connsiteX2" fmla="*/ 615950 w 1781175"/>
                    <a:gd name="connsiteY2" fmla="*/ 64386 h 80261"/>
                    <a:gd name="connsiteX3" fmla="*/ 695325 w 1781175"/>
                    <a:gd name="connsiteY3" fmla="*/ 19936 h 80261"/>
                    <a:gd name="connsiteX4" fmla="*/ 822325 w 1781175"/>
                    <a:gd name="connsiteY4" fmla="*/ 45336 h 80261"/>
                    <a:gd name="connsiteX5" fmla="*/ 860425 w 1781175"/>
                    <a:gd name="connsiteY5" fmla="*/ 32636 h 80261"/>
                    <a:gd name="connsiteX6" fmla="*/ 1085850 w 1781175"/>
                    <a:gd name="connsiteY6" fmla="*/ 45336 h 80261"/>
                    <a:gd name="connsiteX7" fmla="*/ 1174750 w 1781175"/>
                    <a:gd name="connsiteY7" fmla="*/ 38986 h 80261"/>
                    <a:gd name="connsiteX8" fmla="*/ 1308100 w 1781175"/>
                    <a:gd name="connsiteY8" fmla="*/ 45336 h 80261"/>
                    <a:gd name="connsiteX9" fmla="*/ 1390650 w 1781175"/>
                    <a:gd name="connsiteY9" fmla="*/ 45336 h 80261"/>
                    <a:gd name="connsiteX10" fmla="*/ 1492250 w 1781175"/>
                    <a:gd name="connsiteY10" fmla="*/ 61211 h 80261"/>
                    <a:gd name="connsiteX11" fmla="*/ 1612900 w 1781175"/>
                    <a:gd name="connsiteY11" fmla="*/ 45336 h 80261"/>
                    <a:gd name="connsiteX12" fmla="*/ 1781175 w 1781175"/>
                    <a:gd name="connsiteY12" fmla="*/ 80261 h 8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81175" h="80261">
                      <a:moveTo>
                        <a:pt x="0" y="10411"/>
                      </a:moveTo>
                      <a:cubicBezTo>
                        <a:pt x="132821" y="2738"/>
                        <a:pt x="265642" y="-4935"/>
                        <a:pt x="368300" y="4061"/>
                      </a:cubicBezTo>
                      <a:cubicBezTo>
                        <a:pt x="470958" y="13057"/>
                        <a:pt x="561446" y="61740"/>
                        <a:pt x="615950" y="64386"/>
                      </a:cubicBezTo>
                      <a:cubicBezTo>
                        <a:pt x="670454" y="67032"/>
                        <a:pt x="660929" y="23111"/>
                        <a:pt x="695325" y="19936"/>
                      </a:cubicBezTo>
                      <a:cubicBezTo>
                        <a:pt x="729721" y="16761"/>
                        <a:pt x="794808" y="43219"/>
                        <a:pt x="822325" y="45336"/>
                      </a:cubicBezTo>
                      <a:cubicBezTo>
                        <a:pt x="849842" y="47453"/>
                        <a:pt x="816504" y="32636"/>
                        <a:pt x="860425" y="32636"/>
                      </a:cubicBezTo>
                      <a:cubicBezTo>
                        <a:pt x="904346" y="32636"/>
                        <a:pt x="1033463" y="44278"/>
                        <a:pt x="1085850" y="45336"/>
                      </a:cubicBezTo>
                      <a:cubicBezTo>
                        <a:pt x="1138237" y="46394"/>
                        <a:pt x="1137708" y="38986"/>
                        <a:pt x="1174750" y="38986"/>
                      </a:cubicBezTo>
                      <a:cubicBezTo>
                        <a:pt x="1211792" y="38986"/>
                        <a:pt x="1272117" y="44278"/>
                        <a:pt x="1308100" y="45336"/>
                      </a:cubicBezTo>
                      <a:cubicBezTo>
                        <a:pt x="1344083" y="46394"/>
                        <a:pt x="1359958" y="42690"/>
                        <a:pt x="1390650" y="45336"/>
                      </a:cubicBezTo>
                      <a:cubicBezTo>
                        <a:pt x="1421342" y="47982"/>
                        <a:pt x="1455208" y="61211"/>
                        <a:pt x="1492250" y="61211"/>
                      </a:cubicBezTo>
                      <a:cubicBezTo>
                        <a:pt x="1529292" y="61211"/>
                        <a:pt x="1564746" y="42161"/>
                        <a:pt x="1612900" y="45336"/>
                      </a:cubicBezTo>
                      <a:cubicBezTo>
                        <a:pt x="1661054" y="48511"/>
                        <a:pt x="1721114" y="64386"/>
                        <a:pt x="1781175" y="8026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0" name="フリーフォーム 1129">
                  <a:extLst>
                    <a:ext uri="{FF2B5EF4-FFF2-40B4-BE49-F238E27FC236}">
                      <a16:creationId xmlns:a16="http://schemas.microsoft.com/office/drawing/2014/main" id="{BFC0705C-4FC5-3C22-3228-294C2105EF22}"/>
                    </a:ext>
                  </a:extLst>
                </p:cNvPr>
                <p:cNvSpPr/>
                <p:nvPr/>
              </p:nvSpPr>
              <p:spPr>
                <a:xfrm>
                  <a:off x="4264025" y="4546600"/>
                  <a:ext cx="1276350" cy="38100"/>
                </a:xfrm>
                <a:custGeom>
                  <a:avLst/>
                  <a:gdLst>
                    <a:gd name="connsiteX0" fmla="*/ 0 w 1276350"/>
                    <a:gd name="connsiteY0" fmla="*/ 0 h 38100"/>
                    <a:gd name="connsiteX1" fmla="*/ 1276350 w 1276350"/>
                    <a:gd name="connsiteY1" fmla="*/ 38100 h 38100"/>
                  </a:gdLst>
                  <a:ahLst/>
                  <a:cxnLst>
                    <a:cxn ang="0">
                      <a:pos x="connsiteX0" y="connsiteY0"/>
                    </a:cxn>
                    <a:cxn ang="0">
                      <a:pos x="connsiteX1" y="connsiteY1"/>
                    </a:cxn>
                  </a:cxnLst>
                  <a:rect l="l" t="t" r="r" b="b"/>
                  <a:pathLst>
                    <a:path w="1276350" h="38100">
                      <a:moveTo>
                        <a:pt x="0" y="0"/>
                      </a:moveTo>
                      <a:lnTo>
                        <a:pt x="1276350" y="381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1" name="フリーフォーム 1130">
                  <a:extLst>
                    <a:ext uri="{FF2B5EF4-FFF2-40B4-BE49-F238E27FC236}">
                      <a16:creationId xmlns:a16="http://schemas.microsoft.com/office/drawing/2014/main" id="{B345DE87-73FB-DF5A-7B21-D781AE28AF60}"/>
                    </a:ext>
                  </a:extLst>
                </p:cNvPr>
                <p:cNvSpPr/>
                <p:nvPr/>
              </p:nvSpPr>
              <p:spPr>
                <a:xfrm>
                  <a:off x="3921125" y="4914900"/>
                  <a:ext cx="2051050" cy="434975"/>
                </a:xfrm>
                <a:custGeom>
                  <a:avLst/>
                  <a:gdLst>
                    <a:gd name="connsiteX0" fmla="*/ 0 w 2051050"/>
                    <a:gd name="connsiteY0" fmla="*/ 0 h 434975"/>
                    <a:gd name="connsiteX1" fmla="*/ 320675 w 2051050"/>
                    <a:gd name="connsiteY1" fmla="*/ 34925 h 434975"/>
                    <a:gd name="connsiteX2" fmla="*/ 863600 w 2051050"/>
                    <a:gd name="connsiteY2" fmla="*/ 190500 h 434975"/>
                    <a:gd name="connsiteX3" fmla="*/ 895350 w 2051050"/>
                    <a:gd name="connsiteY3" fmla="*/ 187325 h 434975"/>
                    <a:gd name="connsiteX4" fmla="*/ 1044575 w 2051050"/>
                    <a:gd name="connsiteY4" fmla="*/ 228600 h 434975"/>
                    <a:gd name="connsiteX5" fmla="*/ 1139825 w 2051050"/>
                    <a:gd name="connsiteY5" fmla="*/ 225425 h 434975"/>
                    <a:gd name="connsiteX6" fmla="*/ 1266825 w 2051050"/>
                    <a:gd name="connsiteY6" fmla="*/ 260350 h 434975"/>
                    <a:gd name="connsiteX7" fmla="*/ 1466850 w 2051050"/>
                    <a:gd name="connsiteY7" fmla="*/ 298450 h 434975"/>
                    <a:gd name="connsiteX8" fmla="*/ 1539875 w 2051050"/>
                    <a:gd name="connsiteY8" fmla="*/ 349250 h 434975"/>
                    <a:gd name="connsiteX9" fmla="*/ 1654175 w 2051050"/>
                    <a:gd name="connsiteY9" fmla="*/ 358775 h 434975"/>
                    <a:gd name="connsiteX10" fmla="*/ 1774825 w 2051050"/>
                    <a:gd name="connsiteY10" fmla="*/ 365125 h 434975"/>
                    <a:gd name="connsiteX11" fmla="*/ 1851025 w 2051050"/>
                    <a:gd name="connsiteY11" fmla="*/ 390525 h 434975"/>
                    <a:gd name="connsiteX12" fmla="*/ 1987550 w 2051050"/>
                    <a:gd name="connsiteY12" fmla="*/ 419100 h 434975"/>
                    <a:gd name="connsiteX13" fmla="*/ 2051050 w 2051050"/>
                    <a:gd name="connsiteY13" fmla="*/ 434975 h 43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51050" h="434975">
                      <a:moveTo>
                        <a:pt x="0" y="0"/>
                      </a:moveTo>
                      <a:cubicBezTo>
                        <a:pt x="88371" y="1587"/>
                        <a:pt x="176742" y="3175"/>
                        <a:pt x="320675" y="34925"/>
                      </a:cubicBezTo>
                      <a:cubicBezTo>
                        <a:pt x="464608" y="66675"/>
                        <a:pt x="767821" y="165100"/>
                        <a:pt x="863600" y="190500"/>
                      </a:cubicBezTo>
                      <a:cubicBezTo>
                        <a:pt x="959379" y="215900"/>
                        <a:pt x="865188" y="180975"/>
                        <a:pt x="895350" y="187325"/>
                      </a:cubicBezTo>
                      <a:cubicBezTo>
                        <a:pt x="925512" y="193675"/>
                        <a:pt x="1003829" y="222250"/>
                        <a:pt x="1044575" y="228600"/>
                      </a:cubicBezTo>
                      <a:cubicBezTo>
                        <a:pt x="1085321" y="234950"/>
                        <a:pt x="1102783" y="220133"/>
                        <a:pt x="1139825" y="225425"/>
                      </a:cubicBezTo>
                      <a:cubicBezTo>
                        <a:pt x="1176867" y="230717"/>
                        <a:pt x="1212321" y="248179"/>
                        <a:pt x="1266825" y="260350"/>
                      </a:cubicBezTo>
                      <a:cubicBezTo>
                        <a:pt x="1321329" y="272521"/>
                        <a:pt x="1421342" y="283633"/>
                        <a:pt x="1466850" y="298450"/>
                      </a:cubicBezTo>
                      <a:cubicBezTo>
                        <a:pt x="1512358" y="313267"/>
                        <a:pt x="1508654" y="339196"/>
                        <a:pt x="1539875" y="349250"/>
                      </a:cubicBezTo>
                      <a:cubicBezTo>
                        <a:pt x="1571096" y="359304"/>
                        <a:pt x="1615017" y="356129"/>
                        <a:pt x="1654175" y="358775"/>
                      </a:cubicBezTo>
                      <a:cubicBezTo>
                        <a:pt x="1693333" y="361421"/>
                        <a:pt x="1742017" y="359833"/>
                        <a:pt x="1774825" y="365125"/>
                      </a:cubicBezTo>
                      <a:cubicBezTo>
                        <a:pt x="1807633" y="370417"/>
                        <a:pt x="1815571" y="381529"/>
                        <a:pt x="1851025" y="390525"/>
                      </a:cubicBezTo>
                      <a:cubicBezTo>
                        <a:pt x="1886479" y="399521"/>
                        <a:pt x="1954213" y="411692"/>
                        <a:pt x="1987550" y="419100"/>
                      </a:cubicBezTo>
                      <a:cubicBezTo>
                        <a:pt x="2020887" y="426508"/>
                        <a:pt x="2035968" y="430741"/>
                        <a:pt x="2051050" y="4349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2" name="フリーフォーム 1131">
                  <a:extLst>
                    <a:ext uri="{FF2B5EF4-FFF2-40B4-BE49-F238E27FC236}">
                      <a16:creationId xmlns:a16="http://schemas.microsoft.com/office/drawing/2014/main" id="{75CB0008-F137-E5E3-DB51-DFC9F0C31999}"/>
                    </a:ext>
                  </a:extLst>
                </p:cNvPr>
                <p:cNvSpPr/>
                <p:nvPr/>
              </p:nvSpPr>
              <p:spPr>
                <a:xfrm>
                  <a:off x="3978275" y="4937125"/>
                  <a:ext cx="1498600" cy="355600"/>
                </a:xfrm>
                <a:custGeom>
                  <a:avLst/>
                  <a:gdLst>
                    <a:gd name="connsiteX0" fmla="*/ 0 w 1498600"/>
                    <a:gd name="connsiteY0" fmla="*/ 0 h 355600"/>
                    <a:gd name="connsiteX1" fmla="*/ 454025 w 1498600"/>
                    <a:gd name="connsiteY1" fmla="*/ 92075 h 355600"/>
                    <a:gd name="connsiteX2" fmla="*/ 577850 w 1498600"/>
                    <a:gd name="connsiteY2" fmla="*/ 149225 h 355600"/>
                    <a:gd name="connsiteX3" fmla="*/ 619125 w 1498600"/>
                    <a:gd name="connsiteY3" fmla="*/ 142875 h 355600"/>
                    <a:gd name="connsiteX4" fmla="*/ 708025 w 1498600"/>
                    <a:gd name="connsiteY4" fmla="*/ 171450 h 355600"/>
                    <a:gd name="connsiteX5" fmla="*/ 739775 w 1498600"/>
                    <a:gd name="connsiteY5" fmla="*/ 155575 h 355600"/>
                    <a:gd name="connsiteX6" fmla="*/ 860425 w 1498600"/>
                    <a:gd name="connsiteY6" fmla="*/ 225425 h 355600"/>
                    <a:gd name="connsiteX7" fmla="*/ 977900 w 1498600"/>
                    <a:gd name="connsiteY7" fmla="*/ 238125 h 355600"/>
                    <a:gd name="connsiteX8" fmla="*/ 1044575 w 1498600"/>
                    <a:gd name="connsiteY8" fmla="*/ 263525 h 355600"/>
                    <a:gd name="connsiteX9" fmla="*/ 1101725 w 1498600"/>
                    <a:gd name="connsiteY9" fmla="*/ 257175 h 355600"/>
                    <a:gd name="connsiteX10" fmla="*/ 1212850 w 1498600"/>
                    <a:gd name="connsiteY10" fmla="*/ 298450 h 355600"/>
                    <a:gd name="connsiteX11" fmla="*/ 1298575 w 1498600"/>
                    <a:gd name="connsiteY11" fmla="*/ 292100 h 355600"/>
                    <a:gd name="connsiteX12" fmla="*/ 1406525 w 1498600"/>
                    <a:gd name="connsiteY12" fmla="*/ 333375 h 355600"/>
                    <a:gd name="connsiteX13" fmla="*/ 1435100 w 1498600"/>
                    <a:gd name="connsiteY13" fmla="*/ 307975 h 355600"/>
                    <a:gd name="connsiteX14" fmla="*/ 1498600 w 1498600"/>
                    <a:gd name="connsiteY14"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98600" h="355600">
                      <a:moveTo>
                        <a:pt x="0" y="0"/>
                      </a:moveTo>
                      <a:cubicBezTo>
                        <a:pt x="178858" y="33602"/>
                        <a:pt x="357717" y="67204"/>
                        <a:pt x="454025" y="92075"/>
                      </a:cubicBezTo>
                      <a:cubicBezTo>
                        <a:pt x="550333" y="116946"/>
                        <a:pt x="550333" y="140758"/>
                        <a:pt x="577850" y="149225"/>
                      </a:cubicBezTo>
                      <a:cubicBezTo>
                        <a:pt x="605367" y="157692"/>
                        <a:pt x="597429" y="139171"/>
                        <a:pt x="619125" y="142875"/>
                      </a:cubicBezTo>
                      <a:cubicBezTo>
                        <a:pt x="640821" y="146579"/>
                        <a:pt x="687917" y="169333"/>
                        <a:pt x="708025" y="171450"/>
                      </a:cubicBezTo>
                      <a:cubicBezTo>
                        <a:pt x="728133" y="173567"/>
                        <a:pt x="714375" y="146579"/>
                        <a:pt x="739775" y="155575"/>
                      </a:cubicBezTo>
                      <a:cubicBezTo>
                        <a:pt x="765175" y="164571"/>
                        <a:pt x="820738" y="211667"/>
                        <a:pt x="860425" y="225425"/>
                      </a:cubicBezTo>
                      <a:cubicBezTo>
                        <a:pt x="900112" y="239183"/>
                        <a:pt x="947208" y="231775"/>
                        <a:pt x="977900" y="238125"/>
                      </a:cubicBezTo>
                      <a:cubicBezTo>
                        <a:pt x="1008592" y="244475"/>
                        <a:pt x="1023938" y="260350"/>
                        <a:pt x="1044575" y="263525"/>
                      </a:cubicBezTo>
                      <a:cubicBezTo>
                        <a:pt x="1065213" y="266700"/>
                        <a:pt x="1073679" y="251354"/>
                        <a:pt x="1101725" y="257175"/>
                      </a:cubicBezTo>
                      <a:cubicBezTo>
                        <a:pt x="1129771" y="262996"/>
                        <a:pt x="1180042" y="292629"/>
                        <a:pt x="1212850" y="298450"/>
                      </a:cubicBezTo>
                      <a:cubicBezTo>
                        <a:pt x="1245658" y="304271"/>
                        <a:pt x="1266296" y="286279"/>
                        <a:pt x="1298575" y="292100"/>
                      </a:cubicBezTo>
                      <a:cubicBezTo>
                        <a:pt x="1330854" y="297921"/>
                        <a:pt x="1383771" y="330729"/>
                        <a:pt x="1406525" y="333375"/>
                      </a:cubicBezTo>
                      <a:cubicBezTo>
                        <a:pt x="1429279" y="336021"/>
                        <a:pt x="1419754" y="304271"/>
                        <a:pt x="1435100" y="307975"/>
                      </a:cubicBezTo>
                      <a:cubicBezTo>
                        <a:pt x="1450446" y="311679"/>
                        <a:pt x="1474523" y="333639"/>
                        <a:pt x="1498600" y="3556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3" name="フリーフォーム 1132">
                  <a:extLst>
                    <a:ext uri="{FF2B5EF4-FFF2-40B4-BE49-F238E27FC236}">
                      <a16:creationId xmlns:a16="http://schemas.microsoft.com/office/drawing/2014/main" id="{1D12D210-6BB1-4BA7-FB54-79FF58B0FC15}"/>
                    </a:ext>
                  </a:extLst>
                </p:cNvPr>
                <p:cNvSpPr/>
                <p:nvPr/>
              </p:nvSpPr>
              <p:spPr>
                <a:xfrm>
                  <a:off x="4702175" y="3486150"/>
                  <a:ext cx="381000" cy="393700"/>
                </a:xfrm>
                <a:custGeom>
                  <a:avLst/>
                  <a:gdLst>
                    <a:gd name="connsiteX0" fmla="*/ 0 w 381000"/>
                    <a:gd name="connsiteY0" fmla="*/ 0 h 393700"/>
                    <a:gd name="connsiteX1" fmla="*/ 301625 w 381000"/>
                    <a:gd name="connsiteY1" fmla="*/ 266700 h 393700"/>
                    <a:gd name="connsiteX2" fmla="*/ 381000 w 381000"/>
                    <a:gd name="connsiteY2" fmla="*/ 393700 h 393700"/>
                  </a:gdLst>
                  <a:ahLst/>
                  <a:cxnLst>
                    <a:cxn ang="0">
                      <a:pos x="connsiteX0" y="connsiteY0"/>
                    </a:cxn>
                    <a:cxn ang="0">
                      <a:pos x="connsiteX1" y="connsiteY1"/>
                    </a:cxn>
                    <a:cxn ang="0">
                      <a:pos x="connsiteX2" y="connsiteY2"/>
                    </a:cxn>
                  </a:cxnLst>
                  <a:rect l="l" t="t" r="r" b="b"/>
                  <a:pathLst>
                    <a:path w="381000" h="393700">
                      <a:moveTo>
                        <a:pt x="0" y="0"/>
                      </a:moveTo>
                      <a:cubicBezTo>
                        <a:pt x="119062" y="100541"/>
                        <a:pt x="238125" y="201083"/>
                        <a:pt x="301625" y="266700"/>
                      </a:cubicBezTo>
                      <a:cubicBezTo>
                        <a:pt x="365125" y="332317"/>
                        <a:pt x="373062" y="363008"/>
                        <a:pt x="381000" y="393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4" name="フリーフォーム 1133">
                  <a:extLst>
                    <a:ext uri="{FF2B5EF4-FFF2-40B4-BE49-F238E27FC236}">
                      <a16:creationId xmlns:a16="http://schemas.microsoft.com/office/drawing/2014/main" id="{84F56A02-8E65-C5E7-8992-B49584339C60}"/>
                    </a:ext>
                  </a:extLst>
                </p:cNvPr>
                <p:cNvSpPr/>
                <p:nvPr/>
              </p:nvSpPr>
              <p:spPr>
                <a:xfrm>
                  <a:off x="3984625" y="3289300"/>
                  <a:ext cx="593725" cy="158750"/>
                </a:xfrm>
                <a:custGeom>
                  <a:avLst/>
                  <a:gdLst>
                    <a:gd name="connsiteX0" fmla="*/ 0 w 593725"/>
                    <a:gd name="connsiteY0" fmla="*/ 0 h 158750"/>
                    <a:gd name="connsiteX1" fmla="*/ 381000 w 593725"/>
                    <a:gd name="connsiteY1" fmla="*/ 73025 h 158750"/>
                    <a:gd name="connsiteX2" fmla="*/ 593725 w 593725"/>
                    <a:gd name="connsiteY2" fmla="*/ 158750 h 158750"/>
                  </a:gdLst>
                  <a:ahLst/>
                  <a:cxnLst>
                    <a:cxn ang="0">
                      <a:pos x="connsiteX0" y="connsiteY0"/>
                    </a:cxn>
                    <a:cxn ang="0">
                      <a:pos x="connsiteX1" y="connsiteY1"/>
                    </a:cxn>
                    <a:cxn ang="0">
                      <a:pos x="connsiteX2" y="connsiteY2"/>
                    </a:cxn>
                  </a:cxnLst>
                  <a:rect l="l" t="t" r="r" b="b"/>
                  <a:pathLst>
                    <a:path w="593725" h="158750">
                      <a:moveTo>
                        <a:pt x="0" y="0"/>
                      </a:moveTo>
                      <a:cubicBezTo>
                        <a:pt x="141023" y="23283"/>
                        <a:pt x="282046" y="46567"/>
                        <a:pt x="381000" y="73025"/>
                      </a:cubicBezTo>
                      <a:cubicBezTo>
                        <a:pt x="479954" y="99483"/>
                        <a:pt x="536839" y="129116"/>
                        <a:pt x="593725" y="158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5" name="フリーフォーム 1134">
                  <a:extLst>
                    <a:ext uri="{FF2B5EF4-FFF2-40B4-BE49-F238E27FC236}">
                      <a16:creationId xmlns:a16="http://schemas.microsoft.com/office/drawing/2014/main" id="{8ED11D27-46E4-D7B2-AAA0-71A933A327A1}"/>
                    </a:ext>
                  </a:extLst>
                </p:cNvPr>
                <p:cNvSpPr/>
                <p:nvPr/>
              </p:nvSpPr>
              <p:spPr>
                <a:xfrm>
                  <a:off x="3565525" y="3320345"/>
                  <a:ext cx="304800" cy="51505"/>
                </a:xfrm>
                <a:custGeom>
                  <a:avLst/>
                  <a:gdLst>
                    <a:gd name="connsiteX0" fmla="*/ 0 w 304800"/>
                    <a:gd name="connsiteY0" fmla="*/ 51505 h 51505"/>
                    <a:gd name="connsiteX1" fmla="*/ 180975 w 304800"/>
                    <a:gd name="connsiteY1" fmla="*/ 7055 h 51505"/>
                    <a:gd name="connsiteX2" fmla="*/ 304800 w 304800"/>
                    <a:gd name="connsiteY2" fmla="*/ 705 h 51505"/>
                  </a:gdLst>
                  <a:ahLst/>
                  <a:cxnLst>
                    <a:cxn ang="0">
                      <a:pos x="connsiteX0" y="connsiteY0"/>
                    </a:cxn>
                    <a:cxn ang="0">
                      <a:pos x="connsiteX1" y="connsiteY1"/>
                    </a:cxn>
                    <a:cxn ang="0">
                      <a:pos x="connsiteX2" y="connsiteY2"/>
                    </a:cxn>
                  </a:cxnLst>
                  <a:rect l="l" t="t" r="r" b="b"/>
                  <a:pathLst>
                    <a:path w="304800" h="51505">
                      <a:moveTo>
                        <a:pt x="0" y="51505"/>
                      </a:moveTo>
                      <a:cubicBezTo>
                        <a:pt x="65087" y="33513"/>
                        <a:pt x="130175" y="15522"/>
                        <a:pt x="180975" y="7055"/>
                      </a:cubicBezTo>
                      <a:cubicBezTo>
                        <a:pt x="231775" y="-1412"/>
                        <a:pt x="268287" y="-354"/>
                        <a:pt x="304800" y="70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6" name="フリーフォーム 1135">
                  <a:extLst>
                    <a:ext uri="{FF2B5EF4-FFF2-40B4-BE49-F238E27FC236}">
                      <a16:creationId xmlns:a16="http://schemas.microsoft.com/office/drawing/2014/main" id="{D02D6A20-DD76-D009-912F-D6025BF3E0B0}"/>
                    </a:ext>
                  </a:extLst>
                </p:cNvPr>
                <p:cNvSpPr/>
                <p:nvPr/>
              </p:nvSpPr>
              <p:spPr>
                <a:xfrm>
                  <a:off x="2971800" y="3451225"/>
                  <a:ext cx="374650" cy="273050"/>
                </a:xfrm>
                <a:custGeom>
                  <a:avLst/>
                  <a:gdLst>
                    <a:gd name="connsiteX0" fmla="*/ 374650 w 374650"/>
                    <a:gd name="connsiteY0" fmla="*/ 0 h 273050"/>
                    <a:gd name="connsiteX1" fmla="*/ 82550 w 374650"/>
                    <a:gd name="connsiteY1" fmla="*/ 174625 h 273050"/>
                    <a:gd name="connsiteX2" fmla="*/ 0 w 374650"/>
                    <a:gd name="connsiteY2" fmla="*/ 273050 h 273050"/>
                  </a:gdLst>
                  <a:ahLst/>
                  <a:cxnLst>
                    <a:cxn ang="0">
                      <a:pos x="connsiteX0" y="connsiteY0"/>
                    </a:cxn>
                    <a:cxn ang="0">
                      <a:pos x="connsiteX1" y="connsiteY1"/>
                    </a:cxn>
                    <a:cxn ang="0">
                      <a:pos x="connsiteX2" y="connsiteY2"/>
                    </a:cxn>
                  </a:cxnLst>
                  <a:rect l="l" t="t" r="r" b="b"/>
                  <a:pathLst>
                    <a:path w="374650" h="273050">
                      <a:moveTo>
                        <a:pt x="374650" y="0"/>
                      </a:moveTo>
                      <a:cubicBezTo>
                        <a:pt x="259821" y="64558"/>
                        <a:pt x="144992" y="129117"/>
                        <a:pt x="82550" y="174625"/>
                      </a:cubicBezTo>
                      <a:cubicBezTo>
                        <a:pt x="20108" y="220133"/>
                        <a:pt x="10054" y="246591"/>
                        <a:pt x="0" y="273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7" name="フリーフォーム 1136">
                  <a:extLst>
                    <a:ext uri="{FF2B5EF4-FFF2-40B4-BE49-F238E27FC236}">
                      <a16:creationId xmlns:a16="http://schemas.microsoft.com/office/drawing/2014/main" id="{ED34D0E5-1B44-8816-E8E8-472FA3AD321B}"/>
                    </a:ext>
                  </a:extLst>
                </p:cNvPr>
                <p:cNvSpPr/>
                <p:nvPr/>
              </p:nvSpPr>
              <p:spPr>
                <a:xfrm>
                  <a:off x="2633313" y="3743325"/>
                  <a:ext cx="338487" cy="395162"/>
                </a:xfrm>
                <a:custGeom>
                  <a:avLst/>
                  <a:gdLst>
                    <a:gd name="connsiteX0" fmla="*/ 287687 w 338487"/>
                    <a:gd name="connsiteY0" fmla="*/ 0 h 395162"/>
                    <a:gd name="connsiteX1" fmla="*/ 157512 w 338487"/>
                    <a:gd name="connsiteY1" fmla="*/ 130175 h 395162"/>
                    <a:gd name="connsiteX2" fmla="*/ 5112 w 338487"/>
                    <a:gd name="connsiteY2" fmla="*/ 384175 h 395162"/>
                    <a:gd name="connsiteX3" fmla="*/ 46387 w 338487"/>
                    <a:gd name="connsiteY3" fmla="*/ 346075 h 395162"/>
                    <a:gd name="connsiteX4" fmla="*/ 147987 w 338487"/>
                    <a:gd name="connsiteY4" fmla="*/ 317500 h 395162"/>
                    <a:gd name="connsiteX5" fmla="*/ 195612 w 338487"/>
                    <a:gd name="connsiteY5" fmla="*/ 209550 h 395162"/>
                    <a:gd name="connsiteX6" fmla="*/ 338487 w 338487"/>
                    <a:gd name="connsiteY6" fmla="*/ 57150 h 395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8487" h="395162">
                      <a:moveTo>
                        <a:pt x="287687" y="0"/>
                      </a:moveTo>
                      <a:cubicBezTo>
                        <a:pt x="246147" y="33073"/>
                        <a:pt x="204608" y="66146"/>
                        <a:pt x="157512" y="130175"/>
                      </a:cubicBezTo>
                      <a:cubicBezTo>
                        <a:pt x="110416" y="194204"/>
                        <a:pt x="23633" y="348192"/>
                        <a:pt x="5112" y="384175"/>
                      </a:cubicBezTo>
                      <a:cubicBezTo>
                        <a:pt x="-13409" y="420158"/>
                        <a:pt x="22574" y="357188"/>
                        <a:pt x="46387" y="346075"/>
                      </a:cubicBezTo>
                      <a:cubicBezTo>
                        <a:pt x="70199" y="334963"/>
                        <a:pt x="123116" y="340254"/>
                        <a:pt x="147987" y="317500"/>
                      </a:cubicBezTo>
                      <a:cubicBezTo>
                        <a:pt x="172858" y="294746"/>
                        <a:pt x="163862" y="252942"/>
                        <a:pt x="195612" y="209550"/>
                      </a:cubicBezTo>
                      <a:cubicBezTo>
                        <a:pt x="227362" y="166158"/>
                        <a:pt x="282924" y="111654"/>
                        <a:pt x="338487" y="57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8" name="フリーフォーム 1137">
                  <a:extLst>
                    <a:ext uri="{FF2B5EF4-FFF2-40B4-BE49-F238E27FC236}">
                      <a16:creationId xmlns:a16="http://schemas.microsoft.com/office/drawing/2014/main" id="{540FC7D0-B937-875E-7272-6266852CC967}"/>
                    </a:ext>
                  </a:extLst>
                </p:cNvPr>
                <p:cNvSpPr/>
                <p:nvPr/>
              </p:nvSpPr>
              <p:spPr>
                <a:xfrm>
                  <a:off x="3044825" y="3514725"/>
                  <a:ext cx="361950" cy="241300"/>
                </a:xfrm>
                <a:custGeom>
                  <a:avLst/>
                  <a:gdLst>
                    <a:gd name="connsiteX0" fmla="*/ 361950 w 361950"/>
                    <a:gd name="connsiteY0" fmla="*/ 0 h 241300"/>
                    <a:gd name="connsiteX1" fmla="*/ 95250 w 361950"/>
                    <a:gd name="connsiteY1" fmla="*/ 146050 h 241300"/>
                    <a:gd name="connsiteX2" fmla="*/ 0 w 361950"/>
                    <a:gd name="connsiteY2" fmla="*/ 241300 h 241300"/>
                  </a:gdLst>
                  <a:ahLst/>
                  <a:cxnLst>
                    <a:cxn ang="0">
                      <a:pos x="connsiteX0" y="connsiteY0"/>
                    </a:cxn>
                    <a:cxn ang="0">
                      <a:pos x="connsiteX1" y="connsiteY1"/>
                    </a:cxn>
                    <a:cxn ang="0">
                      <a:pos x="connsiteX2" y="connsiteY2"/>
                    </a:cxn>
                  </a:cxnLst>
                  <a:rect l="l" t="t" r="r" b="b"/>
                  <a:pathLst>
                    <a:path w="361950" h="241300">
                      <a:moveTo>
                        <a:pt x="361950" y="0"/>
                      </a:moveTo>
                      <a:cubicBezTo>
                        <a:pt x="258762" y="52916"/>
                        <a:pt x="155575" y="105833"/>
                        <a:pt x="95250" y="146050"/>
                      </a:cubicBezTo>
                      <a:cubicBezTo>
                        <a:pt x="34925" y="186267"/>
                        <a:pt x="17462" y="213783"/>
                        <a:pt x="0" y="241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9" name="フリーフォーム 1138">
                  <a:extLst>
                    <a:ext uri="{FF2B5EF4-FFF2-40B4-BE49-F238E27FC236}">
                      <a16:creationId xmlns:a16="http://schemas.microsoft.com/office/drawing/2014/main" id="{401DEA50-83CD-A695-2B88-74263319280F}"/>
                    </a:ext>
                  </a:extLst>
                </p:cNvPr>
                <p:cNvSpPr/>
                <p:nvPr/>
              </p:nvSpPr>
              <p:spPr>
                <a:xfrm>
                  <a:off x="3587750" y="3395568"/>
                  <a:ext cx="317500" cy="65182"/>
                </a:xfrm>
                <a:custGeom>
                  <a:avLst/>
                  <a:gdLst>
                    <a:gd name="connsiteX0" fmla="*/ 0 w 317500"/>
                    <a:gd name="connsiteY0" fmla="*/ 65182 h 65182"/>
                    <a:gd name="connsiteX1" fmla="*/ 231775 w 317500"/>
                    <a:gd name="connsiteY1" fmla="*/ 4857 h 65182"/>
                    <a:gd name="connsiteX2" fmla="*/ 317500 w 317500"/>
                    <a:gd name="connsiteY2" fmla="*/ 8032 h 65182"/>
                  </a:gdLst>
                  <a:ahLst/>
                  <a:cxnLst>
                    <a:cxn ang="0">
                      <a:pos x="connsiteX0" y="connsiteY0"/>
                    </a:cxn>
                    <a:cxn ang="0">
                      <a:pos x="connsiteX1" y="connsiteY1"/>
                    </a:cxn>
                    <a:cxn ang="0">
                      <a:pos x="connsiteX2" y="connsiteY2"/>
                    </a:cxn>
                  </a:cxnLst>
                  <a:rect l="l" t="t" r="r" b="b"/>
                  <a:pathLst>
                    <a:path w="317500" h="65182">
                      <a:moveTo>
                        <a:pt x="0" y="65182"/>
                      </a:moveTo>
                      <a:cubicBezTo>
                        <a:pt x="89429" y="39782"/>
                        <a:pt x="178858" y="14382"/>
                        <a:pt x="231775" y="4857"/>
                      </a:cubicBezTo>
                      <a:cubicBezTo>
                        <a:pt x="284692" y="-4668"/>
                        <a:pt x="301096" y="1682"/>
                        <a:pt x="317500" y="8032"/>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0" name="フリーフォーム 1139">
                  <a:extLst>
                    <a:ext uri="{FF2B5EF4-FFF2-40B4-BE49-F238E27FC236}">
                      <a16:creationId xmlns:a16="http://schemas.microsoft.com/office/drawing/2014/main" id="{BF56F7C5-D3BE-3945-E0A1-0A9E445BC865}"/>
                    </a:ext>
                  </a:extLst>
                </p:cNvPr>
                <p:cNvSpPr/>
                <p:nvPr/>
              </p:nvSpPr>
              <p:spPr>
                <a:xfrm>
                  <a:off x="3987800" y="3386356"/>
                  <a:ext cx="647700" cy="210919"/>
                </a:xfrm>
                <a:custGeom>
                  <a:avLst/>
                  <a:gdLst>
                    <a:gd name="connsiteX0" fmla="*/ 0 w 647700"/>
                    <a:gd name="connsiteY0" fmla="*/ 4544 h 210919"/>
                    <a:gd name="connsiteX1" fmla="*/ 82550 w 647700"/>
                    <a:gd name="connsiteY1" fmla="*/ 14069 h 210919"/>
                    <a:gd name="connsiteX2" fmla="*/ 466725 w 647700"/>
                    <a:gd name="connsiteY2" fmla="*/ 122019 h 210919"/>
                    <a:gd name="connsiteX3" fmla="*/ 647700 w 647700"/>
                    <a:gd name="connsiteY3" fmla="*/ 210919 h 210919"/>
                  </a:gdLst>
                  <a:ahLst/>
                  <a:cxnLst>
                    <a:cxn ang="0">
                      <a:pos x="connsiteX0" y="connsiteY0"/>
                    </a:cxn>
                    <a:cxn ang="0">
                      <a:pos x="connsiteX1" y="connsiteY1"/>
                    </a:cxn>
                    <a:cxn ang="0">
                      <a:pos x="connsiteX2" y="connsiteY2"/>
                    </a:cxn>
                    <a:cxn ang="0">
                      <a:pos x="connsiteX3" y="connsiteY3"/>
                    </a:cxn>
                  </a:cxnLst>
                  <a:rect l="l" t="t" r="r" b="b"/>
                  <a:pathLst>
                    <a:path w="647700" h="210919">
                      <a:moveTo>
                        <a:pt x="0" y="4544"/>
                      </a:moveTo>
                      <a:cubicBezTo>
                        <a:pt x="2381" y="-483"/>
                        <a:pt x="4763" y="-5510"/>
                        <a:pt x="82550" y="14069"/>
                      </a:cubicBezTo>
                      <a:cubicBezTo>
                        <a:pt x="160338" y="33648"/>
                        <a:pt x="372533" y="89211"/>
                        <a:pt x="466725" y="122019"/>
                      </a:cubicBezTo>
                      <a:cubicBezTo>
                        <a:pt x="560917" y="154827"/>
                        <a:pt x="604308" y="182873"/>
                        <a:pt x="647700" y="21091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1" name="フリーフォーム 1140">
                  <a:extLst>
                    <a:ext uri="{FF2B5EF4-FFF2-40B4-BE49-F238E27FC236}">
                      <a16:creationId xmlns:a16="http://schemas.microsoft.com/office/drawing/2014/main" id="{767CED4D-42AB-BAF3-B4E8-ED4EEAE5F145}"/>
                    </a:ext>
                  </a:extLst>
                </p:cNvPr>
                <p:cNvSpPr/>
                <p:nvPr/>
              </p:nvSpPr>
              <p:spPr>
                <a:xfrm>
                  <a:off x="4749800" y="3657600"/>
                  <a:ext cx="269875" cy="266700"/>
                </a:xfrm>
                <a:custGeom>
                  <a:avLst/>
                  <a:gdLst>
                    <a:gd name="connsiteX0" fmla="*/ 0 w 269875"/>
                    <a:gd name="connsiteY0" fmla="*/ 0 h 266700"/>
                    <a:gd name="connsiteX1" fmla="*/ 190500 w 269875"/>
                    <a:gd name="connsiteY1" fmla="*/ 139700 h 266700"/>
                    <a:gd name="connsiteX2" fmla="*/ 269875 w 269875"/>
                    <a:gd name="connsiteY2" fmla="*/ 266700 h 266700"/>
                  </a:gdLst>
                  <a:ahLst/>
                  <a:cxnLst>
                    <a:cxn ang="0">
                      <a:pos x="connsiteX0" y="connsiteY0"/>
                    </a:cxn>
                    <a:cxn ang="0">
                      <a:pos x="connsiteX1" y="connsiteY1"/>
                    </a:cxn>
                    <a:cxn ang="0">
                      <a:pos x="connsiteX2" y="connsiteY2"/>
                    </a:cxn>
                  </a:cxnLst>
                  <a:rect l="l" t="t" r="r" b="b"/>
                  <a:pathLst>
                    <a:path w="269875" h="266700">
                      <a:moveTo>
                        <a:pt x="0" y="0"/>
                      </a:moveTo>
                      <a:cubicBezTo>
                        <a:pt x="72760" y="47625"/>
                        <a:pt x="145521" y="95250"/>
                        <a:pt x="190500" y="139700"/>
                      </a:cubicBezTo>
                      <a:cubicBezTo>
                        <a:pt x="235479" y="184150"/>
                        <a:pt x="252677" y="225425"/>
                        <a:pt x="269875" y="266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2" name="フリーフォーム 1141">
                  <a:extLst>
                    <a:ext uri="{FF2B5EF4-FFF2-40B4-BE49-F238E27FC236}">
                      <a16:creationId xmlns:a16="http://schemas.microsoft.com/office/drawing/2014/main" id="{0F0811E9-8E07-4658-7F37-E98B47F3E830}"/>
                    </a:ext>
                  </a:extLst>
                </p:cNvPr>
                <p:cNvSpPr/>
                <p:nvPr/>
              </p:nvSpPr>
              <p:spPr>
                <a:xfrm>
                  <a:off x="5146675" y="4105275"/>
                  <a:ext cx="135235" cy="466725"/>
                </a:xfrm>
                <a:custGeom>
                  <a:avLst/>
                  <a:gdLst>
                    <a:gd name="connsiteX0" fmla="*/ 0 w 135235"/>
                    <a:gd name="connsiteY0" fmla="*/ 0 h 466725"/>
                    <a:gd name="connsiteX1" fmla="*/ 104775 w 135235"/>
                    <a:gd name="connsiteY1" fmla="*/ 273050 h 466725"/>
                    <a:gd name="connsiteX2" fmla="*/ 133350 w 135235"/>
                    <a:gd name="connsiteY2" fmla="*/ 390525 h 466725"/>
                    <a:gd name="connsiteX3" fmla="*/ 130175 w 135235"/>
                    <a:gd name="connsiteY3" fmla="*/ 466725 h 466725"/>
                  </a:gdLst>
                  <a:ahLst/>
                  <a:cxnLst>
                    <a:cxn ang="0">
                      <a:pos x="connsiteX0" y="connsiteY0"/>
                    </a:cxn>
                    <a:cxn ang="0">
                      <a:pos x="connsiteX1" y="connsiteY1"/>
                    </a:cxn>
                    <a:cxn ang="0">
                      <a:pos x="connsiteX2" y="connsiteY2"/>
                    </a:cxn>
                    <a:cxn ang="0">
                      <a:pos x="connsiteX3" y="connsiteY3"/>
                    </a:cxn>
                  </a:cxnLst>
                  <a:rect l="l" t="t" r="r" b="b"/>
                  <a:pathLst>
                    <a:path w="135235" h="466725">
                      <a:moveTo>
                        <a:pt x="0" y="0"/>
                      </a:moveTo>
                      <a:cubicBezTo>
                        <a:pt x="41275" y="103981"/>
                        <a:pt x="82550" y="207963"/>
                        <a:pt x="104775" y="273050"/>
                      </a:cubicBezTo>
                      <a:cubicBezTo>
                        <a:pt x="127000" y="338137"/>
                        <a:pt x="129117" y="358246"/>
                        <a:pt x="133350" y="390525"/>
                      </a:cubicBezTo>
                      <a:cubicBezTo>
                        <a:pt x="137583" y="422804"/>
                        <a:pt x="133879" y="444764"/>
                        <a:pt x="130175" y="466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3" name="フリーフォーム 1142">
                  <a:extLst>
                    <a:ext uri="{FF2B5EF4-FFF2-40B4-BE49-F238E27FC236}">
                      <a16:creationId xmlns:a16="http://schemas.microsoft.com/office/drawing/2014/main" id="{F8F858F0-12DE-5D32-3216-4A7B78570C58}"/>
                    </a:ext>
                  </a:extLst>
                </p:cNvPr>
                <p:cNvSpPr/>
                <p:nvPr/>
              </p:nvSpPr>
              <p:spPr>
                <a:xfrm>
                  <a:off x="5264150" y="4613275"/>
                  <a:ext cx="26998" cy="263525"/>
                </a:xfrm>
                <a:custGeom>
                  <a:avLst/>
                  <a:gdLst>
                    <a:gd name="connsiteX0" fmla="*/ 22225 w 26998"/>
                    <a:gd name="connsiteY0" fmla="*/ 0 h 263525"/>
                    <a:gd name="connsiteX1" fmla="*/ 25400 w 26998"/>
                    <a:gd name="connsiteY1" fmla="*/ 127000 h 263525"/>
                    <a:gd name="connsiteX2" fmla="*/ 0 w 26998"/>
                    <a:gd name="connsiteY2" fmla="*/ 263525 h 263525"/>
                  </a:gdLst>
                  <a:ahLst/>
                  <a:cxnLst>
                    <a:cxn ang="0">
                      <a:pos x="connsiteX0" y="connsiteY0"/>
                    </a:cxn>
                    <a:cxn ang="0">
                      <a:pos x="connsiteX1" y="connsiteY1"/>
                    </a:cxn>
                    <a:cxn ang="0">
                      <a:pos x="connsiteX2" y="connsiteY2"/>
                    </a:cxn>
                  </a:cxnLst>
                  <a:rect l="l" t="t" r="r" b="b"/>
                  <a:pathLst>
                    <a:path w="26998" h="263525">
                      <a:moveTo>
                        <a:pt x="22225" y="0"/>
                      </a:moveTo>
                      <a:cubicBezTo>
                        <a:pt x="25664" y="41539"/>
                        <a:pt x="29104" y="83079"/>
                        <a:pt x="25400" y="127000"/>
                      </a:cubicBezTo>
                      <a:cubicBezTo>
                        <a:pt x="21696" y="170921"/>
                        <a:pt x="10848" y="217223"/>
                        <a:pt x="0" y="263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4" name="フリーフォーム 1143">
                  <a:extLst>
                    <a:ext uri="{FF2B5EF4-FFF2-40B4-BE49-F238E27FC236}">
                      <a16:creationId xmlns:a16="http://schemas.microsoft.com/office/drawing/2014/main" id="{75770FC6-3BCB-3E92-DFEA-38FA9176BF5F}"/>
                    </a:ext>
                  </a:extLst>
                </p:cNvPr>
                <p:cNvSpPr/>
                <p:nvPr/>
              </p:nvSpPr>
              <p:spPr>
                <a:xfrm>
                  <a:off x="3067050" y="3549650"/>
                  <a:ext cx="346075" cy="238125"/>
                </a:xfrm>
                <a:custGeom>
                  <a:avLst/>
                  <a:gdLst>
                    <a:gd name="connsiteX0" fmla="*/ 346075 w 346075"/>
                    <a:gd name="connsiteY0" fmla="*/ 0 h 238125"/>
                    <a:gd name="connsiteX1" fmla="*/ 123825 w 346075"/>
                    <a:gd name="connsiteY1" fmla="*/ 133350 h 238125"/>
                    <a:gd name="connsiteX2" fmla="*/ 0 w 346075"/>
                    <a:gd name="connsiteY2" fmla="*/ 238125 h 238125"/>
                  </a:gdLst>
                  <a:ahLst/>
                  <a:cxnLst>
                    <a:cxn ang="0">
                      <a:pos x="connsiteX0" y="connsiteY0"/>
                    </a:cxn>
                    <a:cxn ang="0">
                      <a:pos x="connsiteX1" y="connsiteY1"/>
                    </a:cxn>
                    <a:cxn ang="0">
                      <a:pos x="connsiteX2" y="connsiteY2"/>
                    </a:cxn>
                  </a:cxnLst>
                  <a:rect l="l" t="t" r="r" b="b"/>
                  <a:pathLst>
                    <a:path w="346075" h="238125">
                      <a:moveTo>
                        <a:pt x="346075" y="0"/>
                      </a:moveTo>
                      <a:cubicBezTo>
                        <a:pt x="263789" y="46831"/>
                        <a:pt x="181504" y="93662"/>
                        <a:pt x="123825" y="133350"/>
                      </a:cubicBezTo>
                      <a:cubicBezTo>
                        <a:pt x="66146" y="173038"/>
                        <a:pt x="33073" y="205581"/>
                        <a:pt x="0" y="238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5" name="フリーフォーム 1144">
                  <a:extLst>
                    <a:ext uri="{FF2B5EF4-FFF2-40B4-BE49-F238E27FC236}">
                      <a16:creationId xmlns:a16="http://schemas.microsoft.com/office/drawing/2014/main" id="{684169F1-57CF-DAD8-97A1-0CEC97499A0D}"/>
                    </a:ext>
                  </a:extLst>
                </p:cNvPr>
                <p:cNvSpPr/>
                <p:nvPr/>
              </p:nvSpPr>
              <p:spPr>
                <a:xfrm>
                  <a:off x="2638425" y="3835400"/>
                  <a:ext cx="368300" cy="533400"/>
                </a:xfrm>
                <a:custGeom>
                  <a:avLst/>
                  <a:gdLst>
                    <a:gd name="connsiteX0" fmla="*/ 368300 w 368300"/>
                    <a:gd name="connsiteY0" fmla="*/ 0 h 533400"/>
                    <a:gd name="connsiteX1" fmla="*/ 161925 w 368300"/>
                    <a:gd name="connsiteY1" fmla="*/ 244475 h 533400"/>
                    <a:gd name="connsiteX2" fmla="*/ 0 w 368300"/>
                    <a:gd name="connsiteY2" fmla="*/ 533400 h 533400"/>
                  </a:gdLst>
                  <a:ahLst/>
                  <a:cxnLst>
                    <a:cxn ang="0">
                      <a:pos x="connsiteX0" y="connsiteY0"/>
                    </a:cxn>
                    <a:cxn ang="0">
                      <a:pos x="connsiteX1" y="connsiteY1"/>
                    </a:cxn>
                    <a:cxn ang="0">
                      <a:pos x="connsiteX2" y="connsiteY2"/>
                    </a:cxn>
                  </a:cxnLst>
                  <a:rect l="l" t="t" r="r" b="b"/>
                  <a:pathLst>
                    <a:path w="368300" h="533400">
                      <a:moveTo>
                        <a:pt x="368300" y="0"/>
                      </a:moveTo>
                      <a:cubicBezTo>
                        <a:pt x="295804" y="77787"/>
                        <a:pt x="223308" y="155575"/>
                        <a:pt x="161925" y="244475"/>
                      </a:cubicBezTo>
                      <a:cubicBezTo>
                        <a:pt x="100542" y="333375"/>
                        <a:pt x="50271" y="433387"/>
                        <a:pt x="0" y="533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6" name="フリーフォーム 1145">
                  <a:extLst>
                    <a:ext uri="{FF2B5EF4-FFF2-40B4-BE49-F238E27FC236}">
                      <a16:creationId xmlns:a16="http://schemas.microsoft.com/office/drawing/2014/main" id="{069BA165-D941-9692-24F1-D0FC63879E69}"/>
                    </a:ext>
                  </a:extLst>
                </p:cNvPr>
                <p:cNvSpPr/>
                <p:nvPr/>
              </p:nvSpPr>
              <p:spPr>
                <a:xfrm>
                  <a:off x="2576312" y="4413250"/>
                  <a:ext cx="46238" cy="590550"/>
                </a:xfrm>
                <a:custGeom>
                  <a:avLst/>
                  <a:gdLst>
                    <a:gd name="connsiteX0" fmla="*/ 46238 w 46238"/>
                    <a:gd name="connsiteY0" fmla="*/ 0 h 590550"/>
                    <a:gd name="connsiteX1" fmla="*/ 4963 w 46238"/>
                    <a:gd name="connsiteY1" fmla="*/ 203200 h 590550"/>
                    <a:gd name="connsiteX2" fmla="*/ 1788 w 46238"/>
                    <a:gd name="connsiteY2" fmla="*/ 444500 h 590550"/>
                    <a:gd name="connsiteX3" fmla="*/ 14488 w 46238"/>
                    <a:gd name="connsiteY3" fmla="*/ 590550 h 590550"/>
                  </a:gdLst>
                  <a:ahLst/>
                  <a:cxnLst>
                    <a:cxn ang="0">
                      <a:pos x="connsiteX0" y="connsiteY0"/>
                    </a:cxn>
                    <a:cxn ang="0">
                      <a:pos x="connsiteX1" y="connsiteY1"/>
                    </a:cxn>
                    <a:cxn ang="0">
                      <a:pos x="connsiteX2" y="connsiteY2"/>
                    </a:cxn>
                    <a:cxn ang="0">
                      <a:pos x="connsiteX3" y="connsiteY3"/>
                    </a:cxn>
                  </a:cxnLst>
                  <a:rect l="l" t="t" r="r" b="b"/>
                  <a:pathLst>
                    <a:path w="46238" h="590550">
                      <a:moveTo>
                        <a:pt x="46238" y="0"/>
                      </a:moveTo>
                      <a:cubicBezTo>
                        <a:pt x="29304" y="64558"/>
                        <a:pt x="12371" y="129117"/>
                        <a:pt x="4963" y="203200"/>
                      </a:cubicBezTo>
                      <a:cubicBezTo>
                        <a:pt x="-2445" y="277283"/>
                        <a:pt x="201" y="379942"/>
                        <a:pt x="1788" y="444500"/>
                      </a:cubicBezTo>
                      <a:cubicBezTo>
                        <a:pt x="3375" y="509058"/>
                        <a:pt x="8931" y="549804"/>
                        <a:pt x="14488" y="5905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7" name="フリーフォーム 1146">
                  <a:extLst>
                    <a:ext uri="{FF2B5EF4-FFF2-40B4-BE49-F238E27FC236}">
                      <a16:creationId xmlns:a16="http://schemas.microsoft.com/office/drawing/2014/main" id="{B7B5C67F-616A-41E6-1064-1FFFA19F5857}"/>
                    </a:ext>
                  </a:extLst>
                </p:cNvPr>
                <p:cNvSpPr/>
                <p:nvPr/>
              </p:nvSpPr>
              <p:spPr>
                <a:xfrm>
                  <a:off x="2587625" y="4997450"/>
                  <a:ext cx="1743075" cy="1086287"/>
                </a:xfrm>
                <a:custGeom>
                  <a:avLst/>
                  <a:gdLst>
                    <a:gd name="connsiteX0" fmla="*/ 0 w 1743075"/>
                    <a:gd name="connsiteY0" fmla="*/ 0 h 1086287"/>
                    <a:gd name="connsiteX1" fmla="*/ 136525 w 1743075"/>
                    <a:gd name="connsiteY1" fmla="*/ 431800 h 1086287"/>
                    <a:gd name="connsiteX2" fmla="*/ 555625 w 1743075"/>
                    <a:gd name="connsiteY2" fmla="*/ 847725 h 1086287"/>
                    <a:gd name="connsiteX3" fmla="*/ 898525 w 1743075"/>
                    <a:gd name="connsiteY3" fmla="*/ 1009650 h 1086287"/>
                    <a:gd name="connsiteX4" fmla="*/ 1047750 w 1743075"/>
                    <a:gd name="connsiteY4" fmla="*/ 1057275 h 1086287"/>
                    <a:gd name="connsiteX5" fmla="*/ 1390650 w 1743075"/>
                    <a:gd name="connsiteY5" fmla="*/ 1082675 h 1086287"/>
                    <a:gd name="connsiteX6" fmla="*/ 1743075 w 1743075"/>
                    <a:gd name="connsiteY6" fmla="*/ 977900 h 108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43075" h="1086287">
                      <a:moveTo>
                        <a:pt x="0" y="0"/>
                      </a:moveTo>
                      <a:cubicBezTo>
                        <a:pt x="21960" y="145256"/>
                        <a:pt x="43921" y="290513"/>
                        <a:pt x="136525" y="431800"/>
                      </a:cubicBezTo>
                      <a:cubicBezTo>
                        <a:pt x="229129" y="573087"/>
                        <a:pt x="428625" y="751417"/>
                        <a:pt x="555625" y="847725"/>
                      </a:cubicBezTo>
                      <a:cubicBezTo>
                        <a:pt x="682625" y="944033"/>
                        <a:pt x="816504" y="974725"/>
                        <a:pt x="898525" y="1009650"/>
                      </a:cubicBezTo>
                      <a:cubicBezTo>
                        <a:pt x="980546" y="1044575"/>
                        <a:pt x="965729" y="1045104"/>
                        <a:pt x="1047750" y="1057275"/>
                      </a:cubicBezTo>
                      <a:cubicBezTo>
                        <a:pt x="1129771" y="1069446"/>
                        <a:pt x="1274763" y="1095904"/>
                        <a:pt x="1390650" y="1082675"/>
                      </a:cubicBezTo>
                      <a:cubicBezTo>
                        <a:pt x="1506537" y="1069446"/>
                        <a:pt x="1624806" y="1023673"/>
                        <a:pt x="1743075" y="9779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8" name="フリーフォーム 1147">
                  <a:extLst>
                    <a:ext uri="{FF2B5EF4-FFF2-40B4-BE49-F238E27FC236}">
                      <a16:creationId xmlns:a16="http://schemas.microsoft.com/office/drawing/2014/main" id="{299AAE60-BADE-DCF4-964F-205914A70019}"/>
                    </a:ext>
                  </a:extLst>
                </p:cNvPr>
                <p:cNvSpPr/>
                <p:nvPr/>
              </p:nvSpPr>
              <p:spPr>
                <a:xfrm>
                  <a:off x="4318000" y="5095875"/>
                  <a:ext cx="882650" cy="892175"/>
                </a:xfrm>
                <a:custGeom>
                  <a:avLst/>
                  <a:gdLst>
                    <a:gd name="connsiteX0" fmla="*/ 882650 w 882650"/>
                    <a:gd name="connsiteY0" fmla="*/ 0 h 892175"/>
                    <a:gd name="connsiteX1" fmla="*/ 733425 w 882650"/>
                    <a:gd name="connsiteY1" fmla="*/ 295275 h 892175"/>
                    <a:gd name="connsiteX2" fmla="*/ 377825 w 882650"/>
                    <a:gd name="connsiteY2" fmla="*/ 654050 h 892175"/>
                    <a:gd name="connsiteX3" fmla="*/ 0 w 882650"/>
                    <a:gd name="connsiteY3" fmla="*/ 892175 h 892175"/>
                  </a:gdLst>
                  <a:ahLst/>
                  <a:cxnLst>
                    <a:cxn ang="0">
                      <a:pos x="connsiteX0" y="connsiteY0"/>
                    </a:cxn>
                    <a:cxn ang="0">
                      <a:pos x="connsiteX1" y="connsiteY1"/>
                    </a:cxn>
                    <a:cxn ang="0">
                      <a:pos x="connsiteX2" y="connsiteY2"/>
                    </a:cxn>
                    <a:cxn ang="0">
                      <a:pos x="connsiteX3" y="connsiteY3"/>
                    </a:cxn>
                  </a:cxnLst>
                  <a:rect l="l" t="t" r="r" b="b"/>
                  <a:pathLst>
                    <a:path w="882650" h="892175">
                      <a:moveTo>
                        <a:pt x="882650" y="0"/>
                      </a:moveTo>
                      <a:cubicBezTo>
                        <a:pt x="850106" y="93133"/>
                        <a:pt x="817562" y="186267"/>
                        <a:pt x="733425" y="295275"/>
                      </a:cubicBezTo>
                      <a:cubicBezTo>
                        <a:pt x="649287" y="404283"/>
                        <a:pt x="500063" y="554567"/>
                        <a:pt x="377825" y="654050"/>
                      </a:cubicBezTo>
                      <a:cubicBezTo>
                        <a:pt x="255587" y="753533"/>
                        <a:pt x="127793" y="822854"/>
                        <a:pt x="0" y="8921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49" name="グループ化 1148">
                  <a:extLst>
                    <a:ext uri="{FF2B5EF4-FFF2-40B4-BE49-F238E27FC236}">
                      <a16:creationId xmlns:a16="http://schemas.microsoft.com/office/drawing/2014/main" id="{9998224A-6696-E841-2621-E54B21866BF4}"/>
                    </a:ext>
                  </a:extLst>
                </p:cNvPr>
                <p:cNvGrpSpPr/>
                <p:nvPr/>
              </p:nvGrpSpPr>
              <p:grpSpPr>
                <a:xfrm rot="5400000">
                  <a:off x="2639584" y="3666077"/>
                  <a:ext cx="676687" cy="1651222"/>
                  <a:chOff x="3133545" y="4755732"/>
                  <a:chExt cx="676687" cy="1651222"/>
                </a:xfrm>
              </p:grpSpPr>
              <p:sp>
                <p:nvSpPr>
                  <p:cNvPr id="1368" name="フリーフォーム 1367">
                    <a:extLst>
                      <a:ext uri="{FF2B5EF4-FFF2-40B4-BE49-F238E27FC236}">
                        <a16:creationId xmlns:a16="http://schemas.microsoft.com/office/drawing/2014/main" id="{026EFDDC-345A-50E9-4BAF-DFE8D36BE8A1}"/>
                      </a:ext>
                    </a:extLst>
                  </p:cNvPr>
                  <p:cNvSpPr/>
                  <p:nvPr/>
                </p:nvSpPr>
                <p:spPr>
                  <a:xfrm>
                    <a:off x="3627814" y="4797425"/>
                    <a:ext cx="166311" cy="1562100"/>
                  </a:xfrm>
                  <a:custGeom>
                    <a:avLst/>
                    <a:gdLst>
                      <a:gd name="connsiteX0" fmla="*/ 166311 w 166311"/>
                      <a:gd name="connsiteY0" fmla="*/ 0 h 1562100"/>
                      <a:gd name="connsiteX1" fmla="*/ 77411 w 166311"/>
                      <a:gd name="connsiteY1" fmla="*/ 307975 h 1562100"/>
                      <a:gd name="connsiteX2" fmla="*/ 74236 w 166311"/>
                      <a:gd name="connsiteY2" fmla="*/ 419100 h 1562100"/>
                      <a:gd name="connsiteX3" fmla="*/ 61536 w 166311"/>
                      <a:gd name="connsiteY3" fmla="*/ 501650 h 1562100"/>
                      <a:gd name="connsiteX4" fmla="*/ 7561 w 166311"/>
                      <a:gd name="connsiteY4" fmla="*/ 485775 h 1562100"/>
                      <a:gd name="connsiteX5" fmla="*/ 7561 w 166311"/>
                      <a:gd name="connsiteY5" fmla="*/ 419100 h 1562100"/>
                      <a:gd name="connsiteX6" fmla="*/ 74236 w 166311"/>
                      <a:gd name="connsiteY6" fmla="*/ 479425 h 1562100"/>
                      <a:gd name="connsiteX7" fmla="*/ 48836 w 166311"/>
                      <a:gd name="connsiteY7" fmla="*/ 638175 h 1562100"/>
                      <a:gd name="connsiteX8" fmla="*/ 42486 w 166311"/>
                      <a:gd name="connsiteY8" fmla="*/ 755650 h 1562100"/>
                      <a:gd name="connsiteX9" fmla="*/ 64711 w 166311"/>
                      <a:gd name="connsiteY9" fmla="*/ 1009650 h 1562100"/>
                      <a:gd name="connsiteX10" fmla="*/ 83761 w 166311"/>
                      <a:gd name="connsiteY10" fmla="*/ 1301750 h 1562100"/>
                      <a:gd name="connsiteX11" fmla="*/ 86936 w 166311"/>
                      <a:gd name="connsiteY11" fmla="*/ 1438275 h 1562100"/>
                      <a:gd name="connsiteX12" fmla="*/ 112336 w 166311"/>
                      <a:gd name="connsiteY12" fmla="*/ 1562100 h 156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6311" h="1562100">
                        <a:moveTo>
                          <a:pt x="166311" y="0"/>
                        </a:moveTo>
                        <a:cubicBezTo>
                          <a:pt x="129534" y="119062"/>
                          <a:pt x="92757" y="238125"/>
                          <a:pt x="77411" y="307975"/>
                        </a:cubicBezTo>
                        <a:cubicBezTo>
                          <a:pt x="62065" y="377825"/>
                          <a:pt x="76882" y="386821"/>
                          <a:pt x="74236" y="419100"/>
                        </a:cubicBezTo>
                        <a:cubicBezTo>
                          <a:pt x="71590" y="451379"/>
                          <a:pt x="72648" y="490538"/>
                          <a:pt x="61536" y="501650"/>
                        </a:cubicBezTo>
                        <a:cubicBezTo>
                          <a:pt x="50424" y="512762"/>
                          <a:pt x="16557" y="499533"/>
                          <a:pt x="7561" y="485775"/>
                        </a:cubicBezTo>
                        <a:cubicBezTo>
                          <a:pt x="-1435" y="472017"/>
                          <a:pt x="-3551" y="420158"/>
                          <a:pt x="7561" y="419100"/>
                        </a:cubicBezTo>
                        <a:cubicBezTo>
                          <a:pt x="18673" y="418042"/>
                          <a:pt x="67357" y="442913"/>
                          <a:pt x="74236" y="479425"/>
                        </a:cubicBezTo>
                        <a:cubicBezTo>
                          <a:pt x="81115" y="515937"/>
                          <a:pt x="54128" y="592138"/>
                          <a:pt x="48836" y="638175"/>
                        </a:cubicBezTo>
                        <a:cubicBezTo>
                          <a:pt x="43544" y="684213"/>
                          <a:pt x="39840" y="693738"/>
                          <a:pt x="42486" y="755650"/>
                        </a:cubicBezTo>
                        <a:cubicBezTo>
                          <a:pt x="45132" y="817562"/>
                          <a:pt x="57832" y="918633"/>
                          <a:pt x="64711" y="1009650"/>
                        </a:cubicBezTo>
                        <a:cubicBezTo>
                          <a:pt x="71590" y="1100667"/>
                          <a:pt x="80057" y="1230313"/>
                          <a:pt x="83761" y="1301750"/>
                        </a:cubicBezTo>
                        <a:cubicBezTo>
                          <a:pt x="87465" y="1373187"/>
                          <a:pt x="82173" y="1394883"/>
                          <a:pt x="86936" y="1438275"/>
                        </a:cubicBezTo>
                        <a:cubicBezTo>
                          <a:pt x="91698" y="1481667"/>
                          <a:pt x="102017" y="1521883"/>
                          <a:pt x="112336" y="15621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9" name="フリーフォーム 1368">
                    <a:extLst>
                      <a:ext uri="{FF2B5EF4-FFF2-40B4-BE49-F238E27FC236}">
                        <a16:creationId xmlns:a16="http://schemas.microsoft.com/office/drawing/2014/main" id="{E1883C32-B1C4-89DB-06D7-6B9B6B1BA857}"/>
                      </a:ext>
                    </a:extLst>
                  </p:cNvPr>
                  <p:cNvSpPr/>
                  <p:nvPr/>
                </p:nvSpPr>
                <p:spPr>
                  <a:xfrm>
                    <a:off x="3630432" y="4755732"/>
                    <a:ext cx="150993" cy="1615551"/>
                  </a:xfrm>
                  <a:custGeom>
                    <a:avLst/>
                    <a:gdLst>
                      <a:gd name="connsiteX0" fmla="*/ 150993 w 150993"/>
                      <a:gd name="connsiteY0" fmla="*/ 9943 h 1615551"/>
                      <a:gd name="connsiteX1" fmla="*/ 100193 w 150993"/>
                      <a:gd name="connsiteY1" fmla="*/ 63918 h 1615551"/>
                      <a:gd name="connsiteX2" fmla="*/ 8118 w 150993"/>
                      <a:gd name="connsiteY2" fmla="*/ 492543 h 1615551"/>
                      <a:gd name="connsiteX3" fmla="*/ 17643 w 150993"/>
                      <a:gd name="connsiteY3" fmla="*/ 657643 h 1615551"/>
                      <a:gd name="connsiteX4" fmla="*/ 27168 w 150993"/>
                      <a:gd name="connsiteY4" fmla="*/ 524293 h 1615551"/>
                      <a:gd name="connsiteX5" fmla="*/ 1768 w 150993"/>
                      <a:gd name="connsiteY5" fmla="*/ 759243 h 1615551"/>
                      <a:gd name="connsiteX6" fmla="*/ 8118 w 150993"/>
                      <a:gd name="connsiteY6" fmla="*/ 908468 h 1615551"/>
                      <a:gd name="connsiteX7" fmla="*/ 55743 w 150993"/>
                      <a:gd name="connsiteY7" fmla="*/ 1537118 h 1615551"/>
                      <a:gd name="connsiteX8" fmla="*/ 65268 w 150993"/>
                      <a:gd name="connsiteY8" fmla="*/ 1584743 h 161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93" h="1615551">
                        <a:moveTo>
                          <a:pt x="150993" y="9943"/>
                        </a:moveTo>
                        <a:cubicBezTo>
                          <a:pt x="137499" y="-3286"/>
                          <a:pt x="124005" y="-16515"/>
                          <a:pt x="100193" y="63918"/>
                        </a:cubicBezTo>
                        <a:cubicBezTo>
                          <a:pt x="76381" y="144351"/>
                          <a:pt x="21876" y="393589"/>
                          <a:pt x="8118" y="492543"/>
                        </a:cubicBezTo>
                        <a:cubicBezTo>
                          <a:pt x="-5640" y="591497"/>
                          <a:pt x="14468" y="652351"/>
                          <a:pt x="17643" y="657643"/>
                        </a:cubicBezTo>
                        <a:cubicBezTo>
                          <a:pt x="20818" y="662935"/>
                          <a:pt x="29814" y="507360"/>
                          <a:pt x="27168" y="524293"/>
                        </a:cubicBezTo>
                        <a:cubicBezTo>
                          <a:pt x="24522" y="541226"/>
                          <a:pt x="4943" y="695214"/>
                          <a:pt x="1768" y="759243"/>
                        </a:cubicBezTo>
                        <a:cubicBezTo>
                          <a:pt x="-1407" y="823272"/>
                          <a:pt x="-878" y="778822"/>
                          <a:pt x="8118" y="908468"/>
                        </a:cubicBezTo>
                        <a:cubicBezTo>
                          <a:pt x="17114" y="1038114"/>
                          <a:pt x="46218" y="1424406"/>
                          <a:pt x="55743" y="1537118"/>
                        </a:cubicBezTo>
                        <a:cubicBezTo>
                          <a:pt x="65268" y="1649831"/>
                          <a:pt x="65268" y="1617287"/>
                          <a:pt x="65268" y="158474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0" name="フリーフォーム 1369">
                    <a:extLst>
                      <a:ext uri="{FF2B5EF4-FFF2-40B4-BE49-F238E27FC236}">
                        <a16:creationId xmlns:a16="http://schemas.microsoft.com/office/drawing/2014/main" id="{ADB481E8-1DAE-B8FD-5423-C88D5BC4E22D}"/>
                      </a:ext>
                    </a:extLst>
                  </p:cNvPr>
                  <p:cNvSpPr/>
                  <p:nvPr/>
                </p:nvSpPr>
                <p:spPr>
                  <a:xfrm>
                    <a:off x="3260454" y="5591175"/>
                    <a:ext cx="419371" cy="706832"/>
                  </a:xfrm>
                  <a:custGeom>
                    <a:avLst/>
                    <a:gdLst>
                      <a:gd name="connsiteX0" fmla="*/ 419371 w 419371"/>
                      <a:gd name="connsiteY0" fmla="*/ 0 h 706832"/>
                      <a:gd name="connsiteX1" fmla="*/ 51071 w 419371"/>
                      <a:gd name="connsiteY1" fmla="*/ 625475 h 706832"/>
                      <a:gd name="connsiteX2" fmla="*/ 3446 w 419371"/>
                      <a:gd name="connsiteY2" fmla="*/ 688975 h 706832"/>
                      <a:gd name="connsiteX3" fmla="*/ 54246 w 419371"/>
                      <a:gd name="connsiteY3" fmla="*/ 530225 h 706832"/>
                      <a:gd name="connsiteX4" fmla="*/ 330471 w 419371"/>
                      <a:gd name="connsiteY4" fmla="*/ 41275 h 706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371" h="706832">
                        <a:moveTo>
                          <a:pt x="419371" y="0"/>
                        </a:moveTo>
                        <a:lnTo>
                          <a:pt x="51071" y="625475"/>
                        </a:lnTo>
                        <a:cubicBezTo>
                          <a:pt x="-18250" y="740304"/>
                          <a:pt x="2917" y="704850"/>
                          <a:pt x="3446" y="688975"/>
                        </a:cubicBezTo>
                        <a:cubicBezTo>
                          <a:pt x="3975" y="673100"/>
                          <a:pt x="-258" y="638175"/>
                          <a:pt x="54246" y="530225"/>
                        </a:cubicBezTo>
                        <a:cubicBezTo>
                          <a:pt x="108750" y="422275"/>
                          <a:pt x="219610" y="231775"/>
                          <a:pt x="330471" y="412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1" name="フリーフォーム 1370">
                    <a:extLst>
                      <a:ext uri="{FF2B5EF4-FFF2-40B4-BE49-F238E27FC236}">
                        <a16:creationId xmlns:a16="http://schemas.microsoft.com/office/drawing/2014/main" id="{2A24FD18-3BC7-5507-DFC7-C12E587CE5E8}"/>
                      </a:ext>
                    </a:extLst>
                  </p:cNvPr>
                  <p:cNvSpPr/>
                  <p:nvPr/>
                </p:nvSpPr>
                <p:spPr>
                  <a:xfrm>
                    <a:off x="3336925" y="5454650"/>
                    <a:ext cx="473307" cy="774700"/>
                  </a:xfrm>
                  <a:custGeom>
                    <a:avLst/>
                    <a:gdLst>
                      <a:gd name="connsiteX0" fmla="*/ 358775 w 473307"/>
                      <a:gd name="connsiteY0" fmla="*/ 0 h 774700"/>
                      <a:gd name="connsiteX1" fmla="*/ 466725 w 473307"/>
                      <a:gd name="connsiteY1" fmla="*/ 644525 h 774700"/>
                      <a:gd name="connsiteX2" fmla="*/ 457200 w 473307"/>
                      <a:gd name="connsiteY2" fmla="*/ 749300 h 774700"/>
                      <a:gd name="connsiteX3" fmla="*/ 422275 w 473307"/>
                      <a:gd name="connsiteY3" fmla="*/ 758825 h 774700"/>
                      <a:gd name="connsiteX4" fmla="*/ 0 w 473307"/>
                      <a:gd name="connsiteY4" fmla="*/ 774700 h 774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307" h="774700">
                        <a:moveTo>
                          <a:pt x="358775" y="0"/>
                        </a:moveTo>
                        <a:cubicBezTo>
                          <a:pt x="404548" y="259821"/>
                          <a:pt x="450321" y="519642"/>
                          <a:pt x="466725" y="644525"/>
                        </a:cubicBezTo>
                        <a:cubicBezTo>
                          <a:pt x="483129" y="769408"/>
                          <a:pt x="464608" y="730250"/>
                          <a:pt x="457200" y="749300"/>
                        </a:cubicBezTo>
                        <a:cubicBezTo>
                          <a:pt x="449792" y="768350"/>
                          <a:pt x="498475" y="754592"/>
                          <a:pt x="422275" y="758825"/>
                        </a:cubicBezTo>
                        <a:cubicBezTo>
                          <a:pt x="346075" y="763058"/>
                          <a:pt x="173037" y="768879"/>
                          <a:pt x="0" y="774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2" name="フリーフォーム 1371">
                    <a:extLst>
                      <a:ext uri="{FF2B5EF4-FFF2-40B4-BE49-F238E27FC236}">
                        <a16:creationId xmlns:a16="http://schemas.microsoft.com/office/drawing/2014/main" id="{0B0E79CF-26C2-8104-940D-F43881DE9FA1}"/>
                      </a:ext>
                    </a:extLst>
                  </p:cNvPr>
                  <p:cNvSpPr/>
                  <p:nvPr/>
                </p:nvSpPr>
                <p:spPr>
                  <a:xfrm>
                    <a:off x="3225800" y="6188075"/>
                    <a:ext cx="542925" cy="25400"/>
                  </a:xfrm>
                  <a:custGeom>
                    <a:avLst/>
                    <a:gdLst>
                      <a:gd name="connsiteX0" fmla="*/ 0 w 542925"/>
                      <a:gd name="connsiteY0" fmla="*/ 25400 h 25400"/>
                      <a:gd name="connsiteX1" fmla="*/ 542925 w 542925"/>
                      <a:gd name="connsiteY1" fmla="*/ 0 h 25400"/>
                    </a:gdLst>
                    <a:ahLst/>
                    <a:cxnLst>
                      <a:cxn ang="0">
                        <a:pos x="connsiteX0" y="connsiteY0"/>
                      </a:cxn>
                      <a:cxn ang="0">
                        <a:pos x="connsiteX1" y="connsiteY1"/>
                      </a:cxn>
                    </a:cxnLst>
                    <a:rect l="l" t="t" r="r" b="b"/>
                    <a:pathLst>
                      <a:path w="542925" h="25400">
                        <a:moveTo>
                          <a:pt x="0" y="25400"/>
                        </a:moveTo>
                        <a:lnTo>
                          <a:pt x="54292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3" name="フリーフォーム 1372">
                    <a:extLst>
                      <a:ext uri="{FF2B5EF4-FFF2-40B4-BE49-F238E27FC236}">
                        <a16:creationId xmlns:a16="http://schemas.microsoft.com/office/drawing/2014/main" id="{9ED7B8D4-622C-AA60-8618-68B63C250808}"/>
                      </a:ext>
                    </a:extLst>
                  </p:cNvPr>
                  <p:cNvSpPr/>
                  <p:nvPr/>
                </p:nvSpPr>
                <p:spPr>
                  <a:xfrm>
                    <a:off x="3133545" y="6213475"/>
                    <a:ext cx="578781" cy="193479"/>
                  </a:xfrm>
                  <a:custGeom>
                    <a:avLst/>
                    <a:gdLst>
                      <a:gd name="connsiteX0" fmla="*/ 146230 w 578781"/>
                      <a:gd name="connsiteY0" fmla="*/ 0 h 193479"/>
                      <a:gd name="connsiteX1" fmla="*/ 19230 w 578781"/>
                      <a:gd name="connsiteY1" fmla="*/ 123825 h 193479"/>
                      <a:gd name="connsiteX2" fmla="*/ 16055 w 578781"/>
                      <a:gd name="connsiteY2" fmla="*/ 171450 h 193479"/>
                      <a:gd name="connsiteX3" fmla="*/ 168455 w 578781"/>
                      <a:gd name="connsiteY3" fmla="*/ 168275 h 193479"/>
                      <a:gd name="connsiteX4" fmla="*/ 16055 w 578781"/>
                      <a:gd name="connsiteY4" fmla="*/ 190500 h 193479"/>
                      <a:gd name="connsiteX5" fmla="*/ 457380 w 578781"/>
                      <a:gd name="connsiteY5" fmla="*/ 190500 h 193479"/>
                      <a:gd name="connsiteX6" fmla="*/ 578030 w 578781"/>
                      <a:gd name="connsiteY6" fmla="*/ 165100 h 193479"/>
                      <a:gd name="connsiteX7" fmla="*/ 419280 w 578781"/>
                      <a:gd name="connsiteY7" fmla="*/ 142875 h 193479"/>
                      <a:gd name="connsiteX8" fmla="*/ 85905 w 578781"/>
                      <a:gd name="connsiteY8" fmla="*/ 130175 h 193479"/>
                      <a:gd name="connsiteX9" fmla="*/ 124005 w 578781"/>
                      <a:gd name="connsiteY9" fmla="*/ 111125 h 193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8781" h="193479">
                        <a:moveTo>
                          <a:pt x="146230" y="0"/>
                        </a:moveTo>
                        <a:cubicBezTo>
                          <a:pt x="93578" y="47625"/>
                          <a:pt x="40926" y="95250"/>
                          <a:pt x="19230" y="123825"/>
                        </a:cubicBezTo>
                        <a:cubicBezTo>
                          <a:pt x="-2466" y="152400"/>
                          <a:pt x="-8816" y="164042"/>
                          <a:pt x="16055" y="171450"/>
                        </a:cubicBezTo>
                        <a:cubicBezTo>
                          <a:pt x="40926" y="178858"/>
                          <a:pt x="168455" y="165100"/>
                          <a:pt x="168455" y="168275"/>
                        </a:cubicBezTo>
                        <a:cubicBezTo>
                          <a:pt x="168455" y="171450"/>
                          <a:pt x="-32099" y="186796"/>
                          <a:pt x="16055" y="190500"/>
                        </a:cubicBezTo>
                        <a:cubicBezTo>
                          <a:pt x="64209" y="194204"/>
                          <a:pt x="363718" y="194733"/>
                          <a:pt x="457380" y="190500"/>
                        </a:cubicBezTo>
                        <a:cubicBezTo>
                          <a:pt x="551042" y="186267"/>
                          <a:pt x="584380" y="173037"/>
                          <a:pt x="578030" y="165100"/>
                        </a:cubicBezTo>
                        <a:cubicBezTo>
                          <a:pt x="571680" y="157163"/>
                          <a:pt x="501301" y="148696"/>
                          <a:pt x="419280" y="142875"/>
                        </a:cubicBezTo>
                        <a:cubicBezTo>
                          <a:pt x="337259" y="137054"/>
                          <a:pt x="135117" y="135467"/>
                          <a:pt x="85905" y="130175"/>
                        </a:cubicBezTo>
                        <a:cubicBezTo>
                          <a:pt x="36693" y="124883"/>
                          <a:pt x="80349" y="118004"/>
                          <a:pt x="124005" y="111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50" name="フリーフォーム 1149">
                  <a:extLst>
                    <a:ext uri="{FF2B5EF4-FFF2-40B4-BE49-F238E27FC236}">
                      <a16:creationId xmlns:a16="http://schemas.microsoft.com/office/drawing/2014/main" id="{0049E5CD-BB91-B6BB-3930-246352D78633}"/>
                    </a:ext>
                  </a:extLst>
                </p:cNvPr>
                <p:cNvSpPr/>
                <p:nvPr/>
              </p:nvSpPr>
              <p:spPr>
                <a:xfrm>
                  <a:off x="3552731" y="4714875"/>
                  <a:ext cx="435069" cy="654619"/>
                </a:xfrm>
                <a:custGeom>
                  <a:avLst/>
                  <a:gdLst>
                    <a:gd name="connsiteX0" fmla="*/ 225519 w 435069"/>
                    <a:gd name="connsiteY0" fmla="*/ 0 h 654619"/>
                    <a:gd name="connsiteX1" fmla="*/ 304894 w 435069"/>
                    <a:gd name="connsiteY1" fmla="*/ 133350 h 654619"/>
                    <a:gd name="connsiteX2" fmla="*/ 320769 w 435069"/>
                    <a:gd name="connsiteY2" fmla="*/ 177800 h 654619"/>
                    <a:gd name="connsiteX3" fmla="*/ 435069 w 435069"/>
                    <a:gd name="connsiteY3" fmla="*/ 149225 h 654619"/>
                    <a:gd name="connsiteX4" fmla="*/ 320769 w 435069"/>
                    <a:gd name="connsiteY4" fmla="*/ 219075 h 654619"/>
                    <a:gd name="connsiteX5" fmla="*/ 235044 w 435069"/>
                    <a:gd name="connsiteY5" fmla="*/ 295275 h 654619"/>
                    <a:gd name="connsiteX6" fmla="*/ 231869 w 435069"/>
                    <a:gd name="connsiteY6" fmla="*/ 384175 h 654619"/>
                    <a:gd name="connsiteX7" fmla="*/ 276319 w 435069"/>
                    <a:gd name="connsiteY7" fmla="*/ 479425 h 654619"/>
                    <a:gd name="connsiteX8" fmla="*/ 365219 w 435069"/>
                    <a:gd name="connsiteY8" fmla="*/ 574675 h 654619"/>
                    <a:gd name="connsiteX9" fmla="*/ 266794 w 435069"/>
                    <a:gd name="connsiteY9" fmla="*/ 654050 h 654619"/>
                    <a:gd name="connsiteX10" fmla="*/ 152494 w 435069"/>
                    <a:gd name="connsiteY10" fmla="*/ 533400 h 654619"/>
                    <a:gd name="connsiteX11" fmla="*/ 123919 w 435069"/>
                    <a:gd name="connsiteY11" fmla="*/ 428625 h 654619"/>
                    <a:gd name="connsiteX12" fmla="*/ 94 w 435069"/>
                    <a:gd name="connsiteY12" fmla="*/ 342900 h 654619"/>
                    <a:gd name="connsiteX13" fmla="*/ 104869 w 435069"/>
                    <a:gd name="connsiteY13" fmla="*/ 273050 h 654619"/>
                    <a:gd name="connsiteX14" fmla="*/ 181069 w 435069"/>
                    <a:gd name="connsiteY14" fmla="*/ 254000 h 654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5069" h="654619">
                      <a:moveTo>
                        <a:pt x="225519" y="0"/>
                      </a:moveTo>
                      <a:cubicBezTo>
                        <a:pt x="257269" y="51858"/>
                        <a:pt x="289019" y="103717"/>
                        <a:pt x="304894" y="133350"/>
                      </a:cubicBezTo>
                      <a:cubicBezTo>
                        <a:pt x="320769" y="162983"/>
                        <a:pt x="299073" y="175154"/>
                        <a:pt x="320769" y="177800"/>
                      </a:cubicBezTo>
                      <a:cubicBezTo>
                        <a:pt x="342465" y="180446"/>
                        <a:pt x="435069" y="142346"/>
                        <a:pt x="435069" y="149225"/>
                      </a:cubicBezTo>
                      <a:cubicBezTo>
                        <a:pt x="435069" y="156104"/>
                        <a:pt x="354107" y="194733"/>
                        <a:pt x="320769" y="219075"/>
                      </a:cubicBezTo>
                      <a:cubicBezTo>
                        <a:pt x="287431" y="243417"/>
                        <a:pt x="249861" y="267758"/>
                        <a:pt x="235044" y="295275"/>
                      </a:cubicBezTo>
                      <a:cubicBezTo>
                        <a:pt x="220227" y="322792"/>
                        <a:pt x="224990" y="353483"/>
                        <a:pt x="231869" y="384175"/>
                      </a:cubicBezTo>
                      <a:cubicBezTo>
                        <a:pt x="238748" y="414867"/>
                        <a:pt x="254094" y="447675"/>
                        <a:pt x="276319" y="479425"/>
                      </a:cubicBezTo>
                      <a:cubicBezTo>
                        <a:pt x="298544" y="511175"/>
                        <a:pt x="366806" y="545571"/>
                        <a:pt x="365219" y="574675"/>
                      </a:cubicBezTo>
                      <a:cubicBezTo>
                        <a:pt x="363632" y="603779"/>
                        <a:pt x="302248" y="660929"/>
                        <a:pt x="266794" y="654050"/>
                      </a:cubicBezTo>
                      <a:cubicBezTo>
                        <a:pt x="231340" y="647171"/>
                        <a:pt x="176306" y="570971"/>
                        <a:pt x="152494" y="533400"/>
                      </a:cubicBezTo>
                      <a:cubicBezTo>
                        <a:pt x="128682" y="495829"/>
                        <a:pt x="149319" y="460375"/>
                        <a:pt x="123919" y="428625"/>
                      </a:cubicBezTo>
                      <a:cubicBezTo>
                        <a:pt x="98519" y="396875"/>
                        <a:pt x="3269" y="368829"/>
                        <a:pt x="94" y="342900"/>
                      </a:cubicBezTo>
                      <a:cubicBezTo>
                        <a:pt x="-3081" y="316971"/>
                        <a:pt x="74707" y="287867"/>
                        <a:pt x="104869" y="273050"/>
                      </a:cubicBezTo>
                      <a:cubicBezTo>
                        <a:pt x="135031" y="258233"/>
                        <a:pt x="158050" y="256116"/>
                        <a:pt x="181069" y="254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1" name="フリーフォーム 1150">
                  <a:extLst>
                    <a:ext uri="{FF2B5EF4-FFF2-40B4-BE49-F238E27FC236}">
                      <a16:creationId xmlns:a16="http://schemas.microsoft.com/office/drawing/2014/main" id="{47B1A676-698A-5607-29EF-1DEB2F878A57}"/>
                    </a:ext>
                  </a:extLst>
                </p:cNvPr>
                <p:cNvSpPr/>
                <p:nvPr/>
              </p:nvSpPr>
              <p:spPr>
                <a:xfrm>
                  <a:off x="3517239" y="4800600"/>
                  <a:ext cx="343561" cy="253644"/>
                </a:xfrm>
                <a:custGeom>
                  <a:avLst/>
                  <a:gdLst>
                    <a:gd name="connsiteX0" fmla="*/ 267361 w 343561"/>
                    <a:gd name="connsiteY0" fmla="*/ 0 h 253644"/>
                    <a:gd name="connsiteX1" fmla="*/ 73686 w 343561"/>
                    <a:gd name="connsiteY1" fmla="*/ 28575 h 253644"/>
                    <a:gd name="connsiteX2" fmla="*/ 51461 w 343561"/>
                    <a:gd name="connsiteY2" fmla="*/ 57150 h 253644"/>
                    <a:gd name="connsiteX3" fmla="*/ 95911 w 343561"/>
                    <a:gd name="connsiteY3" fmla="*/ 123825 h 253644"/>
                    <a:gd name="connsiteX4" fmla="*/ 661 w 343561"/>
                    <a:gd name="connsiteY4" fmla="*/ 184150 h 253644"/>
                    <a:gd name="connsiteX5" fmla="*/ 153061 w 343561"/>
                    <a:gd name="connsiteY5" fmla="*/ 184150 h 253644"/>
                    <a:gd name="connsiteX6" fmla="*/ 191161 w 343561"/>
                    <a:gd name="connsiteY6" fmla="*/ 250825 h 253644"/>
                    <a:gd name="connsiteX7" fmla="*/ 343561 w 343561"/>
                    <a:gd name="connsiteY7" fmla="*/ 76200 h 25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561" h="253644">
                      <a:moveTo>
                        <a:pt x="267361" y="0"/>
                      </a:moveTo>
                      <a:cubicBezTo>
                        <a:pt x="188515" y="9525"/>
                        <a:pt x="109669" y="19050"/>
                        <a:pt x="73686" y="28575"/>
                      </a:cubicBezTo>
                      <a:cubicBezTo>
                        <a:pt x="37703" y="38100"/>
                        <a:pt x="47757" y="41275"/>
                        <a:pt x="51461" y="57150"/>
                      </a:cubicBezTo>
                      <a:cubicBezTo>
                        <a:pt x="55165" y="73025"/>
                        <a:pt x="104378" y="102658"/>
                        <a:pt x="95911" y="123825"/>
                      </a:cubicBezTo>
                      <a:cubicBezTo>
                        <a:pt x="87444" y="144992"/>
                        <a:pt x="-8864" y="174096"/>
                        <a:pt x="661" y="184150"/>
                      </a:cubicBezTo>
                      <a:cubicBezTo>
                        <a:pt x="10186" y="194204"/>
                        <a:pt x="121311" y="173038"/>
                        <a:pt x="153061" y="184150"/>
                      </a:cubicBezTo>
                      <a:cubicBezTo>
                        <a:pt x="184811" y="195262"/>
                        <a:pt x="159411" y="268817"/>
                        <a:pt x="191161" y="250825"/>
                      </a:cubicBezTo>
                      <a:cubicBezTo>
                        <a:pt x="222911" y="232833"/>
                        <a:pt x="283236" y="154516"/>
                        <a:pt x="343561" y="76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2" name="フリーフォーム 1151">
                  <a:extLst>
                    <a:ext uri="{FF2B5EF4-FFF2-40B4-BE49-F238E27FC236}">
                      <a16:creationId xmlns:a16="http://schemas.microsoft.com/office/drawing/2014/main" id="{03ABDBE6-8826-ABC2-D3BF-5552A2460465}"/>
                    </a:ext>
                  </a:extLst>
                </p:cNvPr>
                <p:cNvSpPr/>
                <p:nvPr/>
              </p:nvSpPr>
              <p:spPr>
                <a:xfrm>
                  <a:off x="3652770" y="4438650"/>
                  <a:ext cx="338205" cy="320675"/>
                </a:xfrm>
                <a:custGeom>
                  <a:avLst/>
                  <a:gdLst>
                    <a:gd name="connsiteX0" fmla="*/ 338205 w 338205"/>
                    <a:gd name="connsiteY0" fmla="*/ 0 h 320675"/>
                    <a:gd name="connsiteX1" fmla="*/ 125480 w 338205"/>
                    <a:gd name="connsiteY1" fmla="*/ 44450 h 320675"/>
                    <a:gd name="connsiteX2" fmla="*/ 14355 w 338205"/>
                    <a:gd name="connsiteY2" fmla="*/ 139700 h 320675"/>
                    <a:gd name="connsiteX3" fmla="*/ 4830 w 338205"/>
                    <a:gd name="connsiteY3" fmla="*/ 320675 h 320675"/>
                  </a:gdLst>
                  <a:ahLst/>
                  <a:cxnLst>
                    <a:cxn ang="0">
                      <a:pos x="connsiteX0" y="connsiteY0"/>
                    </a:cxn>
                    <a:cxn ang="0">
                      <a:pos x="connsiteX1" y="connsiteY1"/>
                    </a:cxn>
                    <a:cxn ang="0">
                      <a:pos x="connsiteX2" y="connsiteY2"/>
                    </a:cxn>
                    <a:cxn ang="0">
                      <a:pos x="connsiteX3" y="connsiteY3"/>
                    </a:cxn>
                  </a:cxnLst>
                  <a:rect l="l" t="t" r="r" b="b"/>
                  <a:pathLst>
                    <a:path w="338205" h="320675">
                      <a:moveTo>
                        <a:pt x="338205" y="0"/>
                      </a:moveTo>
                      <a:cubicBezTo>
                        <a:pt x="258830" y="10583"/>
                        <a:pt x="179455" y="21167"/>
                        <a:pt x="125480" y="44450"/>
                      </a:cubicBezTo>
                      <a:cubicBezTo>
                        <a:pt x="71505" y="67733"/>
                        <a:pt x="34463" y="93663"/>
                        <a:pt x="14355" y="139700"/>
                      </a:cubicBezTo>
                      <a:cubicBezTo>
                        <a:pt x="-5753" y="185737"/>
                        <a:pt x="-462" y="253206"/>
                        <a:pt x="4830" y="3206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3" name="フリーフォーム 1152">
                  <a:extLst>
                    <a:ext uri="{FF2B5EF4-FFF2-40B4-BE49-F238E27FC236}">
                      <a16:creationId xmlns:a16="http://schemas.microsoft.com/office/drawing/2014/main" id="{3EF8E097-DF65-61A0-E0D1-03BCCD1965EE}"/>
                    </a:ext>
                  </a:extLst>
                </p:cNvPr>
                <p:cNvSpPr/>
                <p:nvPr/>
              </p:nvSpPr>
              <p:spPr>
                <a:xfrm>
                  <a:off x="3713231" y="4670425"/>
                  <a:ext cx="396350" cy="191667"/>
                </a:xfrm>
                <a:custGeom>
                  <a:avLst/>
                  <a:gdLst>
                    <a:gd name="connsiteX0" fmla="*/ 382519 w 396350"/>
                    <a:gd name="connsiteY0" fmla="*/ 22225 h 191667"/>
                    <a:gd name="connsiteX1" fmla="*/ 4694 w 396350"/>
                    <a:gd name="connsiteY1" fmla="*/ 0 h 191667"/>
                    <a:gd name="connsiteX2" fmla="*/ 169794 w 396350"/>
                    <a:gd name="connsiteY2" fmla="*/ 22225 h 191667"/>
                    <a:gd name="connsiteX3" fmla="*/ 150744 w 396350"/>
                    <a:gd name="connsiteY3" fmla="*/ 73025 h 191667"/>
                    <a:gd name="connsiteX4" fmla="*/ 252344 w 396350"/>
                    <a:gd name="connsiteY4" fmla="*/ 139700 h 191667"/>
                    <a:gd name="connsiteX5" fmla="*/ 395219 w 396350"/>
                    <a:gd name="connsiteY5" fmla="*/ 190500 h 191667"/>
                    <a:gd name="connsiteX6" fmla="*/ 319019 w 396350"/>
                    <a:gd name="connsiteY6" fmla="*/ 88900 h 191667"/>
                    <a:gd name="connsiteX7" fmla="*/ 315844 w 396350"/>
                    <a:gd name="connsiteY7" fmla="*/ 88900 h 191667"/>
                    <a:gd name="connsiteX8" fmla="*/ 331719 w 396350"/>
                    <a:gd name="connsiteY8" fmla="*/ 88900 h 191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350" h="191667">
                      <a:moveTo>
                        <a:pt x="382519" y="22225"/>
                      </a:moveTo>
                      <a:lnTo>
                        <a:pt x="4694" y="0"/>
                      </a:lnTo>
                      <a:cubicBezTo>
                        <a:pt x="-30760" y="0"/>
                        <a:pt x="145452" y="10054"/>
                        <a:pt x="169794" y="22225"/>
                      </a:cubicBezTo>
                      <a:cubicBezTo>
                        <a:pt x="194136" y="34396"/>
                        <a:pt x="136986" y="53446"/>
                        <a:pt x="150744" y="73025"/>
                      </a:cubicBezTo>
                      <a:cubicBezTo>
                        <a:pt x="164502" y="92604"/>
                        <a:pt x="211598" y="120121"/>
                        <a:pt x="252344" y="139700"/>
                      </a:cubicBezTo>
                      <a:cubicBezTo>
                        <a:pt x="293090" y="159279"/>
                        <a:pt x="384107" y="198967"/>
                        <a:pt x="395219" y="190500"/>
                      </a:cubicBezTo>
                      <a:cubicBezTo>
                        <a:pt x="406331" y="182033"/>
                        <a:pt x="332248" y="105833"/>
                        <a:pt x="319019" y="88900"/>
                      </a:cubicBezTo>
                      <a:cubicBezTo>
                        <a:pt x="305790" y="71967"/>
                        <a:pt x="315844" y="88900"/>
                        <a:pt x="315844" y="88900"/>
                      </a:cubicBezTo>
                      <a:lnTo>
                        <a:pt x="331719" y="889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4" name="フリーフォーム 1153">
                  <a:extLst>
                    <a:ext uri="{FF2B5EF4-FFF2-40B4-BE49-F238E27FC236}">
                      <a16:creationId xmlns:a16="http://schemas.microsoft.com/office/drawing/2014/main" id="{01735724-491A-9DBF-6DA6-522CC8D2AD83}"/>
                    </a:ext>
                  </a:extLst>
                </p:cNvPr>
                <p:cNvSpPr/>
                <p:nvPr/>
              </p:nvSpPr>
              <p:spPr>
                <a:xfrm>
                  <a:off x="7912100" y="3409950"/>
                  <a:ext cx="858308" cy="1643242"/>
                </a:xfrm>
                <a:custGeom>
                  <a:avLst/>
                  <a:gdLst>
                    <a:gd name="connsiteX0" fmla="*/ 0 w 858308"/>
                    <a:gd name="connsiteY0" fmla="*/ 127000 h 1643242"/>
                    <a:gd name="connsiteX1" fmla="*/ 260350 w 858308"/>
                    <a:gd name="connsiteY1" fmla="*/ 0 h 1643242"/>
                    <a:gd name="connsiteX2" fmla="*/ 187325 w 858308"/>
                    <a:gd name="connsiteY2" fmla="*/ 127000 h 1643242"/>
                    <a:gd name="connsiteX3" fmla="*/ 250825 w 858308"/>
                    <a:gd name="connsiteY3" fmla="*/ 168275 h 1643242"/>
                    <a:gd name="connsiteX4" fmla="*/ 311150 w 858308"/>
                    <a:gd name="connsiteY4" fmla="*/ 292100 h 1643242"/>
                    <a:gd name="connsiteX5" fmla="*/ 371475 w 858308"/>
                    <a:gd name="connsiteY5" fmla="*/ 403225 h 1643242"/>
                    <a:gd name="connsiteX6" fmla="*/ 536575 w 858308"/>
                    <a:gd name="connsiteY6" fmla="*/ 933450 h 1643242"/>
                    <a:gd name="connsiteX7" fmla="*/ 549275 w 858308"/>
                    <a:gd name="connsiteY7" fmla="*/ 860425 h 1643242"/>
                    <a:gd name="connsiteX8" fmla="*/ 815975 w 858308"/>
                    <a:gd name="connsiteY8" fmla="*/ 1536700 h 1643242"/>
                    <a:gd name="connsiteX9" fmla="*/ 854075 w 858308"/>
                    <a:gd name="connsiteY9" fmla="*/ 1631950 h 164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8308" h="1643242">
                      <a:moveTo>
                        <a:pt x="0" y="127000"/>
                      </a:moveTo>
                      <a:cubicBezTo>
                        <a:pt x="114564" y="63500"/>
                        <a:pt x="229129" y="0"/>
                        <a:pt x="260350" y="0"/>
                      </a:cubicBezTo>
                      <a:cubicBezTo>
                        <a:pt x="291571" y="0"/>
                        <a:pt x="188912" y="98954"/>
                        <a:pt x="187325" y="127000"/>
                      </a:cubicBezTo>
                      <a:cubicBezTo>
                        <a:pt x="185738" y="155046"/>
                        <a:pt x="230188" y="140758"/>
                        <a:pt x="250825" y="168275"/>
                      </a:cubicBezTo>
                      <a:cubicBezTo>
                        <a:pt x="271462" y="195792"/>
                        <a:pt x="291042" y="252942"/>
                        <a:pt x="311150" y="292100"/>
                      </a:cubicBezTo>
                      <a:cubicBezTo>
                        <a:pt x="331258" y="331258"/>
                        <a:pt x="333904" y="296333"/>
                        <a:pt x="371475" y="403225"/>
                      </a:cubicBezTo>
                      <a:cubicBezTo>
                        <a:pt x="409046" y="510117"/>
                        <a:pt x="506942" y="857250"/>
                        <a:pt x="536575" y="933450"/>
                      </a:cubicBezTo>
                      <a:cubicBezTo>
                        <a:pt x="566208" y="1009650"/>
                        <a:pt x="502708" y="759883"/>
                        <a:pt x="549275" y="860425"/>
                      </a:cubicBezTo>
                      <a:cubicBezTo>
                        <a:pt x="595842" y="960967"/>
                        <a:pt x="765175" y="1408113"/>
                        <a:pt x="815975" y="1536700"/>
                      </a:cubicBezTo>
                      <a:cubicBezTo>
                        <a:pt x="866775" y="1665287"/>
                        <a:pt x="860425" y="1648618"/>
                        <a:pt x="854075" y="1631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5" name="フリーフォーム 1154">
                  <a:extLst>
                    <a:ext uri="{FF2B5EF4-FFF2-40B4-BE49-F238E27FC236}">
                      <a16:creationId xmlns:a16="http://schemas.microsoft.com/office/drawing/2014/main" id="{3B854A93-FF0B-5E8F-8644-A74C95753AF6}"/>
                    </a:ext>
                  </a:extLst>
                </p:cNvPr>
                <p:cNvSpPr/>
                <p:nvPr/>
              </p:nvSpPr>
              <p:spPr>
                <a:xfrm>
                  <a:off x="7953058" y="3448050"/>
                  <a:ext cx="425767" cy="990600"/>
                </a:xfrm>
                <a:custGeom>
                  <a:avLst/>
                  <a:gdLst>
                    <a:gd name="connsiteX0" fmla="*/ 216217 w 425767"/>
                    <a:gd name="connsiteY0" fmla="*/ 0 h 990600"/>
                    <a:gd name="connsiteX1" fmla="*/ 25717 w 425767"/>
                    <a:gd name="connsiteY1" fmla="*/ 117475 h 990600"/>
                    <a:gd name="connsiteX2" fmla="*/ 89217 w 425767"/>
                    <a:gd name="connsiteY2" fmla="*/ 266700 h 990600"/>
                    <a:gd name="connsiteX3" fmla="*/ 317 w 425767"/>
                    <a:gd name="connsiteY3" fmla="*/ 273050 h 990600"/>
                    <a:gd name="connsiteX4" fmla="*/ 127317 w 425767"/>
                    <a:gd name="connsiteY4" fmla="*/ 352425 h 990600"/>
                    <a:gd name="connsiteX5" fmla="*/ 19367 w 425767"/>
                    <a:gd name="connsiteY5" fmla="*/ 257175 h 990600"/>
                    <a:gd name="connsiteX6" fmla="*/ 174942 w 425767"/>
                    <a:gd name="connsiteY6" fmla="*/ 457200 h 990600"/>
                    <a:gd name="connsiteX7" fmla="*/ 254317 w 425767"/>
                    <a:gd name="connsiteY7" fmla="*/ 641350 h 990600"/>
                    <a:gd name="connsiteX8" fmla="*/ 425767 w 425767"/>
                    <a:gd name="connsiteY8" fmla="*/ 99060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5767" h="990600">
                      <a:moveTo>
                        <a:pt x="216217" y="0"/>
                      </a:moveTo>
                      <a:cubicBezTo>
                        <a:pt x="131550" y="36512"/>
                        <a:pt x="46884" y="73025"/>
                        <a:pt x="25717" y="117475"/>
                      </a:cubicBezTo>
                      <a:cubicBezTo>
                        <a:pt x="4550" y="161925"/>
                        <a:pt x="93450" y="240771"/>
                        <a:pt x="89217" y="266700"/>
                      </a:cubicBezTo>
                      <a:cubicBezTo>
                        <a:pt x="84984" y="292629"/>
                        <a:pt x="-6033" y="258762"/>
                        <a:pt x="317" y="273050"/>
                      </a:cubicBezTo>
                      <a:cubicBezTo>
                        <a:pt x="6667" y="287338"/>
                        <a:pt x="124142" y="355071"/>
                        <a:pt x="127317" y="352425"/>
                      </a:cubicBezTo>
                      <a:cubicBezTo>
                        <a:pt x="130492" y="349779"/>
                        <a:pt x="11430" y="239713"/>
                        <a:pt x="19367" y="257175"/>
                      </a:cubicBezTo>
                      <a:cubicBezTo>
                        <a:pt x="27304" y="274637"/>
                        <a:pt x="135784" y="393171"/>
                        <a:pt x="174942" y="457200"/>
                      </a:cubicBezTo>
                      <a:cubicBezTo>
                        <a:pt x="214100" y="521229"/>
                        <a:pt x="212513" y="552450"/>
                        <a:pt x="254317" y="641350"/>
                      </a:cubicBezTo>
                      <a:cubicBezTo>
                        <a:pt x="296121" y="730250"/>
                        <a:pt x="360944" y="860425"/>
                        <a:pt x="425767" y="9906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6" name="フリーフォーム 1155">
                  <a:extLst>
                    <a:ext uri="{FF2B5EF4-FFF2-40B4-BE49-F238E27FC236}">
                      <a16:creationId xmlns:a16="http://schemas.microsoft.com/office/drawing/2014/main" id="{A0442E67-A645-CB6B-D98A-A024FACE6C9D}"/>
                    </a:ext>
                  </a:extLst>
                </p:cNvPr>
                <p:cNvSpPr/>
                <p:nvPr/>
              </p:nvSpPr>
              <p:spPr>
                <a:xfrm>
                  <a:off x="8194675" y="4171950"/>
                  <a:ext cx="632965" cy="965231"/>
                </a:xfrm>
                <a:custGeom>
                  <a:avLst/>
                  <a:gdLst>
                    <a:gd name="connsiteX0" fmla="*/ 0 w 632965"/>
                    <a:gd name="connsiteY0" fmla="*/ 0 h 965231"/>
                    <a:gd name="connsiteX1" fmla="*/ 301625 w 632965"/>
                    <a:gd name="connsiteY1" fmla="*/ 701675 h 965231"/>
                    <a:gd name="connsiteX2" fmla="*/ 196850 w 632965"/>
                    <a:gd name="connsiteY2" fmla="*/ 758825 h 965231"/>
                    <a:gd name="connsiteX3" fmla="*/ 403225 w 632965"/>
                    <a:gd name="connsiteY3" fmla="*/ 666750 h 965231"/>
                    <a:gd name="connsiteX4" fmla="*/ 396875 w 632965"/>
                    <a:gd name="connsiteY4" fmla="*/ 733425 h 965231"/>
                    <a:gd name="connsiteX5" fmla="*/ 428625 w 632965"/>
                    <a:gd name="connsiteY5" fmla="*/ 863600 h 965231"/>
                    <a:gd name="connsiteX6" fmla="*/ 485775 w 632965"/>
                    <a:gd name="connsiteY6" fmla="*/ 942975 h 965231"/>
                    <a:gd name="connsiteX7" fmla="*/ 482600 w 632965"/>
                    <a:gd name="connsiteY7" fmla="*/ 904875 h 965231"/>
                    <a:gd name="connsiteX8" fmla="*/ 584200 w 632965"/>
                    <a:gd name="connsiteY8" fmla="*/ 965200 h 965231"/>
                    <a:gd name="connsiteX9" fmla="*/ 631825 w 632965"/>
                    <a:gd name="connsiteY9" fmla="*/ 895350 h 965231"/>
                    <a:gd name="connsiteX10" fmla="*/ 539750 w 632965"/>
                    <a:gd name="connsiteY10" fmla="*/ 854075 h 965231"/>
                    <a:gd name="connsiteX11" fmla="*/ 539750 w 632965"/>
                    <a:gd name="connsiteY11" fmla="*/ 914400 h 965231"/>
                    <a:gd name="connsiteX12" fmla="*/ 552450 w 632965"/>
                    <a:gd name="connsiteY12" fmla="*/ 917575 h 96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2965" h="965231">
                      <a:moveTo>
                        <a:pt x="0" y="0"/>
                      </a:moveTo>
                      <a:cubicBezTo>
                        <a:pt x="134408" y="287602"/>
                        <a:pt x="268817" y="575204"/>
                        <a:pt x="301625" y="701675"/>
                      </a:cubicBezTo>
                      <a:cubicBezTo>
                        <a:pt x="334433" y="828146"/>
                        <a:pt x="179917" y="764646"/>
                        <a:pt x="196850" y="758825"/>
                      </a:cubicBezTo>
                      <a:cubicBezTo>
                        <a:pt x="213783" y="753004"/>
                        <a:pt x="369887" y="670983"/>
                        <a:pt x="403225" y="666750"/>
                      </a:cubicBezTo>
                      <a:cubicBezTo>
                        <a:pt x="436563" y="662517"/>
                        <a:pt x="392642" y="700617"/>
                        <a:pt x="396875" y="733425"/>
                      </a:cubicBezTo>
                      <a:cubicBezTo>
                        <a:pt x="401108" y="766233"/>
                        <a:pt x="413808" y="828675"/>
                        <a:pt x="428625" y="863600"/>
                      </a:cubicBezTo>
                      <a:cubicBezTo>
                        <a:pt x="443442" y="898525"/>
                        <a:pt x="476779" y="936096"/>
                        <a:pt x="485775" y="942975"/>
                      </a:cubicBezTo>
                      <a:cubicBezTo>
                        <a:pt x="494771" y="949854"/>
                        <a:pt x="466196" y="901171"/>
                        <a:pt x="482600" y="904875"/>
                      </a:cubicBezTo>
                      <a:cubicBezTo>
                        <a:pt x="499004" y="908579"/>
                        <a:pt x="559329" y="966788"/>
                        <a:pt x="584200" y="965200"/>
                      </a:cubicBezTo>
                      <a:cubicBezTo>
                        <a:pt x="609071" y="963613"/>
                        <a:pt x="639233" y="913871"/>
                        <a:pt x="631825" y="895350"/>
                      </a:cubicBezTo>
                      <a:cubicBezTo>
                        <a:pt x="624417" y="876829"/>
                        <a:pt x="555096" y="850900"/>
                        <a:pt x="539750" y="854075"/>
                      </a:cubicBezTo>
                      <a:cubicBezTo>
                        <a:pt x="524404" y="857250"/>
                        <a:pt x="537633" y="903817"/>
                        <a:pt x="539750" y="914400"/>
                      </a:cubicBezTo>
                      <a:cubicBezTo>
                        <a:pt x="541867" y="924983"/>
                        <a:pt x="547158" y="921279"/>
                        <a:pt x="552450" y="9175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7" name="フリーフォーム 1156">
                  <a:extLst>
                    <a:ext uri="{FF2B5EF4-FFF2-40B4-BE49-F238E27FC236}">
                      <a16:creationId xmlns:a16="http://schemas.microsoft.com/office/drawing/2014/main" id="{F5369EEA-4258-872F-8030-3EDF35A85909}"/>
                    </a:ext>
                  </a:extLst>
                </p:cNvPr>
                <p:cNvSpPr/>
                <p:nvPr/>
              </p:nvSpPr>
              <p:spPr>
                <a:xfrm>
                  <a:off x="8137525" y="4133850"/>
                  <a:ext cx="339725" cy="771525"/>
                </a:xfrm>
                <a:custGeom>
                  <a:avLst/>
                  <a:gdLst>
                    <a:gd name="connsiteX0" fmla="*/ 0 w 339725"/>
                    <a:gd name="connsiteY0" fmla="*/ 0 h 771525"/>
                    <a:gd name="connsiteX1" fmla="*/ 295275 w 339725"/>
                    <a:gd name="connsiteY1" fmla="*/ 650875 h 771525"/>
                    <a:gd name="connsiteX2" fmla="*/ 295275 w 339725"/>
                    <a:gd name="connsiteY2" fmla="*/ 587375 h 771525"/>
                    <a:gd name="connsiteX3" fmla="*/ 339725 w 339725"/>
                    <a:gd name="connsiteY3" fmla="*/ 771525 h 771525"/>
                  </a:gdLst>
                  <a:ahLst/>
                  <a:cxnLst>
                    <a:cxn ang="0">
                      <a:pos x="connsiteX0" y="connsiteY0"/>
                    </a:cxn>
                    <a:cxn ang="0">
                      <a:pos x="connsiteX1" y="connsiteY1"/>
                    </a:cxn>
                    <a:cxn ang="0">
                      <a:pos x="connsiteX2" y="connsiteY2"/>
                    </a:cxn>
                    <a:cxn ang="0">
                      <a:pos x="connsiteX3" y="connsiteY3"/>
                    </a:cxn>
                  </a:cxnLst>
                  <a:rect l="l" t="t" r="r" b="b"/>
                  <a:pathLst>
                    <a:path w="339725" h="771525">
                      <a:moveTo>
                        <a:pt x="0" y="0"/>
                      </a:moveTo>
                      <a:cubicBezTo>
                        <a:pt x="123031" y="276489"/>
                        <a:pt x="246062" y="552979"/>
                        <a:pt x="295275" y="650875"/>
                      </a:cubicBezTo>
                      <a:cubicBezTo>
                        <a:pt x="344488" y="748771"/>
                        <a:pt x="287867" y="567267"/>
                        <a:pt x="295275" y="587375"/>
                      </a:cubicBezTo>
                      <a:cubicBezTo>
                        <a:pt x="302683" y="607483"/>
                        <a:pt x="321204" y="689504"/>
                        <a:pt x="339725" y="771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8" name="フリーフォーム 1157">
                  <a:extLst>
                    <a:ext uri="{FF2B5EF4-FFF2-40B4-BE49-F238E27FC236}">
                      <a16:creationId xmlns:a16="http://schemas.microsoft.com/office/drawing/2014/main" id="{7C682225-C7D7-0FCE-5C89-E3F22A52732A}"/>
                    </a:ext>
                  </a:extLst>
                </p:cNvPr>
                <p:cNvSpPr/>
                <p:nvPr/>
              </p:nvSpPr>
              <p:spPr>
                <a:xfrm>
                  <a:off x="7353300" y="3978275"/>
                  <a:ext cx="768350" cy="1304925"/>
                </a:xfrm>
                <a:custGeom>
                  <a:avLst/>
                  <a:gdLst>
                    <a:gd name="connsiteX0" fmla="*/ 768350 w 768350"/>
                    <a:gd name="connsiteY0" fmla="*/ 0 h 1304925"/>
                    <a:gd name="connsiteX1" fmla="*/ 504825 w 768350"/>
                    <a:gd name="connsiteY1" fmla="*/ 215900 h 1304925"/>
                    <a:gd name="connsiteX2" fmla="*/ 234950 w 768350"/>
                    <a:gd name="connsiteY2" fmla="*/ 596900 h 1304925"/>
                    <a:gd name="connsiteX3" fmla="*/ 155575 w 768350"/>
                    <a:gd name="connsiteY3" fmla="*/ 1162050 h 1304925"/>
                    <a:gd name="connsiteX4" fmla="*/ 136525 w 768350"/>
                    <a:gd name="connsiteY4" fmla="*/ 1200150 h 1304925"/>
                    <a:gd name="connsiteX5" fmla="*/ 0 w 768350"/>
                    <a:gd name="connsiteY5" fmla="*/ 1304925 h 130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8350" h="1304925">
                      <a:moveTo>
                        <a:pt x="768350" y="0"/>
                      </a:moveTo>
                      <a:cubicBezTo>
                        <a:pt x="681037" y="58208"/>
                        <a:pt x="593725" y="116417"/>
                        <a:pt x="504825" y="215900"/>
                      </a:cubicBezTo>
                      <a:cubicBezTo>
                        <a:pt x="415925" y="315383"/>
                        <a:pt x="293158" y="439208"/>
                        <a:pt x="234950" y="596900"/>
                      </a:cubicBezTo>
                      <a:cubicBezTo>
                        <a:pt x="176742" y="754592"/>
                        <a:pt x="171979" y="1061508"/>
                        <a:pt x="155575" y="1162050"/>
                      </a:cubicBezTo>
                      <a:cubicBezTo>
                        <a:pt x="139171" y="1262592"/>
                        <a:pt x="162454" y="1176338"/>
                        <a:pt x="136525" y="1200150"/>
                      </a:cubicBezTo>
                      <a:cubicBezTo>
                        <a:pt x="110596" y="1223962"/>
                        <a:pt x="55298" y="1264443"/>
                        <a:pt x="0" y="1304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9" name="フリーフォーム 1158">
                  <a:extLst>
                    <a:ext uri="{FF2B5EF4-FFF2-40B4-BE49-F238E27FC236}">
                      <a16:creationId xmlns:a16="http://schemas.microsoft.com/office/drawing/2014/main" id="{D60D2FD7-29BE-D37B-9276-BF41B44BC1A5}"/>
                    </a:ext>
                  </a:extLst>
                </p:cNvPr>
                <p:cNvSpPr/>
                <p:nvPr/>
              </p:nvSpPr>
              <p:spPr>
                <a:xfrm>
                  <a:off x="7395462" y="3905250"/>
                  <a:ext cx="649988" cy="1295400"/>
                </a:xfrm>
                <a:custGeom>
                  <a:avLst/>
                  <a:gdLst>
                    <a:gd name="connsiteX0" fmla="*/ 649988 w 649988"/>
                    <a:gd name="connsiteY0" fmla="*/ 0 h 1295400"/>
                    <a:gd name="connsiteX1" fmla="*/ 265813 w 649988"/>
                    <a:gd name="connsiteY1" fmla="*/ 327025 h 1295400"/>
                    <a:gd name="connsiteX2" fmla="*/ 49913 w 649988"/>
                    <a:gd name="connsiteY2" fmla="*/ 793750 h 1295400"/>
                    <a:gd name="connsiteX3" fmla="*/ 5463 w 649988"/>
                    <a:gd name="connsiteY3" fmla="*/ 990600 h 1295400"/>
                    <a:gd name="connsiteX4" fmla="*/ 2288 w 649988"/>
                    <a:gd name="connsiteY4" fmla="*/ 1295400 h 129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88" h="1295400">
                      <a:moveTo>
                        <a:pt x="649988" y="0"/>
                      </a:moveTo>
                      <a:cubicBezTo>
                        <a:pt x="507906" y="97366"/>
                        <a:pt x="365825" y="194733"/>
                        <a:pt x="265813" y="327025"/>
                      </a:cubicBezTo>
                      <a:cubicBezTo>
                        <a:pt x="165800" y="459317"/>
                        <a:pt x="93305" y="683154"/>
                        <a:pt x="49913" y="793750"/>
                      </a:cubicBezTo>
                      <a:cubicBezTo>
                        <a:pt x="6521" y="904346"/>
                        <a:pt x="13400" y="906992"/>
                        <a:pt x="5463" y="990600"/>
                      </a:cubicBezTo>
                      <a:cubicBezTo>
                        <a:pt x="-2475" y="1074208"/>
                        <a:pt x="-94" y="1184804"/>
                        <a:pt x="2288" y="1295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0" name="フリーフォーム 1159">
                  <a:extLst>
                    <a:ext uri="{FF2B5EF4-FFF2-40B4-BE49-F238E27FC236}">
                      <a16:creationId xmlns:a16="http://schemas.microsoft.com/office/drawing/2014/main" id="{DB76F942-654C-61B3-8674-F06AD52D8DC0}"/>
                    </a:ext>
                  </a:extLst>
                </p:cNvPr>
                <p:cNvSpPr/>
                <p:nvPr/>
              </p:nvSpPr>
              <p:spPr>
                <a:xfrm>
                  <a:off x="8000961" y="3536950"/>
                  <a:ext cx="222289" cy="189030"/>
                </a:xfrm>
                <a:custGeom>
                  <a:avLst/>
                  <a:gdLst>
                    <a:gd name="connsiteX0" fmla="*/ 222289 w 222289"/>
                    <a:gd name="connsiteY0" fmla="*/ 0 h 189030"/>
                    <a:gd name="connsiteX1" fmla="*/ 9564 w 222289"/>
                    <a:gd name="connsiteY1" fmla="*/ 53975 h 189030"/>
                    <a:gd name="connsiteX2" fmla="*/ 38139 w 222289"/>
                    <a:gd name="connsiteY2" fmla="*/ 92075 h 189030"/>
                    <a:gd name="connsiteX3" fmla="*/ 50839 w 222289"/>
                    <a:gd name="connsiteY3" fmla="*/ 187325 h 189030"/>
                    <a:gd name="connsiteX4" fmla="*/ 54014 w 222289"/>
                    <a:gd name="connsiteY4" fmla="*/ 149225 h 189030"/>
                    <a:gd name="connsiteX5" fmla="*/ 168314 w 222289"/>
                    <a:gd name="connsiteY5" fmla="*/ 98425 h 1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289" h="189030">
                      <a:moveTo>
                        <a:pt x="222289" y="0"/>
                      </a:moveTo>
                      <a:cubicBezTo>
                        <a:pt x="131272" y="19314"/>
                        <a:pt x="40256" y="38629"/>
                        <a:pt x="9564" y="53975"/>
                      </a:cubicBezTo>
                      <a:cubicBezTo>
                        <a:pt x="-21128" y="69321"/>
                        <a:pt x="31260" y="69850"/>
                        <a:pt x="38139" y="92075"/>
                      </a:cubicBezTo>
                      <a:cubicBezTo>
                        <a:pt x="45018" y="114300"/>
                        <a:pt x="48193" y="177800"/>
                        <a:pt x="50839" y="187325"/>
                      </a:cubicBezTo>
                      <a:cubicBezTo>
                        <a:pt x="53485" y="196850"/>
                        <a:pt x="34435" y="164042"/>
                        <a:pt x="54014" y="149225"/>
                      </a:cubicBezTo>
                      <a:cubicBezTo>
                        <a:pt x="73593" y="134408"/>
                        <a:pt x="120953" y="116416"/>
                        <a:pt x="168314" y="984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1" name="フリーフォーム 1160">
                  <a:extLst>
                    <a:ext uri="{FF2B5EF4-FFF2-40B4-BE49-F238E27FC236}">
                      <a16:creationId xmlns:a16="http://schemas.microsoft.com/office/drawing/2014/main" id="{19258016-A57F-C19D-9E9B-AC00CAF646C6}"/>
                    </a:ext>
                  </a:extLst>
                </p:cNvPr>
                <p:cNvSpPr/>
                <p:nvPr/>
              </p:nvSpPr>
              <p:spPr>
                <a:xfrm>
                  <a:off x="8312150" y="3702029"/>
                  <a:ext cx="597176" cy="180996"/>
                </a:xfrm>
                <a:custGeom>
                  <a:avLst/>
                  <a:gdLst>
                    <a:gd name="connsiteX0" fmla="*/ 0 w 597176"/>
                    <a:gd name="connsiteY0" fmla="*/ 95271 h 180996"/>
                    <a:gd name="connsiteX1" fmla="*/ 342900 w 597176"/>
                    <a:gd name="connsiteY1" fmla="*/ 44471 h 180996"/>
                    <a:gd name="connsiteX2" fmla="*/ 527050 w 597176"/>
                    <a:gd name="connsiteY2" fmla="*/ 44471 h 180996"/>
                    <a:gd name="connsiteX3" fmla="*/ 596900 w 597176"/>
                    <a:gd name="connsiteY3" fmla="*/ 21 h 180996"/>
                    <a:gd name="connsiteX4" fmla="*/ 549275 w 597176"/>
                    <a:gd name="connsiteY4" fmla="*/ 50821 h 180996"/>
                    <a:gd name="connsiteX5" fmla="*/ 495300 w 597176"/>
                    <a:gd name="connsiteY5" fmla="*/ 120671 h 180996"/>
                    <a:gd name="connsiteX6" fmla="*/ 355600 w 597176"/>
                    <a:gd name="connsiteY6" fmla="*/ 117496 h 180996"/>
                    <a:gd name="connsiteX7" fmla="*/ 165100 w 597176"/>
                    <a:gd name="connsiteY7" fmla="*/ 146071 h 180996"/>
                    <a:gd name="connsiteX8" fmla="*/ 41275 w 597176"/>
                    <a:gd name="connsiteY8" fmla="*/ 180996 h 180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176" h="180996">
                      <a:moveTo>
                        <a:pt x="0" y="95271"/>
                      </a:moveTo>
                      <a:cubicBezTo>
                        <a:pt x="127529" y="74104"/>
                        <a:pt x="255058" y="52938"/>
                        <a:pt x="342900" y="44471"/>
                      </a:cubicBezTo>
                      <a:cubicBezTo>
                        <a:pt x="430742" y="36004"/>
                        <a:pt x="484717" y="51879"/>
                        <a:pt x="527050" y="44471"/>
                      </a:cubicBezTo>
                      <a:cubicBezTo>
                        <a:pt x="569383" y="37063"/>
                        <a:pt x="593196" y="-1037"/>
                        <a:pt x="596900" y="21"/>
                      </a:cubicBezTo>
                      <a:cubicBezTo>
                        <a:pt x="600604" y="1079"/>
                        <a:pt x="566208" y="30713"/>
                        <a:pt x="549275" y="50821"/>
                      </a:cubicBezTo>
                      <a:cubicBezTo>
                        <a:pt x="532342" y="70929"/>
                        <a:pt x="527579" y="109559"/>
                        <a:pt x="495300" y="120671"/>
                      </a:cubicBezTo>
                      <a:cubicBezTo>
                        <a:pt x="463021" y="131784"/>
                        <a:pt x="410633" y="113263"/>
                        <a:pt x="355600" y="117496"/>
                      </a:cubicBezTo>
                      <a:cubicBezTo>
                        <a:pt x="300567" y="121729"/>
                        <a:pt x="217488" y="135488"/>
                        <a:pt x="165100" y="146071"/>
                      </a:cubicBezTo>
                      <a:cubicBezTo>
                        <a:pt x="112712" y="156654"/>
                        <a:pt x="76993" y="168825"/>
                        <a:pt x="41275" y="18099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2" name="フリーフォーム 1161">
                  <a:extLst>
                    <a:ext uri="{FF2B5EF4-FFF2-40B4-BE49-F238E27FC236}">
                      <a16:creationId xmlns:a16="http://schemas.microsoft.com/office/drawing/2014/main" id="{A8696F24-745F-626E-3FD3-0D9201C3139B}"/>
                    </a:ext>
                  </a:extLst>
                </p:cNvPr>
                <p:cNvSpPr/>
                <p:nvPr/>
              </p:nvSpPr>
              <p:spPr>
                <a:xfrm>
                  <a:off x="8829675" y="3803650"/>
                  <a:ext cx="1092200" cy="1225550"/>
                </a:xfrm>
                <a:custGeom>
                  <a:avLst/>
                  <a:gdLst>
                    <a:gd name="connsiteX0" fmla="*/ 0 w 1092200"/>
                    <a:gd name="connsiteY0" fmla="*/ 0 h 1225550"/>
                    <a:gd name="connsiteX1" fmla="*/ 361950 w 1092200"/>
                    <a:gd name="connsiteY1" fmla="*/ 123825 h 1225550"/>
                    <a:gd name="connsiteX2" fmla="*/ 647700 w 1092200"/>
                    <a:gd name="connsiteY2" fmla="*/ 327025 h 1225550"/>
                    <a:gd name="connsiteX3" fmla="*/ 949325 w 1092200"/>
                    <a:gd name="connsiteY3" fmla="*/ 717550 h 1225550"/>
                    <a:gd name="connsiteX4" fmla="*/ 1092200 w 1092200"/>
                    <a:gd name="connsiteY4" fmla="*/ 1225550 h 1225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200" h="1225550">
                      <a:moveTo>
                        <a:pt x="0" y="0"/>
                      </a:moveTo>
                      <a:cubicBezTo>
                        <a:pt x="127000" y="34660"/>
                        <a:pt x="254000" y="69321"/>
                        <a:pt x="361950" y="123825"/>
                      </a:cubicBezTo>
                      <a:cubicBezTo>
                        <a:pt x="469900" y="178329"/>
                        <a:pt x="549804" y="228071"/>
                        <a:pt x="647700" y="327025"/>
                      </a:cubicBezTo>
                      <a:cubicBezTo>
                        <a:pt x="745596" y="425979"/>
                        <a:pt x="875242" y="567796"/>
                        <a:pt x="949325" y="717550"/>
                      </a:cubicBezTo>
                      <a:cubicBezTo>
                        <a:pt x="1023408" y="867304"/>
                        <a:pt x="1057804" y="1046427"/>
                        <a:pt x="1092200" y="12255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3" name="フリーフォーム 1162">
                  <a:extLst>
                    <a:ext uri="{FF2B5EF4-FFF2-40B4-BE49-F238E27FC236}">
                      <a16:creationId xmlns:a16="http://schemas.microsoft.com/office/drawing/2014/main" id="{904BD411-B25D-95B1-F69A-2AD4B1C2636D}"/>
                    </a:ext>
                  </a:extLst>
                </p:cNvPr>
                <p:cNvSpPr/>
                <p:nvPr/>
              </p:nvSpPr>
              <p:spPr>
                <a:xfrm>
                  <a:off x="8959850" y="5051425"/>
                  <a:ext cx="971550" cy="1292225"/>
                </a:xfrm>
                <a:custGeom>
                  <a:avLst/>
                  <a:gdLst>
                    <a:gd name="connsiteX0" fmla="*/ 971550 w 971550"/>
                    <a:gd name="connsiteY0" fmla="*/ 0 h 1292225"/>
                    <a:gd name="connsiteX1" fmla="*/ 911225 w 971550"/>
                    <a:gd name="connsiteY1" fmla="*/ 358775 h 1292225"/>
                    <a:gd name="connsiteX2" fmla="*/ 730250 w 971550"/>
                    <a:gd name="connsiteY2" fmla="*/ 752475 h 1292225"/>
                    <a:gd name="connsiteX3" fmla="*/ 457200 w 971550"/>
                    <a:gd name="connsiteY3" fmla="*/ 1038225 h 1292225"/>
                    <a:gd name="connsiteX4" fmla="*/ 228600 w 971550"/>
                    <a:gd name="connsiteY4" fmla="*/ 1196975 h 1292225"/>
                    <a:gd name="connsiteX5" fmla="*/ 0 w 971550"/>
                    <a:gd name="connsiteY5" fmla="*/ 1292225 h 1292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1550" h="1292225">
                      <a:moveTo>
                        <a:pt x="971550" y="0"/>
                      </a:moveTo>
                      <a:cubicBezTo>
                        <a:pt x="961496" y="116681"/>
                        <a:pt x="951442" y="233363"/>
                        <a:pt x="911225" y="358775"/>
                      </a:cubicBezTo>
                      <a:cubicBezTo>
                        <a:pt x="871008" y="484187"/>
                        <a:pt x="805921" y="639233"/>
                        <a:pt x="730250" y="752475"/>
                      </a:cubicBezTo>
                      <a:cubicBezTo>
                        <a:pt x="654579" y="865717"/>
                        <a:pt x="540808" y="964142"/>
                        <a:pt x="457200" y="1038225"/>
                      </a:cubicBezTo>
                      <a:cubicBezTo>
                        <a:pt x="373592" y="1112308"/>
                        <a:pt x="304800" y="1154642"/>
                        <a:pt x="228600" y="1196975"/>
                      </a:cubicBezTo>
                      <a:cubicBezTo>
                        <a:pt x="152400" y="1239308"/>
                        <a:pt x="76200" y="1265766"/>
                        <a:pt x="0" y="1292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4" name="フリーフォーム 1163">
                  <a:extLst>
                    <a:ext uri="{FF2B5EF4-FFF2-40B4-BE49-F238E27FC236}">
                      <a16:creationId xmlns:a16="http://schemas.microsoft.com/office/drawing/2014/main" id="{3A09BC0C-31B6-3C1A-B7AB-9E16A844D08E}"/>
                    </a:ext>
                  </a:extLst>
                </p:cNvPr>
                <p:cNvSpPr/>
                <p:nvPr/>
              </p:nvSpPr>
              <p:spPr>
                <a:xfrm>
                  <a:off x="7480241" y="5200650"/>
                  <a:ext cx="1508184" cy="1147372"/>
                </a:xfrm>
                <a:custGeom>
                  <a:avLst/>
                  <a:gdLst>
                    <a:gd name="connsiteX0" fmla="*/ 25459 w 1508184"/>
                    <a:gd name="connsiteY0" fmla="*/ 0 h 1147372"/>
                    <a:gd name="connsiteX1" fmla="*/ 19109 w 1508184"/>
                    <a:gd name="connsiteY1" fmla="*/ 184150 h 1147372"/>
                    <a:gd name="connsiteX2" fmla="*/ 238184 w 1508184"/>
                    <a:gd name="connsiteY2" fmla="*/ 650875 h 1147372"/>
                    <a:gd name="connsiteX3" fmla="*/ 466784 w 1508184"/>
                    <a:gd name="connsiteY3" fmla="*/ 863600 h 1147372"/>
                    <a:gd name="connsiteX4" fmla="*/ 739834 w 1508184"/>
                    <a:gd name="connsiteY4" fmla="*/ 1073150 h 1147372"/>
                    <a:gd name="connsiteX5" fmla="*/ 1031934 w 1508184"/>
                    <a:gd name="connsiteY5" fmla="*/ 1139825 h 1147372"/>
                    <a:gd name="connsiteX6" fmla="*/ 1508184 w 1508184"/>
                    <a:gd name="connsiteY6" fmla="*/ 1143000 h 114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8184" h="1147372">
                      <a:moveTo>
                        <a:pt x="25459" y="0"/>
                      </a:moveTo>
                      <a:cubicBezTo>
                        <a:pt x="4557" y="37835"/>
                        <a:pt x="-16345" y="75671"/>
                        <a:pt x="19109" y="184150"/>
                      </a:cubicBezTo>
                      <a:cubicBezTo>
                        <a:pt x="54563" y="292629"/>
                        <a:pt x="163572" y="537633"/>
                        <a:pt x="238184" y="650875"/>
                      </a:cubicBezTo>
                      <a:cubicBezTo>
                        <a:pt x="312796" y="764117"/>
                        <a:pt x="383176" y="793221"/>
                        <a:pt x="466784" y="863600"/>
                      </a:cubicBezTo>
                      <a:cubicBezTo>
                        <a:pt x="550392" y="933979"/>
                        <a:pt x="645642" y="1027113"/>
                        <a:pt x="739834" y="1073150"/>
                      </a:cubicBezTo>
                      <a:cubicBezTo>
                        <a:pt x="834026" y="1119187"/>
                        <a:pt x="903876" y="1128183"/>
                        <a:pt x="1031934" y="1139825"/>
                      </a:cubicBezTo>
                      <a:cubicBezTo>
                        <a:pt x="1159992" y="1151467"/>
                        <a:pt x="1334088" y="1147233"/>
                        <a:pt x="1508184" y="1143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5" name="フリーフォーム 1164">
                  <a:extLst>
                    <a:ext uri="{FF2B5EF4-FFF2-40B4-BE49-F238E27FC236}">
                      <a16:creationId xmlns:a16="http://schemas.microsoft.com/office/drawing/2014/main" id="{812DF6C8-3D21-89E9-A1A6-D7C66E528E45}"/>
                    </a:ext>
                  </a:extLst>
                </p:cNvPr>
                <p:cNvSpPr/>
                <p:nvPr/>
              </p:nvSpPr>
              <p:spPr>
                <a:xfrm>
                  <a:off x="7762875" y="2970539"/>
                  <a:ext cx="276225" cy="134611"/>
                </a:xfrm>
                <a:custGeom>
                  <a:avLst/>
                  <a:gdLst>
                    <a:gd name="connsiteX0" fmla="*/ 0 w 276225"/>
                    <a:gd name="connsiteY0" fmla="*/ 74286 h 134611"/>
                    <a:gd name="connsiteX1" fmla="*/ 260350 w 276225"/>
                    <a:gd name="connsiteY1" fmla="*/ 1261 h 134611"/>
                    <a:gd name="connsiteX2" fmla="*/ 222250 w 276225"/>
                    <a:gd name="connsiteY2" fmla="*/ 33011 h 134611"/>
                    <a:gd name="connsiteX3" fmla="*/ 228600 w 276225"/>
                    <a:gd name="connsiteY3" fmla="*/ 96511 h 134611"/>
                    <a:gd name="connsiteX4" fmla="*/ 276225 w 276225"/>
                    <a:gd name="connsiteY4" fmla="*/ 134611 h 1346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134611">
                      <a:moveTo>
                        <a:pt x="0" y="74286"/>
                      </a:moveTo>
                      <a:cubicBezTo>
                        <a:pt x="111654" y="41213"/>
                        <a:pt x="223308" y="8140"/>
                        <a:pt x="260350" y="1261"/>
                      </a:cubicBezTo>
                      <a:cubicBezTo>
                        <a:pt x="297392" y="-5618"/>
                        <a:pt x="227542" y="17136"/>
                        <a:pt x="222250" y="33011"/>
                      </a:cubicBezTo>
                      <a:cubicBezTo>
                        <a:pt x="216958" y="48886"/>
                        <a:pt x="219604" y="79578"/>
                        <a:pt x="228600" y="96511"/>
                      </a:cubicBezTo>
                      <a:cubicBezTo>
                        <a:pt x="237596" y="113444"/>
                        <a:pt x="256910" y="124027"/>
                        <a:pt x="276225" y="13461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6" name="フリーフォーム 1165">
                  <a:extLst>
                    <a:ext uri="{FF2B5EF4-FFF2-40B4-BE49-F238E27FC236}">
                      <a16:creationId xmlns:a16="http://schemas.microsoft.com/office/drawing/2014/main" id="{AB56A1EF-6C40-DBC3-E389-1D67013A8603}"/>
                    </a:ext>
                  </a:extLst>
                </p:cNvPr>
                <p:cNvSpPr/>
                <p:nvPr/>
              </p:nvSpPr>
              <p:spPr>
                <a:xfrm>
                  <a:off x="7738608" y="2832439"/>
                  <a:ext cx="272918" cy="390186"/>
                </a:xfrm>
                <a:custGeom>
                  <a:avLst/>
                  <a:gdLst>
                    <a:gd name="connsiteX0" fmla="*/ 90942 w 272918"/>
                    <a:gd name="connsiteY0" fmla="*/ 390186 h 390186"/>
                    <a:gd name="connsiteX1" fmla="*/ 103642 w 272918"/>
                    <a:gd name="connsiteY1" fmla="*/ 266361 h 390186"/>
                    <a:gd name="connsiteX2" fmla="*/ 36967 w 272918"/>
                    <a:gd name="connsiteY2" fmla="*/ 193336 h 390186"/>
                    <a:gd name="connsiteX3" fmla="*/ 256042 w 272918"/>
                    <a:gd name="connsiteY3" fmla="*/ 123486 h 390186"/>
                    <a:gd name="connsiteX4" fmla="*/ 240167 w 272918"/>
                    <a:gd name="connsiteY4" fmla="*/ 44111 h 390186"/>
                    <a:gd name="connsiteX5" fmla="*/ 97292 w 272918"/>
                    <a:gd name="connsiteY5" fmla="*/ 50461 h 390186"/>
                    <a:gd name="connsiteX6" fmla="*/ 30617 w 272918"/>
                    <a:gd name="connsiteY6" fmla="*/ 63161 h 390186"/>
                    <a:gd name="connsiteX7" fmla="*/ 33792 w 272918"/>
                    <a:gd name="connsiteY7" fmla="*/ 6011 h 390186"/>
                    <a:gd name="connsiteX8" fmla="*/ 170317 w 272918"/>
                    <a:gd name="connsiteY8" fmla="*/ 6011 h 390186"/>
                    <a:gd name="connsiteX9" fmla="*/ 160792 w 272918"/>
                    <a:gd name="connsiteY9" fmla="*/ 44111 h 390186"/>
                    <a:gd name="connsiteX10" fmla="*/ 11567 w 272918"/>
                    <a:gd name="connsiteY10" fmla="*/ 88561 h 390186"/>
                    <a:gd name="connsiteX11" fmla="*/ 21092 w 272918"/>
                    <a:gd name="connsiteY11" fmla="*/ 139361 h 39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2918" h="390186">
                      <a:moveTo>
                        <a:pt x="90942" y="390186"/>
                      </a:moveTo>
                      <a:cubicBezTo>
                        <a:pt x="101790" y="344677"/>
                        <a:pt x="112638" y="299169"/>
                        <a:pt x="103642" y="266361"/>
                      </a:cubicBezTo>
                      <a:cubicBezTo>
                        <a:pt x="94646" y="233553"/>
                        <a:pt x="11567" y="217148"/>
                        <a:pt x="36967" y="193336"/>
                      </a:cubicBezTo>
                      <a:cubicBezTo>
                        <a:pt x="62367" y="169523"/>
                        <a:pt x="222175" y="148357"/>
                        <a:pt x="256042" y="123486"/>
                      </a:cubicBezTo>
                      <a:cubicBezTo>
                        <a:pt x="289909" y="98615"/>
                        <a:pt x="266625" y="56282"/>
                        <a:pt x="240167" y="44111"/>
                      </a:cubicBezTo>
                      <a:cubicBezTo>
                        <a:pt x="213709" y="31940"/>
                        <a:pt x="132217" y="47286"/>
                        <a:pt x="97292" y="50461"/>
                      </a:cubicBezTo>
                      <a:cubicBezTo>
                        <a:pt x="62367" y="53636"/>
                        <a:pt x="41200" y="70569"/>
                        <a:pt x="30617" y="63161"/>
                      </a:cubicBezTo>
                      <a:cubicBezTo>
                        <a:pt x="20034" y="55753"/>
                        <a:pt x="10509" y="15536"/>
                        <a:pt x="33792" y="6011"/>
                      </a:cubicBezTo>
                      <a:cubicBezTo>
                        <a:pt x="57075" y="-3514"/>
                        <a:pt x="149150" y="-339"/>
                        <a:pt x="170317" y="6011"/>
                      </a:cubicBezTo>
                      <a:cubicBezTo>
                        <a:pt x="191484" y="12361"/>
                        <a:pt x="187250" y="30353"/>
                        <a:pt x="160792" y="44111"/>
                      </a:cubicBezTo>
                      <a:cubicBezTo>
                        <a:pt x="134334" y="57869"/>
                        <a:pt x="34850" y="72686"/>
                        <a:pt x="11567" y="88561"/>
                      </a:cubicBezTo>
                      <a:cubicBezTo>
                        <a:pt x="-11716" y="104436"/>
                        <a:pt x="4688" y="121898"/>
                        <a:pt x="21092" y="13936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7" name="フリーフォーム 1166">
                  <a:extLst>
                    <a:ext uri="{FF2B5EF4-FFF2-40B4-BE49-F238E27FC236}">
                      <a16:creationId xmlns:a16="http://schemas.microsoft.com/office/drawing/2014/main" id="{308E1215-18DE-55F5-6295-3095761654B0}"/>
                    </a:ext>
                  </a:extLst>
                </p:cNvPr>
                <p:cNvSpPr/>
                <p:nvPr/>
              </p:nvSpPr>
              <p:spPr>
                <a:xfrm>
                  <a:off x="7658075" y="2372471"/>
                  <a:ext cx="184674" cy="443303"/>
                </a:xfrm>
                <a:custGeom>
                  <a:avLst/>
                  <a:gdLst>
                    <a:gd name="connsiteX0" fmla="*/ 104800 w 184674"/>
                    <a:gd name="connsiteY0" fmla="*/ 177054 h 443303"/>
                    <a:gd name="connsiteX1" fmla="*/ 25 w 184674"/>
                    <a:gd name="connsiteY1" fmla="*/ 116729 h 443303"/>
                    <a:gd name="connsiteX2" fmla="*/ 95275 w 184674"/>
                    <a:gd name="connsiteY2" fmla="*/ 8779 h 443303"/>
                    <a:gd name="connsiteX3" fmla="*/ 149250 w 184674"/>
                    <a:gd name="connsiteY3" fmla="*/ 37354 h 443303"/>
                    <a:gd name="connsiteX4" fmla="*/ 152425 w 184674"/>
                    <a:gd name="connsiteY4" fmla="*/ 281829 h 443303"/>
                    <a:gd name="connsiteX5" fmla="*/ 184175 w 184674"/>
                    <a:gd name="connsiteY5" fmla="*/ 415179 h 443303"/>
                    <a:gd name="connsiteX6" fmla="*/ 123850 w 184674"/>
                    <a:gd name="connsiteY6" fmla="*/ 427879 h 443303"/>
                    <a:gd name="connsiteX7" fmla="*/ 63525 w 184674"/>
                    <a:gd name="connsiteY7" fmla="*/ 237379 h 443303"/>
                    <a:gd name="connsiteX8" fmla="*/ 60350 w 184674"/>
                    <a:gd name="connsiteY8" fmla="*/ 227854 h 443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674" h="443303">
                      <a:moveTo>
                        <a:pt x="104800" y="177054"/>
                      </a:moveTo>
                      <a:cubicBezTo>
                        <a:pt x="53206" y="160914"/>
                        <a:pt x="1612" y="144775"/>
                        <a:pt x="25" y="116729"/>
                      </a:cubicBezTo>
                      <a:cubicBezTo>
                        <a:pt x="-1562" y="88683"/>
                        <a:pt x="70404" y="22008"/>
                        <a:pt x="95275" y="8779"/>
                      </a:cubicBezTo>
                      <a:cubicBezTo>
                        <a:pt x="120146" y="-4450"/>
                        <a:pt x="139725" y="-8154"/>
                        <a:pt x="149250" y="37354"/>
                      </a:cubicBezTo>
                      <a:cubicBezTo>
                        <a:pt x="158775" y="82862"/>
                        <a:pt x="146604" y="218858"/>
                        <a:pt x="152425" y="281829"/>
                      </a:cubicBezTo>
                      <a:cubicBezTo>
                        <a:pt x="158246" y="344800"/>
                        <a:pt x="188937" y="390837"/>
                        <a:pt x="184175" y="415179"/>
                      </a:cubicBezTo>
                      <a:cubicBezTo>
                        <a:pt x="179413" y="439521"/>
                        <a:pt x="143958" y="457512"/>
                        <a:pt x="123850" y="427879"/>
                      </a:cubicBezTo>
                      <a:cubicBezTo>
                        <a:pt x="103742" y="398246"/>
                        <a:pt x="63525" y="237379"/>
                        <a:pt x="63525" y="237379"/>
                      </a:cubicBezTo>
                      <a:cubicBezTo>
                        <a:pt x="52942" y="204042"/>
                        <a:pt x="56646" y="215948"/>
                        <a:pt x="60350" y="22785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8" name="フリーフォーム 1167">
                  <a:extLst>
                    <a:ext uri="{FF2B5EF4-FFF2-40B4-BE49-F238E27FC236}">
                      <a16:creationId xmlns:a16="http://schemas.microsoft.com/office/drawing/2014/main" id="{3AED2C06-FEF4-54ED-3011-E32636845D18}"/>
                    </a:ext>
                  </a:extLst>
                </p:cNvPr>
                <p:cNvSpPr/>
                <p:nvPr/>
              </p:nvSpPr>
              <p:spPr>
                <a:xfrm>
                  <a:off x="7590181" y="2130174"/>
                  <a:ext cx="467969" cy="515401"/>
                </a:xfrm>
                <a:custGeom>
                  <a:avLst/>
                  <a:gdLst>
                    <a:gd name="connsiteX0" fmla="*/ 467969 w 467969"/>
                    <a:gd name="connsiteY0" fmla="*/ 19301 h 515401"/>
                    <a:gd name="connsiteX1" fmla="*/ 379069 w 467969"/>
                    <a:gd name="connsiteY1" fmla="*/ 9776 h 515401"/>
                    <a:gd name="connsiteX2" fmla="*/ 198094 w 467969"/>
                    <a:gd name="connsiteY2" fmla="*/ 139951 h 515401"/>
                    <a:gd name="connsiteX3" fmla="*/ 7594 w 467969"/>
                    <a:gd name="connsiteY3" fmla="*/ 292351 h 515401"/>
                    <a:gd name="connsiteX4" fmla="*/ 36169 w 467969"/>
                    <a:gd name="connsiteY4" fmla="*/ 289176 h 515401"/>
                    <a:gd name="connsiteX5" fmla="*/ 20294 w 467969"/>
                    <a:gd name="connsiteY5" fmla="*/ 333626 h 515401"/>
                    <a:gd name="connsiteX6" fmla="*/ 55219 w 467969"/>
                    <a:gd name="connsiteY6" fmla="*/ 473326 h 515401"/>
                    <a:gd name="connsiteX7" fmla="*/ 58394 w 467969"/>
                    <a:gd name="connsiteY7" fmla="*/ 390776 h 515401"/>
                    <a:gd name="connsiteX8" fmla="*/ 150469 w 467969"/>
                    <a:gd name="connsiteY8" fmla="*/ 514601 h 515401"/>
                    <a:gd name="connsiteX9" fmla="*/ 121894 w 467969"/>
                    <a:gd name="connsiteY9" fmla="*/ 438401 h 515401"/>
                    <a:gd name="connsiteX10" fmla="*/ 109194 w 467969"/>
                    <a:gd name="connsiteY10" fmla="*/ 327276 h 515401"/>
                    <a:gd name="connsiteX11" fmla="*/ 194919 w 467969"/>
                    <a:gd name="connsiteY11" fmla="*/ 232026 h 515401"/>
                    <a:gd name="connsiteX12" fmla="*/ 258419 w 467969"/>
                    <a:gd name="connsiteY12" fmla="*/ 152651 h 515401"/>
                    <a:gd name="connsiteX13" fmla="*/ 350494 w 467969"/>
                    <a:gd name="connsiteY13" fmla="*/ 114551 h 51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969" h="515401">
                      <a:moveTo>
                        <a:pt x="467969" y="19301"/>
                      </a:moveTo>
                      <a:cubicBezTo>
                        <a:pt x="446008" y="4484"/>
                        <a:pt x="424048" y="-10332"/>
                        <a:pt x="379069" y="9776"/>
                      </a:cubicBezTo>
                      <a:cubicBezTo>
                        <a:pt x="334090" y="29884"/>
                        <a:pt x="260006" y="92855"/>
                        <a:pt x="198094" y="139951"/>
                      </a:cubicBezTo>
                      <a:cubicBezTo>
                        <a:pt x="136182" y="187047"/>
                        <a:pt x="34581" y="267480"/>
                        <a:pt x="7594" y="292351"/>
                      </a:cubicBezTo>
                      <a:cubicBezTo>
                        <a:pt x="-19393" y="317222"/>
                        <a:pt x="34052" y="282297"/>
                        <a:pt x="36169" y="289176"/>
                      </a:cubicBezTo>
                      <a:cubicBezTo>
                        <a:pt x="38286" y="296055"/>
                        <a:pt x="17119" y="302934"/>
                        <a:pt x="20294" y="333626"/>
                      </a:cubicBezTo>
                      <a:cubicBezTo>
                        <a:pt x="23469" y="364318"/>
                        <a:pt x="48869" y="463801"/>
                        <a:pt x="55219" y="473326"/>
                      </a:cubicBezTo>
                      <a:cubicBezTo>
                        <a:pt x="61569" y="482851"/>
                        <a:pt x="42519" y="383897"/>
                        <a:pt x="58394" y="390776"/>
                      </a:cubicBezTo>
                      <a:cubicBezTo>
                        <a:pt x="74269" y="397655"/>
                        <a:pt x="139886" y="506664"/>
                        <a:pt x="150469" y="514601"/>
                      </a:cubicBezTo>
                      <a:cubicBezTo>
                        <a:pt x="161052" y="522538"/>
                        <a:pt x="128773" y="469622"/>
                        <a:pt x="121894" y="438401"/>
                      </a:cubicBezTo>
                      <a:cubicBezTo>
                        <a:pt x="115015" y="407180"/>
                        <a:pt x="97023" y="361672"/>
                        <a:pt x="109194" y="327276"/>
                      </a:cubicBezTo>
                      <a:cubicBezTo>
                        <a:pt x="121365" y="292880"/>
                        <a:pt x="170048" y="261130"/>
                        <a:pt x="194919" y="232026"/>
                      </a:cubicBezTo>
                      <a:cubicBezTo>
                        <a:pt x="219790" y="202922"/>
                        <a:pt x="232490" y="172230"/>
                        <a:pt x="258419" y="152651"/>
                      </a:cubicBezTo>
                      <a:cubicBezTo>
                        <a:pt x="284348" y="133072"/>
                        <a:pt x="317421" y="123811"/>
                        <a:pt x="350494" y="11455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9" name="フリーフォーム 1168">
                  <a:extLst>
                    <a:ext uri="{FF2B5EF4-FFF2-40B4-BE49-F238E27FC236}">
                      <a16:creationId xmlns:a16="http://schemas.microsoft.com/office/drawing/2014/main" id="{B159A61F-D4E5-1F40-E9D3-62CF14B68FAE}"/>
                    </a:ext>
                  </a:extLst>
                </p:cNvPr>
                <p:cNvSpPr/>
                <p:nvPr/>
              </p:nvSpPr>
              <p:spPr>
                <a:xfrm>
                  <a:off x="7807325" y="2292350"/>
                  <a:ext cx="368300" cy="168275"/>
                </a:xfrm>
                <a:custGeom>
                  <a:avLst/>
                  <a:gdLst>
                    <a:gd name="connsiteX0" fmla="*/ 368300 w 368300"/>
                    <a:gd name="connsiteY0" fmla="*/ 0 h 168275"/>
                    <a:gd name="connsiteX1" fmla="*/ 120650 w 368300"/>
                    <a:gd name="connsiteY1" fmla="*/ 57150 h 168275"/>
                    <a:gd name="connsiteX2" fmla="*/ 0 w 368300"/>
                    <a:gd name="connsiteY2" fmla="*/ 168275 h 168275"/>
                  </a:gdLst>
                  <a:ahLst/>
                  <a:cxnLst>
                    <a:cxn ang="0">
                      <a:pos x="connsiteX0" y="connsiteY0"/>
                    </a:cxn>
                    <a:cxn ang="0">
                      <a:pos x="connsiteX1" y="connsiteY1"/>
                    </a:cxn>
                    <a:cxn ang="0">
                      <a:pos x="connsiteX2" y="connsiteY2"/>
                    </a:cxn>
                  </a:cxnLst>
                  <a:rect l="l" t="t" r="r" b="b"/>
                  <a:pathLst>
                    <a:path w="368300" h="168275">
                      <a:moveTo>
                        <a:pt x="368300" y="0"/>
                      </a:moveTo>
                      <a:cubicBezTo>
                        <a:pt x="275166" y="14552"/>
                        <a:pt x="182033" y="29104"/>
                        <a:pt x="120650" y="57150"/>
                      </a:cubicBezTo>
                      <a:cubicBezTo>
                        <a:pt x="59267" y="85196"/>
                        <a:pt x="29633" y="126735"/>
                        <a:pt x="0" y="1682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0" name="フリーフォーム 1169">
                  <a:extLst>
                    <a:ext uri="{FF2B5EF4-FFF2-40B4-BE49-F238E27FC236}">
                      <a16:creationId xmlns:a16="http://schemas.microsoft.com/office/drawing/2014/main" id="{5EA5E3E1-721C-821E-1F4C-33A49CA3031D}"/>
                    </a:ext>
                  </a:extLst>
                </p:cNvPr>
                <p:cNvSpPr/>
                <p:nvPr/>
              </p:nvSpPr>
              <p:spPr>
                <a:xfrm>
                  <a:off x="8017684" y="2044700"/>
                  <a:ext cx="211916" cy="242904"/>
                </a:xfrm>
                <a:custGeom>
                  <a:avLst/>
                  <a:gdLst>
                    <a:gd name="connsiteX0" fmla="*/ 18241 w 211916"/>
                    <a:gd name="connsiteY0" fmla="*/ 146050 h 242904"/>
                    <a:gd name="connsiteX1" fmla="*/ 5541 w 211916"/>
                    <a:gd name="connsiteY1" fmla="*/ 231775 h 242904"/>
                    <a:gd name="connsiteX2" fmla="*/ 97616 w 211916"/>
                    <a:gd name="connsiteY2" fmla="*/ 234950 h 242904"/>
                    <a:gd name="connsiteX3" fmla="*/ 151591 w 211916"/>
                    <a:gd name="connsiteY3" fmla="*/ 168275 h 242904"/>
                    <a:gd name="connsiteX4" fmla="*/ 211916 w 211916"/>
                    <a:gd name="connsiteY4" fmla="*/ 0 h 242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916" h="242904">
                      <a:moveTo>
                        <a:pt x="18241" y="146050"/>
                      </a:moveTo>
                      <a:cubicBezTo>
                        <a:pt x="5276" y="181504"/>
                        <a:pt x="-7688" y="216958"/>
                        <a:pt x="5541" y="231775"/>
                      </a:cubicBezTo>
                      <a:cubicBezTo>
                        <a:pt x="18770" y="246592"/>
                        <a:pt x="73274" y="245533"/>
                        <a:pt x="97616" y="234950"/>
                      </a:cubicBezTo>
                      <a:cubicBezTo>
                        <a:pt x="121958" y="224367"/>
                        <a:pt x="132541" y="207433"/>
                        <a:pt x="151591" y="168275"/>
                      </a:cubicBezTo>
                      <a:cubicBezTo>
                        <a:pt x="170641" y="129117"/>
                        <a:pt x="191278" y="64558"/>
                        <a:pt x="211916"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1" name="フリーフォーム 1170">
                  <a:extLst>
                    <a:ext uri="{FF2B5EF4-FFF2-40B4-BE49-F238E27FC236}">
                      <a16:creationId xmlns:a16="http://schemas.microsoft.com/office/drawing/2014/main" id="{2D32CD50-102C-8B2E-0DB4-D28CEBC36B76}"/>
                    </a:ext>
                  </a:extLst>
                </p:cNvPr>
                <p:cNvSpPr/>
                <p:nvPr/>
              </p:nvSpPr>
              <p:spPr>
                <a:xfrm>
                  <a:off x="8039100" y="2003425"/>
                  <a:ext cx="89085" cy="193675"/>
                </a:xfrm>
                <a:custGeom>
                  <a:avLst/>
                  <a:gdLst>
                    <a:gd name="connsiteX0" fmla="*/ 85725 w 89085"/>
                    <a:gd name="connsiteY0" fmla="*/ 0 h 193675"/>
                    <a:gd name="connsiteX1" fmla="*/ 85725 w 89085"/>
                    <a:gd name="connsiteY1" fmla="*/ 60325 h 193675"/>
                    <a:gd name="connsiteX2" fmla="*/ 50800 w 89085"/>
                    <a:gd name="connsiteY2" fmla="*/ 149225 h 193675"/>
                    <a:gd name="connsiteX3" fmla="*/ 0 w 89085"/>
                    <a:gd name="connsiteY3" fmla="*/ 193675 h 193675"/>
                  </a:gdLst>
                  <a:ahLst/>
                  <a:cxnLst>
                    <a:cxn ang="0">
                      <a:pos x="connsiteX0" y="connsiteY0"/>
                    </a:cxn>
                    <a:cxn ang="0">
                      <a:pos x="connsiteX1" y="connsiteY1"/>
                    </a:cxn>
                    <a:cxn ang="0">
                      <a:pos x="connsiteX2" y="connsiteY2"/>
                    </a:cxn>
                    <a:cxn ang="0">
                      <a:pos x="connsiteX3" y="connsiteY3"/>
                    </a:cxn>
                  </a:cxnLst>
                  <a:rect l="l" t="t" r="r" b="b"/>
                  <a:pathLst>
                    <a:path w="89085" h="193675">
                      <a:moveTo>
                        <a:pt x="85725" y="0"/>
                      </a:moveTo>
                      <a:cubicBezTo>
                        <a:pt x="88635" y="17727"/>
                        <a:pt x="91546" y="35454"/>
                        <a:pt x="85725" y="60325"/>
                      </a:cubicBezTo>
                      <a:cubicBezTo>
                        <a:pt x="79904" y="85196"/>
                        <a:pt x="65088" y="127000"/>
                        <a:pt x="50800" y="149225"/>
                      </a:cubicBezTo>
                      <a:cubicBezTo>
                        <a:pt x="36512" y="171450"/>
                        <a:pt x="18256" y="182562"/>
                        <a:pt x="0" y="1936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2" name="フリーフォーム 1171">
                  <a:extLst>
                    <a:ext uri="{FF2B5EF4-FFF2-40B4-BE49-F238E27FC236}">
                      <a16:creationId xmlns:a16="http://schemas.microsoft.com/office/drawing/2014/main" id="{141652CC-4523-A1E8-313C-8FF64B1880A5}"/>
                    </a:ext>
                  </a:extLst>
                </p:cNvPr>
                <p:cNvSpPr/>
                <p:nvPr/>
              </p:nvSpPr>
              <p:spPr>
                <a:xfrm>
                  <a:off x="7781432" y="1704669"/>
                  <a:ext cx="108628" cy="127306"/>
                </a:xfrm>
                <a:custGeom>
                  <a:avLst/>
                  <a:gdLst>
                    <a:gd name="connsiteX0" fmla="*/ 95743 w 108628"/>
                    <a:gd name="connsiteY0" fmla="*/ 127306 h 127306"/>
                    <a:gd name="connsiteX1" fmla="*/ 6843 w 108628"/>
                    <a:gd name="connsiteY1" fmla="*/ 108256 h 127306"/>
                    <a:gd name="connsiteX2" fmla="*/ 13193 w 108628"/>
                    <a:gd name="connsiteY2" fmla="*/ 28881 h 127306"/>
                    <a:gd name="connsiteX3" fmla="*/ 70343 w 108628"/>
                    <a:gd name="connsiteY3" fmla="*/ 306 h 127306"/>
                    <a:gd name="connsiteX4" fmla="*/ 105268 w 108628"/>
                    <a:gd name="connsiteY4" fmla="*/ 13006 h 127306"/>
                    <a:gd name="connsiteX5" fmla="*/ 105268 w 108628"/>
                    <a:gd name="connsiteY5" fmla="*/ 22531 h 127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28" h="127306">
                      <a:moveTo>
                        <a:pt x="95743" y="127306"/>
                      </a:moveTo>
                      <a:cubicBezTo>
                        <a:pt x="58172" y="125983"/>
                        <a:pt x="20601" y="124660"/>
                        <a:pt x="6843" y="108256"/>
                      </a:cubicBezTo>
                      <a:cubicBezTo>
                        <a:pt x="-6915" y="91852"/>
                        <a:pt x="2610" y="46873"/>
                        <a:pt x="13193" y="28881"/>
                      </a:cubicBezTo>
                      <a:cubicBezTo>
                        <a:pt x="23776" y="10889"/>
                        <a:pt x="54997" y="2952"/>
                        <a:pt x="70343" y="306"/>
                      </a:cubicBezTo>
                      <a:cubicBezTo>
                        <a:pt x="85689" y="-2340"/>
                        <a:pt x="105268" y="13006"/>
                        <a:pt x="105268" y="13006"/>
                      </a:cubicBezTo>
                      <a:cubicBezTo>
                        <a:pt x="111089" y="16710"/>
                        <a:pt x="108178" y="19620"/>
                        <a:pt x="105268" y="2253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3" name="フリーフォーム 1172">
                  <a:extLst>
                    <a:ext uri="{FF2B5EF4-FFF2-40B4-BE49-F238E27FC236}">
                      <a16:creationId xmlns:a16="http://schemas.microsoft.com/office/drawing/2014/main" id="{AF687616-1266-5588-247F-B9DF4FB4652C}"/>
                    </a:ext>
                  </a:extLst>
                </p:cNvPr>
                <p:cNvSpPr/>
                <p:nvPr/>
              </p:nvSpPr>
              <p:spPr>
                <a:xfrm>
                  <a:off x="7893050" y="1749425"/>
                  <a:ext cx="258700" cy="256978"/>
                </a:xfrm>
                <a:custGeom>
                  <a:avLst/>
                  <a:gdLst>
                    <a:gd name="connsiteX0" fmla="*/ 0 w 258700"/>
                    <a:gd name="connsiteY0" fmla="*/ 0 h 256978"/>
                    <a:gd name="connsiteX1" fmla="*/ 200025 w 258700"/>
                    <a:gd name="connsiteY1" fmla="*/ 73025 h 256978"/>
                    <a:gd name="connsiteX2" fmla="*/ 254000 w 258700"/>
                    <a:gd name="connsiteY2" fmla="*/ 88900 h 256978"/>
                    <a:gd name="connsiteX3" fmla="*/ 247650 w 258700"/>
                    <a:gd name="connsiteY3" fmla="*/ 200025 h 256978"/>
                    <a:gd name="connsiteX4" fmla="*/ 180975 w 258700"/>
                    <a:gd name="connsiteY4" fmla="*/ 250825 h 256978"/>
                    <a:gd name="connsiteX5" fmla="*/ 142875 w 258700"/>
                    <a:gd name="connsiteY5" fmla="*/ 254000 h 256978"/>
                    <a:gd name="connsiteX6" fmla="*/ 101600 w 258700"/>
                    <a:gd name="connsiteY6" fmla="*/ 231775 h 256978"/>
                    <a:gd name="connsiteX7" fmla="*/ 111125 w 258700"/>
                    <a:gd name="connsiteY7" fmla="*/ 177800 h 256978"/>
                    <a:gd name="connsiteX8" fmla="*/ 60325 w 258700"/>
                    <a:gd name="connsiteY8" fmla="*/ 149225 h 2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700" h="256978">
                      <a:moveTo>
                        <a:pt x="0" y="0"/>
                      </a:moveTo>
                      <a:lnTo>
                        <a:pt x="200025" y="73025"/>
                      </a:lnTo>
                      <a:cubicBezTo>
                        <a:pt x="242358" y="87842"/>
                        <a:pt x="246063" y="67733"/>
                        <a:pt x="254000" y="88900"/>
                      </a:cubicBezTo>
                      <a:cubicBezTo>
                        <a:pt x="261938" y="110067"/>
                        <a:pt x="259821" y="173038"/>
                        <a:pt x="247650" y="200025"/>
                      </a:cubicBezTo>
                      <a:cubicBezTo>
                        <a:pt x="235479" y="227013"/>
                        <a:pt x="198438" y="241829"/>
                        <a:pt x="180975" y="250825"/>
                      </a:cubicBezTo>
                      <a:cubicBezTo>
                        <a:pt x="163513" y="259821"/>
                        <a:pt x="156104" y="257175"/>
                        <a:pt x="142875" y="254000"/>
                      </a:cubicBezTo>
                      <a:cubicBezTo>
                        <a:pt x="129646" y="250825"/>
                        <a:pt x="106892" y="244475"/>
                        <a:pt x="101600" y="231775"/>
                      </a:cubicBezTo>
                      <a:cubicBezTo>
                        <a:pt x="96308" y="219075"/>
                        <a:pt x="118004" y="191558"/>
                        <a:pt x="111125" y="177800"/>
                      </a:cubicBezTo>
                      <a:cubicBezTo>
                        <a:pt x="104246" y="164042"/>
                        <a:pt x="82285" y="156633"/>
                        <a:pt x="60325" y="149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4" name="フリーフォーム 1173">
                  <a:extLst>
                    <a:ext uri="{FF2B5EF4-FFF2-40B4-BE49-F238E27FC236}">
                      <a16:creationId xmlns:a16="http://schemas.microsoft.com/office/drawing/2014/main" id="{7395FFFC-DF47-66F6-88A7-577E7511F0C6}"/>
                    </a:ext>
                  </a:extLst>
                </p:cNvPr>
                <p:cNvSpPr/>
                <p:nvPr/>
              </p:nvSpPr>
              <p:spPr>
                <a:xfrm>
                  <a:off x="7861476" y="1746250"/>
                  <a:ext cx="158574" cy="146050"/>
                </a:xfrm>
                <a:custGeom>
                  <a:avLst/>
                  <a:gdLst>
                    <a:gd name="connsiteX0" fmla="*/ 69674 w 158574"/>
                    <a:gd name="connsiteY0" fmla="*/ 0 h 146050"/>
                    <a:gd name="connsiteX1" fmla="*/ 56974 w 158574"/>
                    <a:gd name="connsiteY1" fmla="*/ 60325 h 146050"/>
                    <a:gd name="connsiteX2" fmla="*/ 2999 w 158574"/>
                    <a:gd name="connsiteY2" fmla="*/ 82550 h 146050"/>
                    <a:gd name="connsiteX3" fmla="*/ 158574 w 158574"/>
                    <a:gd name="connsiteY3" fmla="*/ 146050 h 146050"/>
                  </a:gdLst>
                  <a:ahLst/>
                  <a:cxnLst>
                    <a:cxn ang="0">
                      <a:pos x="connsiteX0" y="connsiteY0"/>
                    </a:cxn>
                    <a:cxn ang="0">
                      <a:pos x="connsiteX1" y="connsiteY1"/>
                    </a:cxn>
                    <a:cxn ang="0">
                      <a:pos x="connsiteX2" y="connsiteY2"/>
                    </a:cxn>
                    <a:cxn ang="0">
                      <a:pos x="connsiteX3" y="connsiteY3"/>
                    </a:cxn>
                  </a:cxnLst>
                  <a:rect l="l" t="t" r="r" b="b"/>
                  <a:pathLst>
                    <a:path w="158574" h="146050">
                      <a:moveTo>
                        <a:pt x="69674" y="0"/>
                      </a:moveTo>
                      <a:cubicBezTo>
                        <a:pt x="68880" y="23283"/>
                        <a:pt x="68087" y="46567"/>
                        <a:pt x="56974" y="60325"/>
                      </a:cubicBezTo>
                      <a:cubicBezTo>
                        <a:pt x="45861" y="74083"/>
                        <a:pt x="-13934" y="68263"/>
                        <a:pt x="2999" y="82550"/>
                      </a:cubicBezTo>
                      <a:cubicBezTo>
                        <a:pt x="19932" y="96837"/>
                        <a:pt x="89253" y="121443"/>
                        <a:pt x="158574" y="146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5" name="フリーフォーム 1174">
                  <a:extLst>
                    <a:ext uri="{FF2B5EF4-FFF2-40B4-BE49-F238E27FC236}">
                      <a16:creationId xmlns:a16="http://schemas.microsoft.com/office/drawing/2014/main" id="{DCF07928-B3FD-FC60-B8BE-1130028DC614}"/>
                    </a:ext>
                  </a:extLst>
                </p:cNvPr>
                <p:cNvSpPr/>
                <p:nvPr/>
              </p:nvSpPr>
              <p:spPr>
                <a:xfrm>
                  <a:off x="7874000" y="2022475"/>
                  <a:ext cx="130175" cy="92075"/>
                </a:xfrm>
                <a:custGeom>
                  <a:avLst/>
                  <a:gdLst>
                    <a:gd name="connsiteX0" fmla="*/ 0 w 130175"/>
                    <a:gd name="connsiteY0" fmla="*/ 0 h 92075"/>
                    <a:gd name="connsiteX1" fmla="*/ 95250 w 130175"/>
                    <a:gd name="connsiteY1" fmla="*/ 41275 h 92075"/>
                    <a:gd name="connsiteX2" fmla="*/ 130175 w 130175"/>
                    <a:gd name="connsiteY2" fmla="*/ 92075 h 92075"/>
                  </a:gdLst>
                  <a:ahLst/>
                  <a:cxnLst>
                    <a:cxn ang="0">
                      <a:pos x="connsiteX0" y="connsiteY0"/>
                    </a:cxn>
                    <a:cxn ang="0">
                      <a:pos x="connsiteX1" y="connsiteY1"/>
                    </a:cxn>
                    <a:cxn ang="0">
                      <a:pos x="connsiteX2" y="connsiteY2"/>
                    </a:cxn>
                  </a:cxnLst>
                  <a:rect l="l" t="t" r="r" b="b"/>
                  <a:pathLst>
                    <a:path w="130175" h="92075">
                      <a:moveTo>
                        <a:pt x="0" y="0"/>
                      </a:moveTo>
                      <a:cubicBezTo>
                        <a:pt x="36777" y="12964"/>
                        <a:pt x="73554" y="25929"/>
                        <a:pt x="95250" y="41275"/>
                      </a:cubicBezTo>
                      <a:cubicBezTo>
                        <a:pt x="116946" y="56621"/>
                        <a:pt x="123560" y="74348"/>
                        <a:pt x="130175" y="920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6" name="フリーフォーム 1175">
                  <a:extLst>
                    <a:ext uri="{FF2B5EF4-FFF2-40B4-BE49-F238E27FC236}">
                      <a16:creationId xmlns:a16="http://schemas.microsoft.com/office/drawing/2014/main" id="{84B2F381-838D-21CF-8ECD-D85C2333D300}"/>
                    </a:ext>
                  </a:extLst>
                </p:cNvPr>
                <p:cNvSpPr/>
                <p:nvPr/>
              </p:nvSpPr>
              <p:spPr>
                <a:xfrm>
                  <a:off x="7844010" y="2003425"/>
                  <a:ext cx="118890" cy="155575"/>
                </a:xfrm>
                <a:custGeom>
                  <a:avLst/>
                  <a:gdLst>
                    <a:gd name="connsiteX0" fmla="*/ 109365 w 118890"/>
                    <a:gd name="connsiteY0" fmla="*/ 0 h 155575"/>
                    <a:gd name="connsiteX1" fmla="*/ 4590 w 118890"/>
                    <a:gd name="connsiteY1" fmla="*/ 34925 h 155575"/>
                    <a:gd name="connsiteX2" fmla="*/ 17290 w 118890"/>
                    <a:gd name="connsiteY2" fmla="*/ 123825 h 155575"/>
                    <a:gd name="connsiteX3" fmla="*/ 23640 w 118890"/>
                    <a:gd name="connsiteY3" fmla="*/ 104775 h 155575"/>
                    <a:gd name="connsiteX4" fmla="*/ 77615 w 118890"/>
                    <a:gd name="connsiteY4" fmla="*/ 120650 h 155575"/>
                    <a:gd name="connsiteX5" fmla="*/ 118890 w 118890"/>
                    <a:gd name="connsiteY5" fmla="*/ 155575 h 15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90" h="155575">
                      <a:moveTo>
                        <a:pt x="109365" y="0"/>
                      </a:moveTo>
                      <a:cubicBezTo>
                        <a:pt x="64650" y="7144"/>
                        <a:pt x="19936" y="14288"/>
                        <a:pt x="4590" y="34925"/>
                      </a:cubicBezTo>
                      <a:cubicBezTo>
                        <a:pt x="-10756" y="55562"/>
                        <a:pt x="17290" y="123825"/>
                        <a:pt x="17290" y="123825"/>
                      </a:cubicBezTo>
                      <a:cubicBezTo>
                        <a:pt x="20465" y="135467"/>
                        <a:pt x="13586" y="105304"/>
                        <a:pt x="23640" y="104775"/>
                      </a:cubicBezTo>
                      <a:cubicBezTo>
                        <a:pt x="33694" y="104246"/>
                        <a:pt x="61740" y="112183"/>
                        <a:pt x="77615" y="120650"/>
                      </a:cubicBezTo>
                      <a:cubicBezTo>
                        <a:pt x="93490" y="129117"/>
                        <a:pt x="106190" y="142346"/>
                        <a:pt x="118890" y="1555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7" name="フリーフォーム 1176">
                  <a:extLst>
                    <a:ext uri="{FF2B5EF4-FFF2-40B4-BE49-F238E27FC236}">
                      <a16:creationId xmlns:a16="http://schemas.microsoft.com/office/drawing/2014/main" id="{3CBAF95F-ECC1-C533-903B-90F4B5986748}"/>
                    </a:ext>
                  </a:extLst>
                </p:cNvPr>
                <p:cNvSpPr/>
                <p:nvPr/>
              </p:nvSpPr>
              <p:spPr>
                <a:xfrm>
                  <a:off x="7711863" y="1997075"/>
                  <a:ext cx="222462" cy="203200"/>
                </a:xfrm>
                <a:custGeom>
                  <a:avLst/>
                  <a:gdLst>
                    <a:gd name="connsiteX0" fmla="*/ 222462 w 222462"/>
                    <a:gd name="connsiteY0" fmla="*/ 0 h 203200"/>
                    <a:gd name="connsiteX1" fmla="*/ 82762 w 222462"/>
                    <a:gd name="connsiteY1" fmla="*/ 15875 h 203200"/>
                    <a:gd name="connsiteX2" fmla="*/ 44662 w 222462"/>
                    <a:gd name="connsiteY2" fmla="*/ 88900 h 203200"/>
                    <a:gd name="connsiteX3" fmla="*/ 63712 w 222462"/>
                    <a:gd name="connsiteY3" fmla="*/ 136525 h 203200"/>
                    <a:gd name="connsiteX4" fmla="*/ 212 w 222462"/>
                    <a:gd name="connsiteY4" fmla="*/ 92075 h 203200"/>
                    <a:gd name="connsiteX5" fmla="*/ 89112 w 222462"/>
                    <a:gd name="connsiteY5" fmla="*/ 146050 h 203200"/>
                    <a:gd name="connsiteX6" fmla="*/ 178012 w 222462"/>
                    <a:gd name="connsiteY6" fmla="*/ 20320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462" h="203200">
                      <a:moveTo>
                        <a:pt x="222462" y="0"/>
                      </a:moveTo>
                      <a:cubicBezTo>
                        <a:pt x="167428" y="529"/>
                        <a:pt x="112395" y="1058"/>
                        <a:pt x="82762" y="15875"/>
                      </a:cubicBezTo>
                      <a:cubicBezTo>
                        <a:pt x="53129" y="30692"/>
                        <a:pt x="47837" y="68792"/>
                        <a:pt x="44662" y="88900"/>
                      </a:cubicBezTo>
                      <a:cubicBezTo>
                        <a:pt x="41487" y="109008"/>
                        <a:pt x="71120" y="135996"/>
                        <a:pt x="63712" y="136525"/>
                      </a:cubicBezTo>
                      <a:cubicBezTo>
                        <a:pt x="56304" y="137054"/>
                        <a:pt x="-4021" y="90488"/>
                        <a:pt x="212" y="92075"/>
                      </a:cubicBezTo>
                      <a:cubicBezTo>
                        <a:pt x="4445" y="93662"/>
                        <a:pt x="59479" y="127529"/>
                        <a:pt x="89112" y="146050"/>
                      </a:cubicBezTo>
                      <a:cubicBezTo>
                        <a:pt x="118745" y="164571"/>
                        <a:pt x="148378" y="183885"/>
                        <a:pt x="178012" y="203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8" name="フリーフォーム 1177">
                  <a:extLst>
                    <a:ext uri="{FF2B5EF4-FFF2-40B4-BE49-F238E27FC236}">
                      <a16:creationId xmlns:a16="http://schemas.microsoft.com/office/drawing/2014/main" id="{B65C36F6-A284-4974-F489-8493342EDAA4}"/>
                    </a:ext>
                  </a:extLst>
                </p:cNvPr>
                <p:cNvSpPr/>
                <p:nvPr/>
              </p:nvSpPr>
              <p:spPr>
                <a:xfrm>
                  <a:off x="8093075" y="1975346"/>
                  <a:ext cx="320675" cy="139204"/>
                </a:xfrm>
                <a:custGeom>
                  <a:avLst/>
                  <a:gdLst>
                    <a:gd name="connsiteX0" fmla="*/ 0 w 320675"/>
                    <a:gd name="connsiteY0" fmla="*/ 88404 h 139204"/>
                    <a:gd name="connsiteX1" fmla="*/ 47625 w 320675"/>
                    <a:gd name="connsiteY1" fmla="*/ 56654 h 139204"/>
                    <a:gd name="connsiteX2" fmla="*/ 53975 w 320675"/>
                    <a:gd name="connsiteY2" fmla="*/ 2679 h 139204"/>
                    <a:gd name="connsiteX3" fmla="*/ 123825 w 320675"/>
                    <a:gd name="connsiteY3" fmla="*/ 12204 h 139204"/>
                    <a:gd name="connsiteX4" fmla="*/ 177800 w 320675"/>
                    <a:gd name="connsiteY4" fmla="*/ 47129 h 139204"/>
                    <a:gd name="connsiteX5" fmla="*/ 250825 w 320675"/>
                    <a:gd name="connsiteY5" fmla="*/ 94754 h 139204"/>
                    <a:gd name="connsiteX6" fmla="*/ 320675 w 320675"/>
                    <a:gd name="connsiteY6" fmla="*/ 139204 h 139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675" h="139204">
                      <a:moveTo>
                        <a:pt x="0" y="88404"/>
                      </a:moveTo>
                      <a:cubicBezTo>
                        <a:pt x="19314" y="79672"/>
                        <a:pt x="38629" y="70941"/>
                        <a:pt x="47625" y="56654"/>
                      </a:cubicBezTo>
                      <a:cubicBezTo>
                        <a:pt x="56621" y="42367"/>
                        <a:pt x="41275" y="10087"/>
                        <a:pt x="53975" y="2679"/>
                      </a:cubicBezTo>
                      <a:cubicBezTo>
                        <a:pt x="66675" y="-4729"/>
                        <a:pt x="103188" y="4796"/>
                        <a:pt x="123825" y="12204"/>
                      </a:cubicBezTo>
                      <a:cubicBezTo>
                        <a:pt x="144462" y="19612"/>
                        <a:pt x="177800" y="47129"/>
                        <a:pt x="177800" y="47129"/>
                      </a:cubicBezTo>
                      <a:lnTo>
                        <a:pt x="250825" y="94754"/>
                      </a:lnTo>
                      <a:lnTo>
                        <a:pt x="320675" y="139204"/>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9" name="フリーフォーム 1178">
                  <a:extLst>
                    <a:ext uri="{FF2B5EF4-FFF2-40B4-BE49-F238E27FC236}">
                      <a16:creationId xmlns:a16="http://schemas.microsoft.com/office/drawing/2014/main" id="{94A609D8-EC23-B3D7-BD94-6AA435CF76F4}"/>
                    </a:ext>
                  </a:extLst>
                </p:cNvPr>
                <p:cNvSpPr/>
                <p:nvPr/>
              </p:nvSpPr>
              <p:spPr>
                <a:xfrm>
                  <a:off x="8134350" y="1793875"/>
                  <a:ext cx="410073" cy="323014"/>
                </a:xfrm>
                <a:custGeom>
                  <a:avLst/>
                  <a:gdLst>
                    <a:gd name="connsiteX0" fmla="*/ 0 w 410073"/>
                    <a:gd name="connsiteY0" fmla="*/ 0 h 323014"/>
                    <a:gd name="connsiteX1" fmla="*/ 50800 w 410073"/>
                    <a:gd name="connsiteY1" fmla="*/ 50800 h 323014"/>
                    <a:gd name="connsiteX2" fmla="*/ 50800 w 410073"/>
                    <a:gd name="connsiteY2" fmla="*/ 158750 h 323014"/>
                    <a:gd name="connsiteX3" fmla="*/ 101600 w 410073"/>
                    <a:gd name="connsiteY3" fmla="*/ 127000 h 323014"/>
                    <a:gd name="connsiteX4" fmla="*/ 180975 w 410073"/>
                    <a:gd name="connsiteY4" fmla="*/ 184150 h 323014"/>
                    <a:gd name="connsiteX5" fmla="*/ 180975 w 410073"/>
                    <a:gd name="connsiteY5" fmla="*/ 225425 h 323014"/>
                    <a:gd name="connsiteX6" fmla="*/ 288925 w 410073"/>
                    <a:gd name="connsiteY6" fmla="*/ 234950 h 323014"/>
                    <a:gd name="connsiteX7" fmla="*/ 352425 w 410073"/>
                    <a:gd name="connsiteY7" fmla="*/ 234950 h 323014"/>
                    <a:gd name="connsiteX8" fmla="*/ 295275 w 410073"/>
                    <a:gd name="connsiteY8" fmla="*/ 273050 h 323014"/>
                    <a:gd name="connsiteX9" fmla="*/ 244475 w 410073"/>
                    <a:gd name="connsiteY9" fmla="*/ 320675 h 323014"/>
                    <a:gd name="connsiteX10" fmla="*/ 409575 w 410073"/>
                    <a:gd name="connsiteY10" fmla="*/ 193675 h 323014"/>
                    <a:gd name="connsiteX11" fmla="*/ 292100 w 410073"/>
                    <a:gd name="connsiteY11" fmla="*/ 180975 h 323014"/>
                    <a:gd name="connsiteX12" fmla="*/ 190500 w 410073"/>
                    <a:gd name="connsiteY12" fmla="*/ 203200 h 323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0073" h="323014">
                      <a:moveTo>
                        <a:pt x="0" y="0"/>
                      </a:moveTo>
                      <a:cubicBezTo>
                        <a:pt x="21166" y="12171"/>
                        <a:pt x="42333" y="24342"/>
                        <a:pt x="50800" y="50800"/>
                      </a:cubicBezTo>
                      <a:cubicBezTo>
                        <a:pt x="59267" y="77258"/>
                        <a:pt x="42333" y="146050"/>
                        <a:pt x="50800" y="158750"/>
                      </a:cubicBezTo>
                      <a:cubicBezTo>
                        <a:pt x="59267" y="171450"/>
                        <a:pt x="79904" y="122767"/>
                        <a:pt x="101600" y="127000"/>
                      </a:cubicBezTo>
                      <a:cubicBezTo>
                        <a:pt x="123296" y="131233"/>
                        <a:pt x="167746" y="167746"/>
                        <a:pt x="180975" y="184150"/>
                      </a:cubicBezTo>
                      <a:cubicBezTo>
                        <a:pt x="194204" y="200554"/>
                        <a:pt x="162983" y="216958"/>
                        <a:pt x="180975" y="225425"/>
                      </a:cubicBezTo>
                      <a:cubicBezTo>
                        <a:pt x="198967" y="233892"/>
                        <a:pt x="260350" y="233363"/>
                        <a:pt x="288925" y="234950"/>
                      </a:cubicBezTo>
                      <a:cubicBezTo>
                        <a:pt x="317500" y="236538"/>
                        <a:pt x="351367" y="228600"/>
                        <a:pt x="352425" y="234950"/>
                      </a:cubicBezTo>
                      <a:cubicBezTo>
                        <a:pt x="353483" y="241300"/>
                        <a:pt x="313267" y="258762"/>
                        <a:pt x="295275" y="273050"/>
                      </a:cubicBezTo>
                      <a:cubicBezTo>
                        <a:pt x="277283" y="287338"/>
                        <a:pt x="225425" y="333904"/>
                        <a:pt x="244475" y="320675"/>
                      </a:cubicBezTo>
                      <a:cubicBezTo>
                        <a:pt x="263525" y="307446"/>
                        <a:pt x="401638" y="216958"/>
                        <a:pt x="409575" y="193675"/>
                      </a:cubicBezTo>
                      <a:cubicBezTo>
                        <a:pt x="417513" y="170392"/>
                        <a:pt x="328612" y="179388"/>
                        <a:pt x="292100" y="180975"/>
                      </a:cubicBezTo>
                      <a:cubicBezTo>
                        <a:pt x="255588" y="182562"/>
                        <a:pt x="223044" y="192881"/>
                        <a:pt x="190500" y="203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0" name="フリーフォーム 1179">
                  <a:extLst>
                    <a:ext uri="{FF2B5EF4-FFF2-40B4-BE49-F238E27FC236}">
                      <a16:creationId xmlns:a16="http://schemas.microsoft.com/office/drawing/2014/main" id="{2C843B9B-EC83-0E56-28C9-679322BE58D9}"/>
                    </a:ext>
                  </a:extLst>
                </p:cNvPr>
                <p:cNvSpPr/>
                <p:nvPr/>
              </p:nvSpPr>
              <p:spPr>
                <a:xfrm>
                  <a:off x="7410268" y="1984375"/>
                  <a:ext cx="409757" cy="114300"/>
                </a:xfrm>
                <a:custGeom>
                  <a:avLst/>
                  <a:gdLst>
                    <a:gd name="connsiteX0" fmla="*/ 409757 w 409757"/>
                    <a:gd name="connsiteY0" fmla="*/ 28575 h 114300"/>
                    <a:gd name="connsiteX1" fmla="*/ 235132 w 409757"/>
                    <a:gd name="connsiteY1" fmla="*/ 28575 h 114300"/>
                    <a:gd name="connsiteX2" fmla="*/ 82732 w 409757"/>
                    <a:gd name="connsiteY2" fmla="*/ 0 h 114300"/>
                    <a:gd name="connsiteX3" fmla="*/ 12882 w 409757"/>
                    <a:gd name="connsiteY3" fmla="*/ 28575 h 114300"/>
                    <a:gd name="connsiteX4" fmla="*/ 9707 w 409757"/>
                    <a:gd name="connsiteY4" fmla="*/ 66675 h 114300"/>
                    <a:gd name="connsiteX5" fmla="*/ 114482 w 409757"/>
                    <a:gd name="connsiteY5" fmla="*/ 98425 h 114300"/>
                    <a:gd name="connsiteX6" fmla="*/ 282757 w 409757"/>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757" h="114300">
                      <a:moveTo>
                        <a:pt x="409757" y="28575"/>
                      </a:moveTo>
                      <a:cubicBezTo>
                        <a:pt x="349696" y="30956"/>
                        <a:pt x="289636" y="33337"/>
                        <a:pt x="235132" y="28575"/>
                      </a:cubicBezTo>
                      <a:cubicBezTo>
                        <a:pt x="180628" y="23813"/>
                        <a:pt x="119774" y="0"/>
                        <a:pt x="82732" y="0"/>
                      </a:cubicBezTo>
                      <a:cubicBezTo>
                        <a:pt x="45690" y="0"/>
                        <a:pt x="25053" y="17462"/>
                        <a:pt x="12882" y="28575"/>
                      </a:cubicBezTo>
                      <a:cubicBezTo>
                        <a:pt x="711" y="39688"/>
                        <a:pt x="-7226" y="55033"/>
                        <a:pt x="9707" y="66675"/>
                      </a:cubicBezTo>
                      <a:cubicBezTo>
                        <a:pt x="26640" y="78317"/>
                        <a:pt x="68974" y="90488"/>
                        <a:pt x="114482" y="98425"/>
                      </a:cubicBezTo>
                      <a:cubicBezTo>
                        <a:pt x="159990" y="106362"/>
                        <a:pt x="221373" y="110331"/>
                        <a:pt x="282757" y="114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1" name="フリーフォーム 1180">
                  <a:extLst>
                    <a:ext uri="{FF2B5EF4-FFF2-40B4-BE49-F238E27FC236}">
                      <a16:creationId xmlns:a16="http://schemas.microsoft.com/office/drawing/2014/main" id="{AED1713A-CB5E-AFEA-BC07-A33C58A62C5E}"/>
                    </a:ext>
                  </a:extLst>
                </p:cNvPr>
                <p:cNvSpPr/>
                <p:nvPr/>
              </p:nvSpPr>
              <p:spPr>
                <a:xfrm>
                  <a:off x="7360082" y="1946275"/>
                  <a:ext cx="78943" cy="142875"/>
                </a:xfrm>
                <a:custGeom>
                  <a:avLst/>
                  <a:gdLst>
                    <a:gd name="connsiteX0" fmla="*/ 78943 w 78943"/>
                    <a:gd name="connsiteY0" fmla="*/ 0 h 142875"/>
                    <a:gd name="connsiteX1" fmla="*/ 2743 w 78943"/>
                    <a:gd name="connsiteY1" fmla="*/ 69850 h 142875"/>
                    <a:gd name="connsiteX2" fmla="*/ 21793 w 78943"/>
                    <a:gd name="connsiteY2" fmla="*/ 117475 h 142875"/>
                    <a:gd name="connsiteX3" fmla="*/ 69418 w 78943"/>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78943" h="142875">
                      <a:moveTo>
                        <a:pt x="78943" y="0"/>
                      </a:moveTo>
                      <a:cubicBezTo>
                        <a:pt x="45605" y="25135"/>
                        <a:pt x="12268" y="50271"/>
                        <a:pt x="2743" y="69850"/>
                      </a:cubicBezTo>
                      <a:cubicBezTo>
                        <a:pt x="-6782" y="89429"/>
                        <a:pt x="10680" y="105304"/>
                        <a:pt x="21793" y="117475"/>
                      </a:cubicBezTo>
                      <a:cubicBezTo>
                        <a:pt x="32906" y="129646"/>
                        <a:pt x="51162" y="136260"/>
                        <a:pt x="69418" y="142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2" name="フリーフォーム 1181">
                  <a:extLst>
                    <a:ext uri="{FF2B5EF4-FFF2-40B4-BE49-F238E27FC236}">
                      <a16:creationId xmlns:a16="http://schemas.microsoft.com/office/drawing/2014/main" id="{21CFD784-A166-A7BD-CBEC-8EF141BF2600}"/>
                    </a:ext>
                  </a:extLst>
                </p:cNvPr>
                <p:cNvSpPr/>
                <p:nvPr/>
              </p:nvSpPr>
              <p:spPr>
                <a:xfrm>
                  <a:off x="7381875" y="1955800"/>
                  <a:ext cx="47625" cy="120650"/>
                </a:xfrm>
                <a:custGeom>
                  <a:avLst/>
                  <a:gdLst>
                    <a:gd name="connsiteX0" fmla="*/ 0 w 47625"/>
                    <a:gd name="connsiteY0" fmla="*/ 0 h 120650"/>
                    <a:gd name="connsiteX1" fmla="*/ 28575 w 47625"/>
                    <a:gd name="connsiteY1" fmla="*/ 63500 h 120650"/>
                    <a:gd name="connsiteX2" fmla="*/ 47625 w 47625"/>
                    <a:gd name="connsiteY2" fmla="*/ 120650 h 120650"/>
                  </a:gdLst>
                  <a:ahLst/>
                  <a:cxnLst>
                    <a:cxn ang="0">
                      <a:pos x="connsiteX0" y="connsiteY0"/>
                    </a:cxn>
                    <a:cxn ang="0">
                      <a:pos x="connsiteX1" y="connsiteY1"/>
                    </a:cxn>
                    <a:cxn ang="0">
                      <a:pos x="connsiteX2" y="connsiteY2"/>
                    </a:cxn>
                  </a:cxnLst>
                  <a:rect l="l" t="t" r="r" b="b"/>
                  <a:pathLst>
                    <a:path w="47625" h="120650">
                      <a:moveTo>
                        <a:pt x="0" y="0"/>
                      </a:moveTo>
                      <a:cubicBezTo>
                        <a:pt x="10319" y="21696"/>
                        <a:pt x="20638" y="43392"/>
                        <a:pt x="28575" y="63500"/>
                      </a:cubicBezTo>
                      <a:cubicBezTo>
                        <a:pt x="36512" y="83608"/>
                        <a:pt x="42068" y="102129"/>
                        <a:pt x="47625" y="1206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3" name="フリーフォーム 1182">
                  <a:extLst>
                    <a:ext uri="{FF2B5EF4-FFF2-40B4-BE49-F238E27FC236}">
                      <a16:creationId xmlns:a16="http://schemas.microsoft.com/office/drawing/2014/main" id="{74FDE410-F33A-6DE5-ACE0-5CF7BD404203}"/>
                    </a:ext>
                  </a:extLst>
                </p:cNvPr>
                <p:cNvSpPr/>
                <p:nvPr/>
              </p:nvSpPr>
              <p:spPr>
                <a:xfrm>
                  <a:off x="5536129" y="3359150"/>
                  <a:ext cx="291209" cy="104775"/>
                </a:xfrm>
                <a:custGeom>
                  <a:avLst/>
                  <a:gdLst>
                    <a:gd name="connsiteX0" fmla="*/ 216971 w 291209"/>
                    <a:gd name="connsiteY0" fmla="*/ 0 h 104775"/>
                    <a:gd name="connsiteX1" fmla="*/ 48696 w 291209"/>
                    <a:gd name="connsiteY1" fmla="*/ 41275 h 104775"/>
                    <a:gd name="connsiteX2" fmla="*/ 1071 w 291209"/>
                    <a:gd name="connsiteY2" fmla="*/ 79375 h 104775"/>
                    <a:gd name="connsiteX3" fmla="*/ 26471 w 291209"/>
                    <a:gd name="connsiteY3" fmla="*/ 104775 h 104775"/>
                    <a:gd name="connsiteX4" fmla="*/ 143946 w 291209"/>
                    <a:gd name="connsiteY4" fmla="*/ 79375 h 104775"/>
                    <a:gd name="connsiteX5" fmla="*/ 277296 w 291209"/>
                    <a:gd name="connsiteY5" fmla="*/ 53975 h 104775"/>
                    <a:gd name="connsiteX6" fmla="*/ 280471 w 291209"/>
                    <a:gd name="connsiteY6" fmla="*/ 0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209" h="104775">
                      <a:moveTo>
                        <a:pt x="216971" y="0"/>
                      </a:moveTo>
                      <a:cubicBezTo>
                        <a:pt x="150825" y="14023"/>
                        <a:pt x="84679" y="28046"/>
                        <a:pt x="48696" y="41275"/>
                      </a:cubicBezTo>
                      <a:cubicBezTo>
                        <a:pt x="12713" y="54504"/>
                        <a:pt x="4775" y="68792"/>
                        <a:pt x="1071" y="79375"/>
                      </a:cubicBezTo>
                      <a:cubicBezTo>
                        <a:pt x="-2633" y="89958"/>
                        <a:pt x="2659" y="104775"/>
                        <a:pt x="26471" y="104775"/>
                      </a:cubicBezTo>
                      <a:cubicBezTo>
                        <a:pt x="50283" y="104775"/>
                        <a:pt x="102142" y="87842"/>
                        <a:pt x="143946" y="79375"/>
                      </a:cubicBezTo>
                      <a:cubicBezTo>
                        <a:pt x="185750" y="70908"/>
                        <a:pt x="254542" y="67204"/>
                        <a:pt x="277296" y="53975"/>
                      </a:cubicBezTo>
                      <a:cubicBezTo>
                        <a:pt x="300050" y="40746"/>
                        <a:pt x="290260" y="20373"/>
                        <a:pt x="280471"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4" name="フリーフォーム 1183">
                  <a:extLst>
                    <a:ext uri="{FF2B5EF4-FFF2-40B4-BE49-F238E27FC236}">
                      <a16:creationId xmlns:a16="http://schemas.microsoft.com/office/drawing/2014/main" id="{8CC39527-6979-51E6-102D-08072A9B8A63}"/>
                    </a:ext>
                  </a:extLst>
                </p:cNvPr>
                <p:cNvSpPr/>
                <p:nvPr/>
              </p:nvSpPr>
              <p:spPr>
                <a:xfrm>
                  <a:off x="5457825" y="3105150"/>
                  <a:ext cx="146050" cy="298450"/>
                </a:xfrm>
                <a:custGeom>
                  <a:avLst/>
                  <a:gdLst>
                    <a:gd name="connsiteX0" fmla="*/ 0 w 146050"/>
                    <a:gd name="connsiteY0" fmla="*/ 0 h 298450"/>
                    <a:gd name="connsiteX1" fmla="*/ 92075 w 146050"/>
                    <a:gd name="connsiteY1" fmla="*/ 120650 h 298450"/>
                    <a:gd name="connsiteX2" fmla="*/ 120650 w 146050"/>
                    <a:gd name="connsiteY2" fmla="*/ 238125 h 298450"/>
                    <a:gd name="connsiteX3" fmla="*/ 146050 w 146050"/>
                    <a:gd name="connsiteY3" fmla="*/ 298450 h 298450"/>
                  </a:gdLst>
                  <a:ahLst/>
                  <a:cxnLst>
                    <a:cxn ang="0">
                      <a:pos x="connsiteX0" y="connsiteY0"/>
                    </a:cxn>
                    <a:cxn ang="0">
                      <a:pos x="connsiteX1" y="connsiteY1"/>
                    </a:cxn>
                    <a:cxn ang="0">
                      <a:pos x="connsiteX2" y="connsiteY2"/>
                    </a:cxn>
                    <a:cxn ang="0">
                      <a:pos x="connsiteX3" y="connsiteY3"/>
                    </a:cxn>
                  </a:cxnLst>
                  <a:rect l="l" t="t" r="r" b="b"/>
                  <a:pathLst>
                    <a:path w="146050" h="298450">
                      <a:moveTo>
                        <a:pt x="0" y="0"/>
                      </a:moveTo>
                      <a:cubicBezTo>
                        <a:pt x="35983" y="40481"/>
                        <a:pt x="71967" y="80962"/>
                        <a:pt x="92075" y="120650"/>
                      </a:cubicBezTo>
                      <a:cubicBezTo>
                        <a:pt x="112183" y="160338"/>
                        <a:pt x="111654" y="208492"/>
                        <a:pt x="120650" y="238125"/>
                      </a:cubicBezTo>
                      <a:cubicBezTo>
                        <a:pt x="129646" y="267758"/>
                        <a:pt x="137848" y="283104"/>
                        <a:pt x="146050" y="2984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5" name="フリーフォーム 1184">
                  <a:extLst>
                    <a:ext uri="{FF2B5EF4-FFF2-40B4-BE49-F238E27FC236}">
                      <a16:creationId xmlns:a16="http://schemas.microsoft.com/office/drawing/2014/main" id="{FE5A93AB-D75F-FE1D-7BA5-91B63CEDDDF9}"/>
                    </a:ext>
                  </a:extLst>
                </p:cNvPr>
                <p:cNvSpPr/>
                <p:nvPr/>
              </p:nvSpPr>
              <p:spPr>
                <a:xfrm>
                  <a:off x="5527675" y="3108325"/>
                  <a:ext cx="193675" cy="241300"/>
                </a:xfrm>
                <a:custGeom>
                  <a:avLst/>
                  <a:gdLst>
                    <a:gd name="connsiteX0" fmla="*/ 0 w 193675"/>
                    <a:gd name="connsiteY0" fmla="*/ 0 h 241300"/>
                    <a:gd name="connsiteX1" fmla="*/ 98425 w 193675"/>
                    <a:gd name="connsiteY1" fmla="*/ 73025 h 241300"/>
                    <a:gd name="connsiteX2" fmla="*/ 127000 w 193675"/>
                    <a:gd name="connsiteY2" fmla="*/ 34925 h 241300"/>
                    <a:gd name="connsiteX3" fmla="*/ 123825 w 193675"/>
                    <a:gd name="connsiteY3" fmla="*/ 88900 h 241300"/>
                    <a:gd name="connsiteX4" fmla="*/ 142875 w 193675"/>
                    <a:gd name="connsiteY4" fmla="*/ 88900 h 241300"/>
                    <a:gd name="connsiteX5" fmla="*/ 193675 w 193675"/>
                    <a:gd name="connsiteY5" fmla="*/ 241300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675" h="241300">
                      <a:moveTo>
                        <a:pt x="0" y="0"/>
                      </a:moveTo>
                      <a:cubicBezTo>
                        <a:pt x="38629" y="33602"/>
                        <a:pt x="77258" y="67204"/>
                        <a:pt x="98425" y="73025"/>
                      </a:cubicBezTo>
                      <a:cubicBezTo>
                        <a:pt x="119592" y="78846"/>
                        <a:pt x="122767" y="32279"/>
                        <a:pt x="127000" y="34925"/>
                      </a:cubicBezTo>
                      <a:cubicBezTo>
                        <a:pt x="131233" y="37571"/>
                        <a:pt x="121179" y="79904"/>
                        <a:pt x="123825" y="88900"/>
                      </a:cubicBezTo>
                      <a:cubicBezTo>
                        <a:pt x="126471" y="97896"/>
                        <a:pt x="131233" y="63500"/>
                        <a:pt x="142875" y="88900"/>
                      </a:cubicBezTo>
                      <a:cubicBezTo>
                        <a:pt x="154517" y="114300"/>
                        <a:pt x="174096" y="177800"/>
                        <a:pt x="193675" y="241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6" name="フリーフォーム 1185">
                  <a:extLst>
                    <a:ext uri="{FF2B5EF4-FFF2-40B4-BE49-F238E27FC236}">
                      <a16:creationId xmlns:a16="http://schemas.microsoft.com/office/drawing/2014/main" id="{0A79AE0E-8BF5-F567-2CEC-72BAA2867EA4}"/>
                    </a:ext>
                  </a:extLst>
                </p:cNvPr>
                <p:cNvSpPr/>
                <p:nvPr/>
              </p:nvSpPr>
              <p:spPr>
                <a:xfrm>
                  <a:off x="5267325" y="2981325"/>
                  <a:ext cx="693289" cy="137541"/>
                </a:xfrm>
                <a:custGeom>
                  <a:avLst/>
                  <a:gdLst>
                    <a:gd name="connsiteX0" fmla="*/ 0 w 693289"/>
                    <a:gd name="connsiteY0" fmla="*/ 0 h 137541"/>
                    <a:gd name="connsiteX1" fmla="*/ 171450 w 693289"/>
                    <a:gd name="connsiteY1" fmla="*/ 79375 h 137541"/>
                    <a:gd name="connsiteX2" fmla="*/ 219075 w 693289"/>
                    <a:gd name="connsiteY2" fmla="*/ 136525 h 137541"/>
                    <a:gd name="connsiteX3" fmla="*/ 390525 w 693289"/>
                    <a:gd name="connsiteY3" fmla="*/ 111125 h 137541"/>
                    <a:gd name="connsiteX4" fmla="*/ 365125 w 693289"/>
                    <a:gd name="connsiteY4" fmla="*/ 50800 h 137541"/>
                    <a:gd name="connsiteX5" fmla="*/ 301625 w 693289"/>
                    <a:gd name="connsiteY5" fmla="*/ 88900 h 137541"/>
                    <a:gd name="connsiteX6" fmla="*/ 498475 w 693289"/>
                    <a:gd name="connsiteY6" fmla="*/ 101600 h 137541"/>
                    <a:gd name="connsiteX7" fmla="*/ 419100 w 693289"/>
                    <a:gd name="connsiteY7" fmla="*/ 79375 h 137541"/>
                    <a:gd name="connsiteX8" fmla="*/ 514350 w 693289"/>
                    <a:gd name="connsiteY8" fmla="*/ 114300 h 137541"/>
                    <a:gd name="connsiteX9" fmla="*/ 631825 w 693289"/>
                    <a:gd name="connsiteY9" fmla="*/ 69850 h 137541"/>
                    <a:gd name="connsiteX10" fmla="*/ 438150 w 693289"/>
                    <a:gd name="connsiteY10" fmla="*/ 88900 h 137541"/>
                    <a:gd name="connsiteX11" fmla="*/ 669925 w 693289"/>
                    <a:gd name="connsiteY11" fmla="*/ 12700 h 137541"/>
                    <a:gd name="connsiteX12" fmla="*/ 673100 w 693289"/>
                    <a:gd name="connsiteY12" fmla="*/ 9525 h 137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3289" h="137541">
                      <a:moveTo>
                        <a:pt x="0" y="0"/>
                      </a:moveTo>
                      <a:cubicBezTo>
                        <a:pt x="67469" y="28310"/>
                        <a:pt x="134938" y="56621"/>
                        <a:pt x="171450" y="79375"/>
                      </a:cubicBezTo>
                      <a:cubicBezTo>
                        <a:pt x="207962" y="102129"/>
                        <a:pt x="182562" y="131233"/>
                        <a:pt x="219075" y="136525"/>
                      </a:cubicBezTo>
                      <a:cubicBezTo>
                        <a:pt x="255588" y="141817"/>
                        <a:pt x="366183" y="125412"/>
                        <a:pt x="390525" y="111125"/>
                      </a:cubicBezTo>
                      <a:cubicBezTo>
                        <a:pt x="414867" y="96838"/>
                        <a:pt x="379942" y="54504"/>
                        <a:pt x="365125" y="50800"/>
                      </a:cubicBezTo>
                      <a:cubicBezTo>
                        <a:pt x="350308" y="47096"/>
                        <a:pt x="279400" y="80433"/>
                        <a:pt x="301625" y="88900"/>
                      </a:cubicBezTo>
                      <a:cubicBezTo>
                        <a:pt x="323850" y="97367"/>
                        <a:pt x="478896" y="103187"/>
                        <a:pt x="498475" y="101600"/>
                      </a:cubicBezTo>
                      <a:cubicBezTo>
                        <a:pt x="518054" y="100013"/>
                        <a:pt x="416454" y="77258"/>
                        <a:pt x="419100" y="79375"/>
                      </a:cubicBezTo>
                      <a:cubicBezTo>
                        <a:pt x="421746" y="81492"/>
                        <a:pt x="478896" y="115887"/>
                        <a:pt x="514350" y="114300"/>
                      </a:cubicBezTo>
                      <a:cubicBezTo>
                        <a:pt x="549804" y="112713"/>
                        <a:pt x="644525" y="74083"/>
                        <a:pt x="631825" y="69850"/>
                      </a:cubicBezTo>
                      <a:cubicBezTo>
                        <a:pt x="619125" y="65617"/>
                        <a:pt x="431800" y="98425"/>
                        <a:pt x="438150" y="88900"/>
                      </a:cubicBezTo>
                      <a:cubicBezTo>
                        <a:pt x="444500" y="79375"/>
                        <a:pt x="669925" y="12700"/>
                        <a:pt x="669925" y="12700"/>
                      </a:cubicBezTo>
                      <a:cubicBezTo>
                        <a:pt x="709083" y="-529"/>
                        <a:pt x="691091" y="4498"/>
                        <a:pt x="673100" y="9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7" name="フリーフォーム 1186">
                  <a:extLst>
                    <a:ext uri="{FF2B5EF4-FFF2-40B4-BE49-F238E27FC236}">
                      <a16:creationId xmlns:a16="http://schemas.microsoft.com/office/drawing/2014/main" id="{E4432565-ED92-DBBD-52DE-401C43931C52}"/>
                    </a:ext>
                  </a:extLst>
                </p:cNvPr>
                <p:cNvSpPr/>
                <p:nvPr/>
              </p:nvSpPr>
              <p:spPr>
                <a:xfrm>
                  <a:off x="5051425" y="2927350"/>
                  <a:ext cx="238125" cy="204529"/>
                </a:xfrm>
                <a:custGeom>
                  <a:avLst/>
                  <a:gdLst>
                    <a:gd name="connsiteX0" fmla="*/ 0 w 238125"/>
                    <a:gd name="connsiteY0" fmla="*/ 0 h 204529"/>
                    <a:gd name="connsiteX1" fmla="*/ 53975 w 238125"/>
                    <a:gd name="connsiteY1" fmla="*/ 31750 h 204529"/>
                    <a:gd name="connsiteX2" fmla="*/ 12700 w 238125"/>
                    <a:gd name="connsiteY2" fmla="*/ 107950 h 204529"/>
                    <a:gd name="connsiteX3" fmla="*/ 57150 w 238125"/>
                    <a:gd name="connsiteY3" fmla="*/ 200025 h 204529"/>
                    <a:gd name="connsiteX4" fmla="*/ 120650 w 238125"/>
                    <a:gd name="connsiteY4" fmla="*/ 177800 h 204529"/>
                    <a:gd name="connsiteX5" fmla="*/ 238125 w 238125"/>
                    <a:gd name="connsiteY5" fmla="*/ 69850 h 20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125" h="204529">
                      <a:moveTo>
                        <a:pt x="0" y="0"/>
                      </a:moveTo>
                      <a:cubicBezTo>
                        <a:pt x="25929" y="6879"/>
                        <a:pt x="51858" y="13758"/>
                        <a:pt x="53975" y="31750"/>
                      </a:cubicBezTo>
                      <a:cubicBezTo>
                        <a:pt x="56092" y="49742"/>
                        <a:pt x="12171" y="79904"/>
                        <a:pt x="12700" y="107950"/>
                      </a:cubicBezTo>
                      <a:cubicBezTo>
                        <a:pt x="13229" y="135996"/>
                        <a:pt x="39158" y="188383"/>
                        <a:pt x="57150" y="200025"/>
                      </a:cubicBezTo>
                      <a:cubicBezTo>
                        <a:pt x="75142" y="211667"/>
                        <a:pt x="90488" y="199496"/>
                        <a:pt x="120650" y="177800"/>
                      </a:cubicBezTo>
                      <a:cubicBezTo>
                        <a:pt x="150812" y="156104"/>
                        <a:pt x="194468" y="112977"/>
                        <a:pt x="238125" y="698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8" name="フリーフォーム 1187">
                  <a:extLst>
                    <a:ext uri="{FF2B5EF4-FFF2-40B4-BE49-F238E27FC236}">
                      <a16:creationId xmlns:a16="http://schemas.microsoft.com/office/drawing/2014/main" id="{DE76342B-DAC7-FDD5-349A-D23058351252}"/>
                    </a:ext>
                  </a:extLst>
                </p:cNvPr>
                <p:cNvSpPr/>
                <p:nvPr/>
              </p:nvSpPr>
              <p:spPr>
                <a:xfrm>
                  <a:off x="5124450" y="2886075"/>
                  <a:ext cx="180975" cy="190500"/>
                </a:xfrm>
                <a:custGeom>
                  <a:avLst/>
                  <a:gdLst>
                    <a:gd name="connsiteX0" fmla="*/ 180975 w 180975"/>
                    <a:gd name="connsiteY0" fmla="*/ 0 h 190500"/>
                    <a:gd name="connsiteX1" fmla="*/ 88900 w 180975"/>
                    <a:gd name="connsiteY1" fmla="*/ 69850 h 190500"/>
                    <a:gd name="connsiteX2" fmla="*/ 28575 w 180975"/>
                    <a:gd name="connsiteY2" fmla="*/ 117475 h 190500"/>
                    <a:gd name="connsiteX3" fmla="*/ 0 w 180975"/>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180975" h="190500">
                      <a:moveTo>
                        <a:pt x="180975" y="0"/>
                      </a:moveTo>
                      <a:lnTo>
                        <a:pt x="88900" y="69850"/>
                      </a:lnTo>
                      <a:cubicBezTo>
                        <a:pt x="63500" y="89429"/>
                        <a:pt x="43392" y="97367"/>
                        <a:pt x="28575" y="117475"/>
                      </a:cubicBezTo>
                      <a:cubicBezTo>
                        <a:pt x="13758" y="137583"/>
                        <a:pt x="6879" y="164041"/>
                        <a:pt x="0" y="1905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9" name="フリーフォーム 1188">
                  <a:extLst>
                    <a:ext uri="{FF2B5EF4-FFF2-40B4-BE49-F238E27FC236}">
                      <a16:creationId xmlns:a16="http://schemas.microsoft.com/office/drawing/2014/main" id="{797CFB48-AC62-C61A-45E6-29D6AF3B5917}"/>
                    </a:ext>
                  </a:extLst>
                </p:cNvPr>
                <p:cNvSpPr/>
                <p:nvPr/>
              </p:nvSpPr>
              <p:spPr>
                <a:xfrm>
                  <a:off x="5108575" y="2874463"/>
                  <a:ext cx="435376" cy="170474"/>
                </a:xfrm>
                <a:custGeom>
                  <a:avLst/>
                  <a:gdLst>
                    <a:gd name="connsiteX0" fmla="*/ 0 w 435376"/>
                    <a:gd name="connsiteY0" fmla="*/ 17962 h 170474"/>
                    <a:gd name="connsiteX1" fmla="*/ 174625 w 435376"/>
                    <a:gd name="connsiteY1" fmla="*/ 2087 h 170474"/>
                    <a:gd name="connsiteX2" fmla="*/ 323850 w 435376"/>
                    <a:gd name="connsiteY2" fmla="*/ 59237 h 170474"/>
                    <a:gd name="connsiteX3" fmla="*/ 434975 w 435376"/>
                    <a:gd name="connsiteY3" fmla="*/ 167187 h 170474"/>
                    <a:gd name="connsiteX4" fmla="*/ 355600 w 435376"/>
                    <a:gd name="connsiteY4" fmla="*/ 135437 h 170474"/>
                    <a:gd name="connsiteX5" fmla="*/ 215900 w 435376"/>
                    <a:gd name="connsiteY5" fmla="*/ 62412 h 17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376" h="170474">
                      <a:moveTo>
                        <a:pt x="0" y="17962"/>
                      </a:moveTo>
                      <a:cubicBezTo>
                        <a:pt x="60325" y="6585"/>
                        <a:pt x="120650" y="-4792"/>
                        <a:pt x="174625" y="2087"/>
                      </a:cubicBezTo>
                      <a:cubicBezTo>
                        <a:pt x="228600" y="8966"/>
                        <a:pt x="280458" y="31720"/>
                        <a:pt x="323850" y="59237"/>
                      </a:cubicBezTo>
                      <a:cubicBezTo>
                        <a:pt x="367242" y="86754"/>
                        <a:pt x="429683" y="154487"/>
                        <a:pt x="434975" y="167187"/>
                      </a:cubicBezTo>
                      <a:cubicBezTo>
                        <a:pt x="440267" y="179887"/>
                        <a:pt x="392112" y="152899"/>
                        <a:pt x="355600" y="135437"/>
                      </a:cubicBezTo>
                      <a:cubicBezTo>
                        <a:pt x="319088" y="117975"/>
                        <a:pt x="267494" y="90193"/>
                        <a:pt x="215900" y="62412"/>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0" name="フリーフォーム 1189">
                  <a:extLst>
                    <a:ext uri="{FF2B5EF4-FFF2-40B4-BE49-F238E27FC236}">
                      <a16:creationId xmlns:a16="http://schemas.microsoft.com/office/drawing/2014/main" id="{A35BD278-A3CE-8FA2-93E6-CF4E9C74C95F}"/>
                    </a:ext>
                  </a:extLst>
                </p:cNvPr>
                <p:cNvSpPr/>
                <p:nvPr/>
              </p:nvSpPr>
              <p:spPr>
                <a:xfrm>
                  <a:off x="5092700" y="2807568"/>
                  <a:ext cx="269875" cy="49932"/>
                </a:xfrm>
                <a:custGeom>
                  <a:avLst/>
                  <a:gdLst>
                    <a:gd name="connsiteX0" fmla="*/ 0 w 269875"/>
                    <a:gd name="connsiteY0" fmla="*/ 11832 h 49932"/>
                    <a:gd name="connsiteX1" fmla="*/ 101600 w 269875"/>
                    <a:gd name="connsiteY1" fmla="*/ 2307 h 49932"/>
                    <a:gd name="connsiteX2" fmla="*/ 269875 w 269875"/>
                    <a:gd name="connsiteY2" fmla="*/ 49932 h 49932"/>
                  </a:gdLst>
                  <a:ahLst/>
                  <a:cxnLst>
                    <a:cxn ang="0">
                      <a:pos x="connsiteX0" y="connsiteY0"/>
                    </a:cxn>
                    <a:cxn ang="0">
                      <a:pos x="connsiteX1" y="connsiteY1"/>
                    </a:cxn>
                    <a:cxn ang="0">
                      <a:pos x="connsiteX2" y="connsiteY2"/>
                    </a:cxn>
                  </a:cxnLst>
                  <a:rect l="l" t="t" r="r" b="b"/>
                  <a:pathLst>
                    <a:path w="269875" h="49932">
                      <a:moveTo>
                        <a:pt x="0" y="11832"/>
                      </a:moveTo>
                      <a:cubicBezTo>
                        <a:pt x="28310" y="3894"/>
                        <a:pt x="56621" y="-4043"/>
                        <a:pt x="101600" y="2307"/>
                      </a:cubicBezTo>
                      <a:cubicBezTo>
                        <a:pt x="146579" y="8657"/>
                        <a:pt x="208227" y="29294"/>
                        <a:pt x="269875" y="49932"/>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1" name="フリーフォーム 1190">
                  <a:extLst>
                    <a:ext uri="{FF2B5EF4-FFF2-40B4-BE49-F238E27FC236}">
                      <a16:creationId xmlns:a16="http://schemas.microsoft.com/office/drawing/2014/main" id="{ED376BB1-C81C-F0F3-4E0D-26A1C24D9A6A}"/>
                    </a:ext>
                  </a:extLst>
                </p:cNvPr>
                <p:cNvSpPr/>
                <p:nvPr/>
              </p:nvSpPr>
              <p:spPr>
                <a:xfrm>
                  <a:off x="5273675" y="2984500"/>
                  <a:ext cx="174034" cy="165480"/>
                </a:xfrm>
                <a:custGeom>
                  <a:avLst/>
                  <a:gdLst>
                    <a:gd name="connsiteX0" fmla="*/ 0 w 174034"/>
                    <a:gd name="connsiteY0" fmla="*/ 0 h 165480"/>
                    <a:gd name="connsiteX1" fmla="*/ 155575 w 174034"/>
                    <a:gd name="connsiteY1" fmla="*/ 123825 h 165480"/>
                    <a:gd name="connsiteX2" fmla="*/ 158750 w 174034"/>
                    <a:gd name="connsiteY2" fmla="*/ 165100 h 165480"/>
                    <a:gd name="connsiteX3" fmla="*/ 44450 w 174034"/>
                    <a:gd name="connsiteY3" fmla="*/ 104775 h 165480"/>
                  </a:gdLst>
                  <a:ahLst/>
                  <a:cxnLst>
                    <a:cxn ang="0">
                      <a:pos x="connsiteX0" y="connsiteY0"/>
                    </a:cxn>
                    <a:cxn ang="0">
                      <a:pos x="connsiteX1" y="connsiteY1"/>
                    </a:cxn>
                    <a:cxn ang="0">
                      <a:pos x="connsiteX2" y="connsiteY2"/>
                    </a:cxn>
                    <a:cxn ang="0">
                      <a:pos x="connsiteX3" y="connsiteY3"/>
                    </a:cxn>
                  </a:cxnLst>
                  <a:rect l="l" t="t" r="r" b="b"/>
                  <a:pathLst>
                    <a:path w="174034" h="165480">
                      <a:moveTo>
                        <a:pt x="0" y="0"/>
                      </a:moveTo>
                      <a:cubicBezTo>
                        <a:pt x="64558" y="48154"/>
                        <a:pt x="129117" y="96308"/>
                        <a:pt x="155575" y="123825"/>
                      </a:cubicBezTo>
                      <a:cubicBezTo>
                        <a:pt x="182033" y="151342"/>
                        <a:pt x="177271" y="168275"/>
                        <a:pt x="158750" y="165100"/>
                      </a:cubicBezTo>
                      <a:cubicBezTo>
                        <a:pt x="140229" y="161925"/>
                        <a:pt x="92339" y="133350"/>
                        <a:pt x="44450" y="1047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2" name="フリーフォーム 1191">
                  <a:extLst>
                    <a:ext uri="{FF2B5EF4-FFF2-40B4-BE49-F238E27FC236}">
                      <a16:creationId xmlns:a16="http://schemas.microsoft.com/office/drawing/2014/main" id="{F8405621-BC8D-C6F9-30E5-BE5A854A81C8}"/>
                    </a:ext>
                  </a:extLst>
                </p:cNvPr>
                <p:cNvSpPr/>
                <p:nvPr/>
              </p:nvSpPr>
              <p:spPr>
                <a:xfrm>
                  <a:off x="4034970" y="3816129"/>
                  <a:ext cx="972005" cy="536796"/>
                </a:xfrm>
                <a:custGeom>
                  <a:avLst/>
                  <a:gdLst>
                    <a:gd name="connsiteX0" fmla="*/ 972005 w 972005"/>
                    <a:gd name="connsiteY0" fmla="*/ 146271 h 536796"/>
                    <a:gd name="connsiteX1" fmla="*/ 898980 w 972005"/>
                    <a:gd name="connsiteY1" fmla="*/ 3396 h 536796"/>
                    <a:gd name="connsiteX2" fmla="*/ 825955 w 972005"/>
                    <a:gd name="connsiteY2" fmla="*/ 41496 h 536796"/>
                    <a:gd name="connsiteX3" fmla="*/ 543380 w 972005"/>
                    <a:gd name="connsiteY3" fmla="*/ 178021 h 536796"/>
                    <a:gd name="connsiteX4" fmla="*/ 41730 w 972005"/>
                    <a:gd name="connsiteY4" fmla="*/ 422496 h 536796"/>
                    <a:gd name="connsiteX5" fmla="*/ 35380 w 972005"/>
                    <a:gd name="connsiteY5" fmla="*/ 390746 h 536796"/>
                    <a:gd name="connsiteX6" fmla="*/ 98880 w 972005"/>
                    <a:gd name="connsiteY6" fmla="*/ 536796 h 536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2005" h="536796">
                      <a:moveTo>
                        <a:pt x="972005" y="146271"/>
                      </a:moveTo>
                      <a:cubicBezTo>
                        <a:pt x="947663" y="83565"/>
                        <a:pt x="923322" y="20859"/>
                        <a:pt x="898980" y="3396"/>
                      </a:cubicBezTo>
                      <a:cubicBezTo>
                        <a:pt x="874638" y="-14067"/>
                        <a:pt x="825955" y="41496"/>
                        <a:pt x="825955" y="41496"/>
                      </a:cubicBezTo>
                      <a:lnTo>
                        <a:pt x="543380" y="178021"/>
                      </a:lnTo>
                      <a:cubicBezTo>
                        <a:pt x="412676" y="241521"/>
                        <a:pt x="126397" y="387042"/>
                        <a:pt x="41730" y="422496"/>
                      </a:cubicBezTo>
                      <a:cubicBezTo>
                        <a:pt x="-42937" y="457950"/>
                        <a:pt x="25855" y="371696"/>
                        <a:pt x="35380" y="390746"/>
                      </a:cubicBezTo>
                      <a:cubicBezTo>
                        <a:pt x="44905" y="409796"/>
                        <a:pt x="71892" y="473296"/>
                        <a:pt x="98880" y="53679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3" name="フリーフォーム 1192">
                  <a:extLst>
                    <a:ext uri="{FF2B5EF4-FFF2-40B4-BE49-F238E27FC236}">
                      <a16:creationId xmlns:a16="http://schemas.microsoft.com/office/drawing/2014/main" id="{388BCD57-D4A3-58EB-C83B-BE40521E1CF4}"/>
                    </a:ext>
                  </a:extLst>
                </p:cNvPr>
                <p:cNvSpPr/>
                <p:nvPr/>
              </p:nvSpPr>
              <p:spPr>
                <a:xfrm>
                  <a:off x="4164739" y="3902724"/>
                  <a:ext cx="772386" cy="443851"/>
                </a:xfrm>
                <a:custGeom>
                  <a:avLst/>
                  <a:gdLst>
                    <a:gd name="connsiteX0" fmla="*/ 61186 w 772386"/>
                    <a:gd name="connsiteY0" fmla="*/ 443851 h 443851"/>
                    <a:gd name="connsiteX1" fmla="*/ 16736 w 772386"/>
                    <a:gd name="connsiteY1" fmla="*/ 383526 h 443851"/>
                    <a:gd name="connsiteX2" fmla="*/ 308836 w 772386"/>
                    <a:gd name="connsiteY2" fmla="*/ 227951 h 443851"/>
                    <a:gd name="connsiteX3" fmla="*/ 727936 w 772386"/>
                    <a:gd name="connsiteY3" fmla="*/ 21576 h 443851"/>
                    <a:gd name="connsiteX4" fmla="*/ 759686 w 772386"/>
                    <a:gd name="connsiteY4" fmla="*/ 12051 h 443851"/>
                    <a:gd name="connsiteX5" fmla="*/ 772386 w 772386"/>
                    <a:gd name="connsiteY5" fmla="*/ 72376 h 44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386" h="443851">
                      <a:moveTo>
                        <a:pt x="61186" y="443851"/>
                      </a:moveTo>
                      <a:cubicBezTo>
                        <a:pt x="18323" y="431680"/>
                        <a:pt x="-24539" y="419509"/>
                        <a:pt x="16736" y="383526"/>
                      </a:cubicBezTo>
                      <a:cubicBezTo>
                        <a:pt x="58011" y="347543"/>
                        <a:pt x="190303" y="288276"/>
                        <a:pt x="308836" y="227951"/>
                      </a:cubicBezTo>
                      <a:cubicBezTo>
                        <a:pt x="427369" y="167626"/>
                        <a:pt x="652794" y="57559"/>
                        <a:pt x="727936" y="21576"/>
                      </a:cubicBezTo>
                      <a:cubicBezTo>
                        <a:pt x="803078" y="-14407"/>
                        <a:pt x="752278" y="3584"/>
                        <a:pt x="759686" y="12051"/>
                      </a:cubicBezTo>
                      <a:cubicBezTo>
                        <a:pt x="767094" y="20518"/>
                        <a:pt x="769740" y="46447"/>
                        <a:pt x="772386" y="7237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4" name="フリーフォーム 1193">
                  <a:extLst>
                    <a:ext uri="{FF2B5EF4-FFF2-40B4-BE49-F238E27FC236}">
                      <a16:creationId xmlns:a16="http://schemas.microsoft.com/office/drawing/2014/main" id="{120C6D94-CD7F-0C92-E013-F97FBFD451A7}"/>
                    </a:ext>
                  </a:extLst>
                </p:cNvPr>
                <p:cNvSpPr/>
                <p:nvPr/>
              </p:nvSpPr>
              <p:spPr>
                <a:xfrm>
                  <a:off x="4333875" y="3111500"/>
                  <a:ext cx="492125" cy="746125"/>
                </a:xfrm>
                <a:custGeom>
                  <a:avLst/>
                  <a:gdLst>
                    <a:gd name="connsiteX0" fmla="*/ 0 w 492125"/>
                    <a:gd name="connsiteY0" fmla="*/ 0 h 746125"/>
                    <a:gd name="connsiteX1" fmla="*/ 127000 w 492125"/>
                    <a:gd name="connsiteY1" fmla="*/ 38100 h 746125"/>
                    <a:gd name="connsiteX2" fmla="*/ 209550 w 492125"/>
                    <a:gd name="connsiteY2" fmla="*/ 98425 h 746125"/>
                    <a:gd name="connsiteX3" fmla="*/ 279400 w 492125"/>
                    <a:gd name="connsiteY3" fmla="*/ 238125 h 746125"/>
                    <a:gd name="connsiteX4" fmla="*/ 403225 w 492125"/>
                    <a:gd name="connsiteY4" fmla="*/ 527050 h 746125"/>
                    <a:gd name="connsiteX5" fmla="*/ 492125 w 492125"/>
                    <a:gd name="connsiteY5" fmla="*/ 746125 h 746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2125" h="746125">
                      <a:moveTo>
                        <a:pt x="0" y="0"/>
                      </a:moveTo>
                      <a:cubicBezTo>
                        <a:pt x="46037" y="10848"/>
                        <a:pt x="92075" y="21696"/>
                        <a:pt x="127000" y="38100"/>
                      </a:cubicBezTo>
                      <a:cubicBezTo>
                        <a:pt x="161925" y="54504"/>
                        <a:pt x="184150" y="65088"/>
                        <a:pt x="209550" y="98425"/>
                      </a:cubicBezTo>
                      <a:cubicBezTo>
                        <a:pt x="234950" y="131762"/>
                        <a:pt x="247121" y="166688"/>
                        <a:pt x="279400" y="238125"/>
                      </a:cubicBezTo>
                      <a:cubicBezTo>
                        <a:pt x="311679" y="309562"/>
                        <a:pt x="367771" y="442383"/>
                        <a:pt x="403225" y="527050"/>
                      </a:cubicBezTo>
                      <a:cubicBezTo>
                        <a:pt x="438679" y="611717"/>
                        <a:pt x="465402" y="678921"/>
                        <a:pt x="492125" y="746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5" name="フリーフォーム 1194">
                  <a:extLst>
                    <a:ext uri="{FF2B5EF4-FFF2-40B4-BE49-F238E27FC236}">
                      <a16:creationId xmlns:a16="http://schemas.microsoft.com/office/drawing/2014/main" id="{382B7A72-1A70-527B-AF63-FDC5CF149831}"/>
                    </a:ext>
                  </a:extLst>
                </p:cNvPr>
                <p:cNvSpPr/>
                <p:nvPr/>
              </p:nvSpPr>
              <p:spPr>
                <a:xfrm>
                  <a:off x="3933825" y="3143250"/>
                  <a:ext cx="812800" cy="765175"/>
                </a:xfrm>
                <a:custGeom>
                  <a:avLst/>
                  <a:gdLst>
                    <a:gd name="connsiteX0" fmla="*/ 0 w 812800"/>
                    <a:gd name="connsiteY0" fmla="*/ 0 h 765175"/>
                    <a:gd name="connsiteX1" fmla="*/ 434975 w 812800"/>
                    <a:gd name="connsiteY1" fmla="*/ 50800 h 765175"/>
                    <a:gd name="connsiteX2" fmla="*/ 565150 w 812800"/>
                    <a:gd name="connsiteY2" fmla="*/ 133350 h 765175"/>
                    <a:gd name="connsiteX3" fmla="*/ 746125 w 812800"/>
                    <a:gd name="connsiteY3" fmla="*/ 600075 h 765175"/>
                    <a:gd name="connsiteX4" fmla="*/ 742950 w 812800"/>
                    <a:gd name="connsiteY4" fmla="*/ 549275 h 765175"/>
                    <a:gd name="connsiteX5" fmla="*/ 812800 w 812800"/>
                    <a:gd name="connsiteY5" fmla="*/ 758825 h 765175"/>
                    <a:gd name="connsiteX6" fmla="*/ 812800 w 812800"/>
                    <a:gd name="connsiteY6" fmla="*/ 758825 h 765175"/>
                    <a:gd name="connsiteX7" fmla="*/ 793750 w 812800"/>
                    <a:gd name="connsiteY7" fmla="*/ 765175 h 765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765175">
                      <a:moveTo>
                        <a:pt x="0" y="0"/>
                      </a:moveTo>
                      <a:cubicBezTo>
                        <a:pt x="170391" y="14287"/>
                        <a:pt x="340783" y="28575"/>
                        <a:pt x="434975" y="50800"/>
                      </a:cubicBezTo>
                      <a:cubicBezTo>
                        <a:pt x="529167" y="73025"/>
                        <a:pt x="513292" y="41804"/>
                        <a:pt x="565150" y="133350"/>
                      </a:cubicBezTo>
                      <a:cubicBezTo>
                        <a:pt x="617008" y="224896"/>
                        <a:pt x="716492" y="530754"/>
                        <a:pt x="746125" y="600075"/>
                      </a:cubicBezTo>
                      <a:cubicBezTo>
                        <a:pt x="775758" y="669396"/>
                        <a:pt x="731838" y="522817"/>
                        <a:pt x="742950" y="549275"/>
                      </a:cubicBezTo>
                      <a:cubicBezTo>
                        <a:pt x="754063" y="575733"/>
                        <a:pt x="812800" y="758825"/>
                        <a:pt x="812800" y="758825"/>
                      </a:cubicBezTo>
                      <a:lnTo>
                        <a:pt x="812800" y="758825"/>
                      </a:lnTo>
                      <a:lnTo>
                        <a:pt x="793750" y="7651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6" name="フリーフォーム 1195">
                  <a:extLst>
                    <a:ext uri="{FF2B5EF4-FFF2-40B4-BE49-F238E27FC236}">
                      <a16:creationId xmlns:a16="http://schemas.microsoft.com/office/drawing/2014/main" id="{FEE63936-B8B5-D384-487A-65BE373C059E}"/>
                    </a:ext>
                  </a:extLst>
                </p:cNvPr>
                <p:cNvSpPr/>
                <p:nvPr/>
              </p:nvSpPr>
              <p:spPr>
                <a:xfrm>
                  <a:off x="3927475" y="3152775"/>
                  <a:ext cx="336550" cy="993775"/>
                </a:xfrm>
                <a:custGeom>
                  <a:avLst/>
                  <a:gdLst>
                    <a:gd name="connsiteX0" fmla="*/ 0 w 336550"/>
                    <a:gd name="connsiteY0" fmla="*/ 0 h 993775"/>
                    <a:gd name="connsiteX1" fmla="*/ 212725 w 336550"/>
                    <a:gd name="connsiteY1" fmla="*/ 641350 h 993775"/>
                    <a:gd name="connsiteX2" fmla="*/ 336550 w 336550"/>
                    <a:gd name="connsiteY2" fmla="*/ 993775 h 993775"/>
                  </a:gdLst>
                  <a:ahLst/>
                  <a:cxnLst>
                    <a:cxn ang="0">
                      <a:pos x="connsiteX0" y="connsiteY0"/>
                    </a:cxn>
                    <a:cxn ang="0">
                      <a:pos x="connsiteX1" y="connsiteY1"/>
                    </a:cxn>
                    <a:cxn ang="0">
                      <a:pos x="connsiteX2" y="connsiteY2"/>
                    </a:cxn>
                  </a:cxnLst>
                  <a:rect l="l" t="t" r="r" b="b"/>
                  <a:pathLst>
                    <a:path w="336550" h="993775">
                      <a:moveTo>
                        <a:pt x="0" y="0"/>
                      </a:moveTo>
                      <a:cubicBezTo>
                        <a:pt x="78316" y="237860"/>
                        <a:pt x="156633" y="475721"/>
                        <a:pt x="212725" y="641350"/>
                      </a:cubicBezTo>
                      <a:cubicBezTo>
                        <a:pt x="268817" y="806979"/>
                        <a:pt x="302683" y="900377"/>
                        <a:pt x="336550" y="9937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7" name="フリーフォーム 1196">
                  <a:extLst>
                    <a:ext uri="{FF2B5EF4-FFF2-40B4-BE49-F238E27FC236}">
                      <a16:creationId xmlns:a16="http://schemas.microsoft.com/office/drawing/2014/main" id="{C493893F-B4E8-2F36-CA36-6B937C90B05C}"/>
                    </a:ext>
                  </a:extLst>
                </p:cNvPr>
                <p:cNvSpPr/>
                <p:nvPr/>
              </p:nvSpPr>
              <p:spPr>
                <a:xfrm>
                  <a:off x="3469387" y="3130550"/>
                  <a:ext cx="643206" cy="809839"/>
                </a:xfrm>
                <a:custGeom>
                  <a:avLst/>
                  <a:gdLst>
                    <a:gd name="connsiteX0" fmla="*/ 359663 w 643206"/>
                    <a:gd name="connsiteY0" fmla="*/ 0 h 809839"/>
                    <a:gd name="connsiteX1" fmla="*/ 597788 w 643206"/>
                    <a:gd name="connsiteY1" fmla="*/ 644525 h 809839"/>
                    <a:gd name="connsiteX2" fmla="*/ 639063 w 643206"/>
                    <a:gd name="connsiteY2" fmla="*/ 800100 h 809839"/>
                    <a:gd name="connsiteX3" fmla="*/ 540638 w 643206"/>
                    <a:gd name="connsiteY3" fmla="*/ 784225 h 809839"/>
                    <a:gd name="connsiteX4" fmla="*/ 261238 w 643206"/>
                    <a:gd name="connsiteY4" fmla="*/ 708025 h 809839"/>
                    <a:gd name="connsiteX5" fmla="*/ 197738 w 643206"/>
                    <a:gd name="connsiteY5" fmla="*/ 644525 h 809839"/>
                    <a:gd name="connsiteX6" fmla="*/ 45338 w 643206"/>
                    <a:gd name="connsiteY6" fmla="*/ 139700 h 809839"/>
                    <a:gd name="connsiteX7" fmla="*/ 888 w 643206"/>
                    <a:gd name="connsiteY7" fmla="*/ 50800 h 809839"/>
                    <a:gd name="connsiteX8" fmla="*/ 19938 w 643206"/>
                    <a:gd name="connsiteY8" fmla="*/ 0 h 80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3206" h="809839">
                      <a:moveTo>
                        <a:pt x="359663" y="0"/>
                      </a:moveTo>
                      <a:cubicBezTo>
                        <a:pt x="455442" y="255587"/>
                        <a:pt x="551221" y="511175"/>
                        <a:pt x="597788" y="644525"/>
                      </a:cubicBezTo>
                      <a:cubicBezTo>
                        <a:pt x="644355" y="777875"/>
                        <a:pt x="648588" y="776817"/>
                        <a:pt x="639063" y="800100"/>
                      </a:cubicBezTo>
                      <a:cubicBezTo>
                        <a:pt x="629538" y="823383"/>
                        <a:pt x="603609" y="799571"/>
                        <a:pt x="540638" y="784225"/>
                      </a:cubicBezTo>
                      <a:cubicBezTo>
                        <a:pt x="477667" y="768879"/>
                        <a:pt x="318388" y="731308"/>
                        <a:pt x="261238" y="708025"/>
                      </a:cubicBezTo>
                      <a:cubicBezTo>
                        <a:pt x="204088" y="684742"/>
                        <a:pt x="233721" y="739246"/>
                        <a:pt x="197738" y="644525"/>
                      </a:cubicBezTo>
                      <a:cubicBezTo>
                        <a:pt x="161755" y="549804"/>
                        <a:pt x="78146" y="238654"/>
                        <a:pt x="45338" y="139700"/>
                      </a:cubicBezTo>
                      <a:cubicBezTo>
                        <a:pt x="12530" y="40746"/>
                        <a:pt x="5121" y="74083"/>
                        <a:pt x="888" y="50800"/>
                      </a:cubicBezTo>
                      <a:cubicBezTo>
                        <a:pt x="-3345" y="27517"/>
                        <a:pt x="8296" y="13758"/>
                        <a:pt x="19938"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8" name="フリーフォーム 1197">
                  <a:extLst>
                    <a:ext uri="{FF2B5EF4-FFF2-40B4-BE49-F238E27FC236}">
                      <a16:creationId xmlns:a16="http://schemas.microsoft.com/office/drawing/2014/main" id="{DC99ACE4-7522-DEFC-FB5A-C7CA2AAD86E6}"/>
                    </a:ext>
                  </a:extLst>
                </p:cNvPr>
                <p:cNvSpPr/>
                <p:nvPr/>
              </p:nvSpPr>
              <p:spPr>
                <a:xfrm>
                  <a:off x="4079875" y="3937000"/>
                  <a:ext cx="441325" cy="130175"/>
                </a:xfrm>
                <a:custGeom>
                  <a:avLst/>
                  <a:gdLst>
                    <a:gd name="connsiteX0" fmla="*/ 0 w 441325"/>
                    <a:gd name="connsiteY0" fmla="*/ 0 h 130175"/>
                    <a:gd name="connsiteX1" fmla="*/ 441325 w 441325"/>
                    <a:gd name="connsiteY1" fmla="*/ 130175 h 130175"/>
                  </a:gdLst>
                  <a:ahLst/>
                  <a:cxnLst>
                    <a:cxn ang="0">
                      <a:pos x="connsiteX0" y="connsiteY0"/>
                    </a:cxn>
                    <a:cxn ang="0">
                      <a:pos x="connsiteX1" y="connsiteY1"/>
                    </a:cxn>
                  </a:cxnLst>
                  <a:rect l="l" t="t" r="r" b="b"/>
                  <a:pathLst>
                    <a:path w="441325" h="130175">
                      <a:moveTo>
                        <a:pt x="0" y="0"/>
                      </a:moveTo>
                      <a:lnTo>
                        <a:pt x="441325" y="1301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9" name="フリーフォーム 1198">
                  <a:extLst>
                    <a:ext uri="{FF2B5EF4-FFF2-40B4-BE49-F238E27FC236}">
                      <a16:creationId xmlns:a16="http://schemas.microsoft.com/office/drawing/2014/main" id="{1B0E6705-912D-5D9F-CA2C-968592BC6FAE}"/>
                    </a:ext>
                  </a:extLst>
                </p:cNvPr>
                <p:cNvSpPr/>
                <p:nvPr/>
              </p:nvSpPr>
              <p:spPr>
                <a:xfrm>
                  <a:off x="3403600" y="3111500"/>
                  <a:ext cx="1025525" cy="965200"/>
                </a:xfrm>
                <a:custGeom>
                  <a:avLst/>
                  <a:gdLst>
                    <a:gd name="connsiteX0" fmla="*/ 0 w 1025525"/>
                    <a:gd name="connsiteY0" fmla="*/ 0 h 965200"/>
                    <a:gd name="connsiteX1" fmla="*/ 180975 w 1025525"/>
                    <a:gd name="connsiteY1" fmla="*/ 508000 h 965200"/>
                    <a:gd name="connsiteX2" fmla="*/ 273050 w 1025525"/>
                    <a:gd name="connsiteY2" fmla="*/ 746125 h 965200"/>
                    <a:gd name="connsiteX3" fmla="*/ 387350 w 1025525"/>
                    <a:gd name="connsiteY3" fmla="*/ 806450 h 965200"/>
                    <a:gd name="connsiteX4" fmla="*/ 561975 w 1025525"/>
                    <a:gd name="connsiteY4" fmla="*/ 860425 h 965200"/>
                    <a:gd name="connsiteX5" fmla="*/ 803275 w 1025525"/>
                    <a:gd name="connsiteY5" fmla="*/ 917575 h 965200"/>
                    <a:gd name="connsiteX6" fmla="*/ 765175 w 1025525"/>
                    <a:gd name="connsiteY6" fmla="*/ 904875 h 965200"/>
                    <a:gd name="connsiteX7" fmla="*/ 1025525 w 1025525"/>
                    <a:gd name="connsiteY7" fmla="*/ 965200 h 96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525" h="965200">
                      <a:moveTo>
                        <a:pt x="0" y="0"/>
                      </a:moveTo>
                      <a:cubicBezTo>
                        <a:pt x="67733" y="191823"/>
                        <a:pt x="135467" y="383646"/>
                        <a:pt x="180975" y="508000"/>
                      </a:cubicBezTo>
                      <a:cubicBezTo>
                        <a:pt x="226483" y="632354"/>
                        <a:pt x="238654" y="696383"/>
                        <a:pt x="273050" y="746125"/>
                      </a:cubicBezTo>
                      <a:cubicBezTo>
                        <a:pt x="307446" y="795867"/>
                        <a:pt x="339196" y="787400"/>
                        <a:pt x="387350" y="806450"/>
                      </a:cubicBezTo>
                      <a:cubicBezTo>
                        <a:pt x="435504" y="825500"/>
                        <a:pt x="492654" y="841904"/>
                        <a:pt x="561975" y="860425"/>
                      </a:cubicBezTo>
                      <a:cubicBezTo>
                        <a:pt x="631296" y="878946"/>
                        <a:pt x="769408" y="910167"/>
                        <a:pt x="803275" y="917575"/>
                      </a:cubicBezTo>
                      <a:cubicBezTo>
                        <a:pt x="837142" y="924983"/>
                        <a:pt x="728133" y="896938"/>
                        <a:pt x="765175" y="904875"/>
                      </a:cubicBezTo>
                      <a:cubicBezTo>
                        <a:pt x="802217" y="912813"/>
                        <a:pt x="913871" y="939006"/>
                        <a:pt x="1025525" y="965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0" name="フリーフォーム 1199">
                  <a:extLst>
                    <a:ext uri="{FF2B5EF4-FFF2-40B4-BE49-F238E27FC236}">
                      <a16:creationId xmlns:a16="http://schemas.microsoft.com/office/drawing/2014/main" id="{D15A304C-EB16-F028-0A33-95CE790E7182}"/>
                    </a:ext>
                  </a:extLst>
                </p:cNvPr>
                <p:cNvSpPr/>
                <p:nvPr/>
              </p:nvSpPr>
              <p:spPr>
                <a:xfrm>
                  <a:off x="2951019" y="2978150"/>
                  <a:ext cx="1411431" cy="212725"/>
                </a:xfrm>
                <a:custGeom>
                  <a:avLst/>
                  <a:gdLst>
                    <a:gd name="connsiteX0" fmla="*/ 166831 w 1411431"/>
                    <a:gd name="connsiteY0" fmla="*/ 0 h 212725"/>
                    <a:gd name="connsiteX1" fmla="*/ 112856 w 1411431"/>
                    <a:gd name="connsiteY1" fmla="*/ 73025 h 212725"/>
                    <a:gd name="connsiteX2" fmla="*/ 8081 w 1411431"/>
                    <a:gd name="connsiteY2" fmla="*/ 95250 h 212725"/>
                    <a:gd name="connsiteX3" fmla="*/ 350981 w 1411431"/>
                    <a:gd name="connsiteY3" fmla="*/ 111125 h 212725"/>
                    <a:gd name="connsiteX4" fmla="*/ 1090756 w 1411431"/>
                    <a:gd name="connsiteY4" fmla="*/ 152400 h 212725"/>
                    <a:gd name="connsiteX5" fmla="*/ 1411431 w 1411431"/>
                    <a:gd name="connsiteY5" fmla="*/ 212725 h 21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1431" h="212725">
                      <a:moveTo>
                        <a:pt x="166831" y="0"/>
                      </a:moveTo>
                      <a:cubicBezTo>
                        <a:pt x="153072" y="28575"/>
                        <a:pt x="139314" y="57150"/>
                        <a:pt x="112856" y="73025"/>
                      </a:cubicBezTo>
                      <a:cubicBezTo>
                        <a:pt x="86398" y="88900"/>
                        <a:pt x="-31606" y="88900"/>
                        <a:pt x="8081" y="95250"/>
                      </a:cubicBezTo>
                      <a:cubicBezTo>
                        <a:pt x="47768" y="101600"/>
                        <a:pt x="350981" y="111125"/>
                        <a:pt x="350981" y="111125"/>
                      </a:cubicBezTo>
                      <a:cubicBezTo>
                        <a:pt x="531427" y="120650"/>
                        <a:pt x="914014" y="135467"/>
                        <a:pt x="1090756" y="152400"/>
                      </a:cubicBezTo>
                      <a:cubicBezTo>
                        <a:pt x="1267498" y="169333"/>
                        <a:pt x="1339464" y="191029"/>
                        <a:pt x="1411431" y="212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1" name="フリーフォーム 1200">
                  <a:extLst>
                    <a:ext uri="{FF2B5EF4-FFF2-40B4-BE49-F238E27FC236}">
                      <a16:creationId xmlns:a16="http://schemas.microsoft.com/office/drawing/2014/main" id="{0C4FC6E8-9571-EB21-F4FD-CEA8DB3279A6}"/>
                    </a:ext>
                  </a:extLst>
                </p:cNvPr>
                <p:cNvSpPr/>
                <p:nvPr/>
              </p:nvSpPr>
              <p:spPr>
                <a:xfrm>
                  <a:off x="2876370" y="3016100"/>
                  <a:ext cx="1625953" cy="117955"/>
                </a:xfrm>
                <a:custGeom>
                  <a:avLst/>
                  <a:gdLst>
                    <a:gd name="connsiteX0" fmla="*/ 85905 w 1625953"/>
                    <a:gd name="connsiteY0" fmla="*/ 70000 h 117955"/>
                    <a:gd name="connsiteX1" fmla="*/ 22405 w 1625953"/>
                    <a:gd name="connsiteY1" fmla="*/ 6500 h 117955"/>
                    <a:gd name="connsiteX2" fmla="*/ 422455 w 1625953"/>
                    <a:gd name="connsiteY2" fmla="*/ 12850 h 117955"/>
                    <a:gd name="connsiteX3" fmla="*/ 1495605 w 1625953"/>
                    <a:gd name="connsiteY3" fmla="*/ 101750 h 117955"/>
                    <a:gd name="connsiteX4" fmla="*/ 1568630 w 1625953"/>
                    <a:gd name="connsiteY4" fmla="*/ 117625 h 117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5953" h="117955">
                      <a:moveTo>
                        <a:pt x="85905" y="70000"/>
                      </a:moveTo>
                      <a:cubicBezTo>
                        <a:pt x="26109" y="43012"/>
                        <a:pt x="-33687" y="16025"/>
                        <a:pt x="22405" y="6500"/>
                      </a:cubicBezTo>
                      <a:cubicBezTo>
                        <a:pt x="78497" y="-3025"/>
                        <a:pt x="176922" y="-3025"/>
                        <a:pt x="422455" y="12850"/>
                      </a:cubicBezTo>
                      <a:cubicBezTo>
                        <a:pt x="667988" y="28725"/>
                        <a:pt x="1304576" y="84288"/>
                        <a:pt x="1495605" y="101750"/>
                      </a:cubicBezTo>
                      <a:cubicBezTo>
                        <a:pt x="1686634" y="119212"/>
                        <a:pt x="1627632" y="118418"/>
                        <a:pt x="1568630" y="117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2" name="フリーフォーム 1201">
                  <a:extLst>
                    <a:ext uri="{FF2B5EF4-FFF2-40B4-BE49-F238E27FC236}">
                      <a16:creationId xmlns:a16="http://schemas.microsoft.com/office/drawing/2014/main" id="{9EEF9F8A-E7DC-7902-61FF-00956AB8974A}"/>
                    </a:ext>
                  </a:extLst>
                </p:cNvPr>
                <p:cNvSpPr/>
                <p:nvPr/>
              </p:nvSpPr>
              <p:spPr>
                <a:xfrm>
                  <a:off x="2216150" y="2841625"/>
                  <a:ext cx="2162578" cy="253579"/>
                </a:xfrm>
                <a:custGeom>
                  <a:avLst/>
                  <a:gdLst>
                    <a:gd name="connsiteX0" fmla="*/ 0 w 2162578"/>
                    <a:gd name="connsiteY0" fmla="*/ 0 h 253579"/>
                    <a:gd name="connsiteX1" fmla="*/ 717550 w 2162578"/>
                    <a:gd name="connsiteY1" fmla="*/ 69850 h 253579"/>
                    <a:gd name="connsiteX2" fmla="*/ 1450975 w 2162578"/>
                    <a:gd name="connsiteY2" fmla="*/ 158750 h 253579"/>
                    <a:gd name="connsiteX3" fmla="*/ 1412875 w 2162578"/>
                    <a:gd name="connsiteY3" fmla="*/ 142875 h 253579"/>
                    <a:gd name="connsiteX4" fmla="*/ 1768475 w 2162578"/>
                    <a:gd name="connsiteY4" fmla="*/ 171450 h 253579"/>
                    <a:gd name="connsiteX5" fmla="*/ 1692275 w 2162578"/>
                    <a:gd name="connsiteY5" fmla="*/ 180975 h 253579"/>
                    <a:gd name="connsiteX6" fmla="*/ 1898650 w 2162578"/>
                    <a:gd name="connsiteY6" fmla="*/ 161925 h 253579"/>
                    <a:gd name="connsiteX7" fmla="*/ 2101850 w 2162578"/>
                    <a:gd name="connsiteY7" fmla="*/ 193675 h 253579"/>
                    <a:gd name="connsiteX8" fmla="*/ 2133600 w 2162578"/>
                    <a:gd name="connsiteY8" fmla="*/ 250825 h 253579"/>
                    <a:gd name="connsiteX9" fmla="*/ 2012950 w 2162578"/>
                    <a:gd name="connsiteY9" fmla="*/ 241300 h 253579"/>
                    <a:gd name="connsiteX10" fmla="*/ 1854200 w 2162578"/>
                    <a:gd name="connsiteY10" fmla="*/ 212725 h 253579"/>
                    <a:gd name="connsiteX11" fmla="*/ 1660525 w 2162578"/>
                    <a:gd name="connsiteY11" fmla="*/ 225425 h 253579"/>
                    <a:gd name="connsiteX12" fmla="*/ 2054225 w 2162578"/>
                    <a:gd name="connsiteY12" fmla="*/ 158750 h 253579"/>
                    <a:gd name="connsiteX13" fmla="*/ 2162175 w 2162578"/>
                    <a:gd name="connsiteY13" fmla="*/ 149225 h 253579"/>
                    <a:gd name="connsiteX14" fmla="*/ 2028825 w 2162578"/>
                    <a:gd name="connsiteY14" fmla="*/ 120650 h 253579"/>
                    <a:gd name="connsiteX15" fmla="*/ 2149475 w 2162578"/>
                    <a:gd name="connsiteY15" fmla="*/ 85725 h 253579"/>
                    <a:gd name="connsiteX16" fmla="*/ 1666875 w 2162578"/>
                    <a:gd name="connsiteY16" fmla="*/ 79375 h 253579"/>
                    <a:gd name="connsiteX17" fmla="*/ 1920875 w 2162578"/>
                    <a:gd name="connsiteY17" fmla="*/ 92075 h 253579"/>
                    <a:gd name="connsiteX18" fmla="*/ 1698625 w 2162578"/>
                    <a:gd name="connsiteY18" fmla="*/ 114300 h 253579"/>
                    <a:gd name="connsiteX19" fmla="*/ 1889125 w 2162578"/>
                    <a:gd name="connsiteY19" fmla="*/ 127000 h 253579"/>
                    <a:gd name="connsiteX20" fmla="*/ 1708150 w 2162578"/>
                    <a:gd name="connsiteY20" fmla="*/ 149225 h 25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62578" h="253579">
                      <a:moveTo>
                        <a:pt x="0" y="0"/>
                      </a:moveTo>
                      <a:lnTo>
                        <a:pt x="717550" y="69850"/>
                      </a:lnTo>
                      <a:cubicBezTo>
                        <a:pt x="959379" y="96308"/>
                        <a:pt x="1335088" y="146579"/>
                        <a:pt x="1450975" y="158750"/>
                      </a:cubicBezTo>
                      <a:cubicBezTo>
                        <a:pt x="1566862" y="170921"/>
                        <a:pt x="1359958" y="140758"/>
                        <a:pt x="1412875" y="142875"/>
                      </a:cubicBezTo>
                      <a:cubicBezTo>
                        <a:pt x="1465792" y="144992"/>
                        <a:pt x="1721908" y="165100"/>
                        <a:pt x="1768475" y="171450"/>
                      </a:cubicBezTo>
                      <a:cubicBezTo>
                        <a:pt x="1815042" y="177800"/>
                        <a:pt x="1670579" y="182562"/>
                        <a:pt x="1692275" y="180975"/>
                      </a:cubicBezTo>
                      <a:cubicBezTo>
                        <a:pt x="1713971" y="179388"/>
                        <a:pt x="1830388" y="159808"/>
                        <a:pt x="1898650" y="161925"/>
                      </a:cubicBezTo>
                      <a:cubicBezTo>
                        <a:pt x="1966912" y="164042"/>
                        <a:pt x="2062692" y="178858"/>
                        <a:pt x="2101850" y="193675"/>
                      </a:cubicBezTo>
                      <a:cubicBezTo>
                        <a:pt x="2141008" y="208492"/>
                        <a:pt x="2148417" y="242888"/>
                        <a:pt x="2133600" y="250825"/>
                      </a:cubicBezTo>
                      <a:cubicBezTo>
                        <a:pt x="2118783" y="258763"/>
                        <a:pt x="2059517" y="247650"/>
                        <a:pt x="2012950" y="241300"/>
                      </a:cubicBezTo>
                      <a:cubicBezTo>
                        <a:pt x="1966383" y="234950"/>
                        <a:pt x="1912937" y="215371"/>
                        <a:pt x="1854200" y="212725"/>
                      </a:cubicBezTo>
                      <a:cubicBezTo>
                        <a:pt x="1795463" y="210079"/>
                        <a:pt x="1627188" y="234421"/>
                        <a:pt x="1660525" y="225425"/>
                      </a:cubicBezTo>
                      <a:cubicBezTo>
                        <a:pt x="1693862" y="216429"/>
                        <a:pt x="1970617" y="171450"/>
                        <a:pt x="2054225" y="158750"/>
                      </a:cubicBezTo>
                      <a:cubicBezTo>
                        <a:pt x="2137833" y="146050"/>
                        <a:pt x="2166408" y="155575"/>
                        <a:pt x="2162175" y="149225"/>
                      </a:cubicBezTo>
                      <a:cubicBezTo>
                        <a:pt x="2157942" y="142875"/>
                        <a:pt x="2030942" y="131233"/>
                        <a:pt x="2028825" y="120650"/>
                      </a:cubicBezTo>
                      <a:cubicBezTo>
                        <a:pt x="2026708" y="110067"/>
                        <a:pt x="2209800" y="92604"/>
                        <a:pt x="2149475" y="85725"/>
                      </a:cubicBezTo>
                      <a:cubicBezTo>
                        <a:pt x="2089150" y="78846"/>
                        <a:pt x="1704975" y="78317"/>
                        <a:pt x="1666875" y="79375"/>
                      </a:cubicBezTo>
                      <a:cubicBezTo>
                        <a:pt x="1628775" y="80433"/>
                        <a:pt x="1915583" y="86254"/>
                        <a:pt x="1920875" y="92075"/>
                      </a:cubicBezTo>
                      <a:cubicBezTo>
                        <a:pt x="1926167" y="97896"/>
                        <a:pt x="1703917" y="108479"/>
                        <a:pt x="1698625" y="114300"/>
                      </a:cubicBezTo>
                      <a:cubicBezTo>
                        <a:pt x="1693333" y="120121"/>
                        <a:pt x="1887538" y="121179"/>
                        <a:pt x="1889125" y="127000"/>
                      </a:cubicBezTo>
                      <a:cubicBezTo>
                        <a:pt x="1890713" y="132821"/>
                        <a:pt x="1799431" y="141023"/>
                        <a:pt x="1708150" y="149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3" name="フリーフォーム 1202">
                  <a:extLst>
                    <a:ext uri="{FF2B5EF4-FFF2-40B4-BE49-F238E27FC236}">
                      <a16:creationId xmlns:a16="http://schemas.microsoft.com/office/drawing/2014/main" id="{CD6286D8-B35B-EB52-692F-30D40FB64369}"/>
                    </a:ext>
                  </a:extLst>
                </p:cNvPr>
                <p:cNvSpPr/>
                <p:nvPr/>
              </p:nvSpPr>
              <p:spPr>
                <a:xfrm>
                  <a:off x="2190750" y="2724150"/>
                  <a:ext cx="492407" cy="288009"/>
                </a:xfrm>
                <a:custGeom>
                  <a:avLst/>
                  <a:gdLst>
                    <a:gd name="connsiteX0" fmla="*/ 38100 w 492407"/>
                    <a:gd name="connsiteY0" fmla="*/ 0 h 288009"/>
                    <a:gd name="connsiteX1" fmla="*/ 434975 w 492407"/>
                    <a:gd name="connsiteY1" fmla="*/ 88900 h 288009"/>
                    <a:gd name="connsiteX2" fmla="*/ 349250 w 492407"/>
                    <a:gd name="connsiteY2" fmla="*/ 95250 h 288009"/>
                    <a:gd name="connsiteX3" fmla="*/ 492125 w 492407"/>
                    <a:gd name="connsiteY3" fmla="*/ 130175 h 288009"/>
                    <a:gd name="connsiteX4" fmla="*/ 304800 w 492407"/>
                    <a:gd name="connsiteY4" fmla="*/ 130175 h 288009"/>
                    <a:gd name="connsiteX5" fmla="*/ 447675 w 492407"/>
                    <a:gd name="connsiteY5" fmla="*/ 247650 h 288009"/>
                    <a:gd name="connsiteX6" fmla="*/ 466725 w 492407"/>
                    <a:gd name="connsiteY6" fmla="*/ 282575 h 288009"/>
                    <a:gd name="connsiteX7" fmla="*/ 371475 w 492407"/>
                    <a:gd name="connsiteY7" fmla="*/ 282575 h 288009"/>
                    <a:gd name="connsiteX8" fmla="*/ 120650 w 492407"/>
                    <a:gd name="connsiteY8" fmla="*/ 285750 h 288009"/>
                    <a:gd name="connsiteX9" fmla="*/ 31750 w 492407"/>
                    <a:gd name="connsiteY9" fmla="*/ 244475 h 288009"/>
                    <a:gd name="connsiteX10" fmla="*/ 76200 w 492407"/>
                    <a:gd name="connsiteY10" fmla="*/ 180975 h 288009"/>
                    <a:gd name="connsiteX11" fmla="*/ 279400 w 492407"/>
                    <a:gd name="connsiteY11" fmla="*/ 165100 h 288009"/>
                    <a:gd name="connsiteX12" fmla="*/ 12700 w 492407"/>
                    <a:gd name="connsiteY12" fmla="*/ 149225 h 288009"/>
                    <a:gd name="connsiteX13" fmla="*/ 146050 w 492407"/>
                    <a:gd name="connsiteY13" fmla="*/ 107950 h 288009"/>
                    <a:gd name="connsiteX14" fmla="*/ 41275 w 492407"/>
                    <a:gd name="connsiteY14" fmla="*/ 85725 h 288009"/>
                    <a:gd name="connsiteX15" fmla="*/ 142875 w 492407"/>
                    <a:gd name="connsiteY15" fmla="*/ 82550 h 288009"/>
                    <a:gd name="connsiteX16" fmla="*/ 0 w 492407"/>
                    <a:gd name="connsiteY16" fmla="*/ 63500 h 28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2407" h="288009">
                      <a:moveTo>
                        <a:pt x="38100" y="0"/>
                      </a:moveTo>
                      <a:cubicBezTo>
                        <a:pt x="210608" y="36512"/>
                        <a:pt x="383117" y="73025"/>
                        <a:pt x="434975" y="88900"/>
                      </a:cubicBezTo>
                      <a:cubicBezTo>
                        <a:pt x="486833" y="104775"/>
                        <a:pt x="339725" y="88371"/>
                        <a:pt x="349250" y="95250"/>
                      </a:cubicBezTo>
                      <a:cubicBezTo>
                        <a:pt x="358775" y="102129"/>
                        <a:pt x="499533" y="124354"/>
                        <a:pt x="492125" y="130175"/>
                      </a:cubicBezTo>
                      <a:cubicBezTo>
                        <a:pt x="484717" y="135996"/>
                        <a:pt x="312208" y="110596"/>
                        <a:pt x="304800" y="130175"/>
                      </a:cubicBezTo>
                      <a:cubicBezTo>
                        <a:pt x="297392" y="149754"/>
                        <a:pt x="420688" y="222250"/>
                        <a:pt x="447675" y="247650"/>
                      </a:cubicBezTo>
                      <a:cubicBezTo>
                        <a:pt x="474663" y="273050"/>
                        <a:pt x="479425" y="276754"/>
                        <a:pt x="466725" y="282575"/>
                      </a:cubicBezTo>
                      <a:cubicBezTo>
                        <a:pt x="454025" y="288396"/>
                        <a:pt x="371475" y="282575"/>
                        <a:pt x="371475" y="282575"/>
                      </a:cubicBezTo>
                      <a:cubicBezTo>
                        <a:pt x="313796" y="283104"/>
                        <a:pt x="177271" y="292100"/>
                        <a:pt x="120650" y="285750"/>
                      </a:cubicBezTo>
                      <a:cubicBezTo>
                        <a:pt x="64029" y="279400"/>
                        <a:pt x="39158" y="261937"/>
                        <a:pt x="31750" y="244475"/>
                      </a:cubicBezTo>
                      <a:cubicBezTo>
                        <a:pt x="24342" y="227013"/>
                        <a:pt x="34925" y="194204"/>
                        <a:pt x="76200" y="180975"/>
                      </a:cubicBezTo>
                      <a:cubicBezTo>
                        <a:pt x="117475" y="167746"/>
                        <a:pt x="289983" y="170392"/>
                        <a:pt x="279400" y="165100"/>
                      </a:cubicBezTo>
                      <a:cubicBezTo>
                        <a:pt x="268817" y="159808"/>
                        <a:pt x="34925" y="158750"/>
                        <a:pt x="12700" y="149225"/>
                      </a:cubicBezTo>
                      <a:cubicBezTo>
                        <a:pt x="-9525" y="139700"/>
                        <a:pt x="141288" y="118533"/>
                        <a:pt x="146050" y="107950"/>
                      </a:cubicBezTo>
                      <a:cubicBezTo>
                        <a:pt x="150813" y="97367"/>
                        <a:pt x="41804" y="89958"/>
                        <a:pt x="41275" y="85725"/>
                      </a:cubicBezTo>
                      <a:cubicBezTo>
                        <a:pt x="40746" y="81492"/>
                        <a:pt x="149754" y="86254"/>
                        <a:pt x="142875" y="82550"/>
                      </a:cubicBezTo>
                      <a:cubicBezTo>
                        <a:pt x="135996" y="78846"/>
                        <a:pt x="67998" y="71173"/>
                        <a:pt x="0" y="635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4" name="フリーフォーム 1203">
                  <a:extLst>
                    <a:ext uri="{FF2B5EF4-FFF2-40B4-BE49-F238E27FC236}">
                      <a16:creationId xmlns:a16="http://schemas.microsoft.com/office/drawing/2014/main" id="{2C9E8BEC-A372-A896-D551-DAE83690C1A8}"/>
                    </a:ext>
                  </a:extLst>
                </p:cNvPr>
                <p:cNvSpPr/>
                <p:nvPr/>
              </p:nvSpPr>
              <p:spPr>
                <a:xfrm>
                  <a:off x="2447925" y="2955925"/>
                  <a:ext cx="1289213" cy="64999"/>
                </a:xfrm>
                <a:custGeom>
                  <a:avLst/>
                  <a:gdLst>
                    <a:gd name="connsiteX0" fmla="*/ 0 w 1289213"/>
                    <a:gd name="connsiteY0" fmla="*/ 0 h 64999"/>
                    <a:gd name="connsiteX1" fmla="*/ 454025 w 1289213"/>
                    <a:gd name="connsiteY1" fmla="*/ 15875 h 64999"/>
                    <a:gd name="connsiteX2" fmla="*/ 1276350 w 1289213"/>
                    <a:gd name="connsiteY2" fmla="*/ 63500 h 64999"/>
                    <a:gd name="connsiteX3" fmla="*/ 977900 w 1289213"/>
                    <a:gd name="connsiteY3" fmla="*/ 53975 h 64999"/>
                    <a:gd name="connsiteX4" fmla="*/ 222250 w 1289213"/>
                    <a:gd name="connsiteY4" fmla="*/ 57150 h 64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9213" h="64999">
                      <a:moveTo>
                        <a:pt x="0" y="0"/>
                      </a:moveTo>
                      <a:cubicBezTo>
                        <a:pt x="120650" y="2646"/>
                        <a:pt x="454025" y="15875"/>
                        <a:pt x="454025" y="15875"/>
                      </a:cubicBezTo>
                      <a:lnTo>
                        <a:pt x="1276350" y="63500"/>
                      </a:lnTo>
                      <a:cubicBezTo>
                        <a:pt x="1363663" y="69850"/>
                        <a:pt x="977900" y="53975"/>
                        <a:pt x="977900" y="53975"/>
                      </a:cubicBezTo>
                      <a:lnTo>
                        <a:pt x="222250" y="57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5" name="フリーフォーム 1204">
                  <a:extLst>
                    <a:ext uri="{FF2B5EF4-FFF2-40B4-BE49-F238E27FC236}">
                      <a16:creationId xmlns:a16="http://schemas.microsoft.com/office/drawing/2014/main" id="{89AA8806-37D0-8B19-651E-A5C572E251B1}"/>
                    </a:ext>
                  </a:extLst>
                </p:cNvPr>
                <p:cNvSpPr/>
                <p:nvPr/>
              </p:nvSpPr>
              <p:spPr>
                <a:xfrm>
                  <a:off x="4657725" y="952500"/>
                  <a:ext cx="43304" cy="1949450"/>
                </a:xfrm>
                <a:custGeom>
                  <a:avLst/>
                  <a:gdLst>
                    <a:gd name="connsiteX0" fmla="*/ 0 w 43304"/>
                    <a:gd name="connsiteY0" fmla="*/ 0 h 1949450"/>
                    <a:gd name="connsiteX1" fmla="*/ 38100 w 43304"/>
                    <a:gd name="connsiteY1" fmla="*/ 1685925 h 1949450"/>
                    <a:gd name="connsiteX2" fmla="*/ 41275 w 43304"/>
                    <a:gd name="connsiteY2" fmla="*/ 1673225 h 1949450"/>
                    <a:gd name="connsiteX3" fmla="*/ 22225 w 43304"/>
                    <a:gd name="connsiteY3" fmla="*/ 1863725 h 1949450"/>
                    <a:gd name="connsiteX4" fmla="*/ 6350 w 43304"/>
                    <a:gd name="connsiteY4" fmla="*/ 1949450 h 1949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04" h="1949450">
                      <a:moveTo>
                        <a:pt x="0" y="0"/>
                      </a:moveTo>
                      <a:lnTo>
                        <a:pt x="38100" y="1685925"/>
                      </a:lnTo>
                      <a:cubicBezTo>
                        <a:pt x="44979" y="1964796"/>
                        <a:pt x="43921" y="1643592"/>
                        <a:pt x="41275" y="1673225"/>
                      </a:cubicBezTo>
                      <a:cubicBezTo>
                        <a:pt x="38629" y="1702858"/>
                        <a:pt x="28046" y="1817688"/>
                        <a:pt x="22225" y="1863725"/>
                      </a:cubicBezTo>
                      <a:cubicBezTo>
                        <a:pt x="16404" y="1909762"/>
                        <a:pt x="11377" y="1929606"/>
                        <a:pt x="6350" y="19494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6" name="フリーフォーム 1205">
                  <a:extLst>
                    <a:ext uri="{FF2B5EF4-FFF2-40B4-BE49-F238E27FC236}">
                      <a16:creationId xmlns:a16="http://schemas.microsoft.com/office/drawing/2014/main" id="{CC6159AD-E465-DAA4-6A80-A3E0DF66798F}"/>
                    </a:ext>
                  </a:extLst>
                </p:cNvPr>
                <p:cNvSpPr/>
                <p:nvPr/>
              </p:nvSpPr>
              <p:spPr>
                <a:xfrm>
                  <a:off x="4200525" y="2940050"/>
                  <a:ext cx="487458" cy="66675"/>
                </a:xfrm>
                <a:custGeom>
                  <a:avLst/>
                  <a:gdLst>
                    <a:gd name="connsiteX0" fmla="*/ 0 w 487458"/>
                    <a:gd name="connsiteY0" fmla="*/ 66675 h 66675"/>
                    <a:gd name="connsiteX1" fmla="*/ 422275 w 487458"/>
                    <a:gd name="connsiteY1" fmla="*/ 53975 h 66675"/>
                    <a:gd name="connsiteX2" fmla="*/ 479425 w 487458"/>
                    <a:gd name="connsiteY2" fmla="*/ 0 h 66675"/>
                  </a:gdLst>
                  <a:ahLst/>
                  <a:cxnLst>
                    <a:cxn ang="0">
                      <a:pos x="connsiteX0" y="connsiteY0"/>
                    </a:cxn>
                    <a:cxn ang="0">
                      <a:pos x="connsiteX1" y="connsiteY1"/>
                    </a:cxn>
                    <a:cxn ang="0">
                      <a:pos x="connsiteX2" y="connsiteY2"/>
                    </a:cxn>
                  </a:cxnLst>
                  <a:rect l="l" t="t" r="r" b="b"/>
                  <a:pathLst>
                    <a:path w="487458" h="66675">
                      <a:moveTo>
                        <a:pt x="0" y="66675"/>
                      </a:moveTo>
                      <a:cubicBezTo>
                        <a:pt x="171185" y="65881"/>
                        <a:pt x="342371" y="65087"/>
                        <a:pt x="422275" y="53975"/>
                      </a:cubicBezTo>
                      <a:cubicBezTo>
                        <a:pt x="502179" y="42862"/>
                        <a:pt x="490802" y="21431"/>
                        <a:pt x="4794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7" name="フリーフォーム 1206">
                  <a:extLst>
                    <a:ext uri="{FF2B5EF4-FFF2-40B4-BE49-F238E27FC236}">
                      <a16:creationId xmlns:a16="http://schemas.microsoft.com/office/drawing/2014/main" id="{CDBCFFC5-AF9E-AAB5-CB3F-B1F6E502CAE9}"/>
                    </a:ext>
                  </a:extLst>
                </p:cNvPr>
                <p:cNvSpPr/>
                <p:nvPr/>
              </p:nvSpPr>
              <p:spPr>
                <a:xfrm>
                  <a:off x="4235450" y="917575"/>
                  <a:ext cx="450850" cy="57150"/>
                </a:xfrm>
                <a:custGeom>
                  <a:avLst/>
                  <a:gdLst>
                    <a:gd name="connsiteX0" fmla="*/ 0 w 450850"/>
                    <a:gd name="connsiteY0" fmla="*/ 0 h 57150"/>
                    <a:gd name="connsiteX1" fmla="*/ 450850 w 450850"/>
                    <a:gd name="connsiteY1" fmla="*/ 57150 h 57150"/>
                  </a:gdLst>
                  <a:ahLst/>
                  <a:cxnLst>
                    <a:cxn ang="0">
                      <a:pos x="connsiteX0" y="connsiteY0"/>
                    </a:cxn>
                    <a:cxn ang="0">
                      <a:pos x="connsiteX1" y="connsiteY1"/>
                    </a:cxn>
                  </a:cxnLst>
                  <a:rect l="l" t="t" r="r" b="b"/>
                  <a:pathLst>
                    <a:path w="450850" h="57150">
                      <a:moveTo>
                        <a:pt x="0" y="0"/>
                      </a:moveTo>
                      <a:lnTo>
                        <a:pt x="450850" y="57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8" name="フリーフォーム 1207">
                  <a:extLst>
                    <a:ext uri="{FF2B5EF4-FFF2-40B4-BE49-F238E27FC236}">
                      <a16:creationId xmlns:a16="http://schemas.microsoft.com/office/drawing/2014/main" id="{CBE4CE9C-9D39-413D-8CEF-8F0A4E85311D}"/>
                    </a:ext>
                  </a:extLst>
                </p:cNvPr>
                <p:cNvSpPr/>
                <p:nvPr/>
              </p:nvSpPr>
              <p:spPr>
                <a:xfrm>
                  <a:off x="2190750" y="714375"/>
                  <a:ext cx="358775" cy="15875"/>
                </a:xfrm>
                <a:custGeom>
                  <a:avLst/>
                  <a:gdLst>
                    <a:gd name="connsiteX0" fmla="*/ 358775 w 358775"/>
                    <a:gd name="connsiteY0" fmla="*/ 15875 h 15875"/>
                    <a:gd name="connsiteX1" fmla="*/ 0 w 358775"/>
                    <a:gd name="connsiteY1" fmla="*/ 0 h 15875"/>
                  </a:gdLst>
                  <a:ahLst/>
                  <a:cxnLst>
                    <a:cxn ang="0">
                      <a:pos x="connsiteX0" y="connsiteY0"/>
                    </a:cxn>
                    <a:cxn ang="0">
                      <a:pos x="connsiteX1" y="connsiteY1"/>
                    </a:cxn>
                  </a:cxnLst>
                  <a:rect l="l" t="t" r="r" b="b"/>
                  <a:pathLst>
                    <a:path w="358775" h="15875">
                      <a:moveTo>
                        <a:pt x="358775" y="15875"/>
                      </a:moveTo>
                      <a:lnTo>
                        <a:pt x="0"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9" name="フリーフォーム 1208">
                  <a:extLst>
                    <a:ext uri="{FF2B5EF4-FFF2-40B4-BE49-F238E27FC236}">
                      <a16:creationId xmlns:a16="http://schemas.microsoft.com/office/drawing/2014/main" id="{34843BEF-152E-125F-085B-E84B39672C48}"/>
                    </a:ext>
                  </a:extLst>
                </p:cNvPr>
                <p:cNvSpPr/>
                <p:nvPr/>
              </p:nvSpPr>
              <p:spPr>
                <a:xfrm>
                  <a:off x="1692275" y="709301"/>
                  <a:ext cx="457200" cy="1151249"/>
                </a:xfrm>
                <a:custGeom>
                  <a:avLst/>
                  <a:gdLst>
                    <a:gd name="connsiteX0" fmla="*/ 457200 w 457200"/>
                    <a:gd name="connsiteY0" fmla="*/ 8249 h 1151249"/>
                    <a:gd name="connsiteX1" fmla="*/ 212725 w 457200"/>
                    <a:gd name="connsiteY1" fmla="*/ 8249 h 1151249"/>
                    <a:gd name="connsiteX2" fmla="*/ 177800 w 457200"/>
                    <a:gd name="connsiteY2" fmla="*/ 93974 h 1151249"/>
                    <a:gd name="connsiteX3" fmla="*/ 95250 w 457200"/>
                    <a:gd name="connsiteY3" fmla="*/ 643249 h 1151249"/>
                    <a:gd name="connsiteX4" fmla="*/ 0 w 457200"/>
                    <a:gd name="connsiteY4" fmla="*/ 1151249 h 1151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 h="1151249">
                      <a:moveTo>
                        <a:pt x="457200" y="8249"/>
                      </a:moveTo>
                      <a:cubicBezTo>
                        <a:pt x="358246" y="1105"/>
                        <a:pt x="259292" y="-6039"/>
                        <a:pt x="212725" y="8249"/>
                      </a:cubicBezTo>
                      <a:cubicBezTo>
                        <a:pt x="166158" y="22537"/>
                        <a:pt x="197379" y="-11859"/>
                        <a:pt x="177800" y="93974"/>
                      </a:cubicBezTo>
                      <a:cubicBezTo>
                        <a:pt x="158221" y="199807"/>
                        <a:pt x="124883" y="467037"/>
                        <a:pt x="95250" y="643249"/>
                      </a:cubicBezTo>
                      <a:cubicBezTo>
                        <a:pt x="65617" y="819461"/>
                        <a:pt x="32808" y="985355"/>
                        <a:pt x="0" y="115124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0" name="フリーフォーム 1209">
                  <a:extLst>
                    <a:ext uri="{FF2B5EF4-FFF2-40B4-BE49-F238E27FC236}">
                      <a16:creationId xmlns:a16="http://schemas.microsoft.com/office/drawing/2014/main" id="{1B31F381-A604-1DFE-1F95-26E4A254923E}"/>
                    </a:ext>
                  </a:extLst>
                </p:cNvPr>
                <p:cNvSpPr/>
                <p:nvPr/>
              </p:nvSpPr>
              <p:spPr>
                <a:xfrm>
                  <a:off x="1644279" y="1825625"/>
                  <a:ext cx="76571" cy="831390"/>
                </a:xfrm>
                <a:custGeom>
                  <a:avLst/>
                  <a:gdLst>
                    <a:gd name="connsiteX0" fmla="*/ 76571 w 76571"/>
                    <a:gd name="connsiteY0" fmla="*/ 0 h 831390"/>
                    <a:gd name="connsiteX1" fmla="*/ 6721 w 76571"/>
                    <a:gd name="connsiteY1" fmla="*/ 752475 h 831390"/>
                    <a:gd name="connsiteX2" fmla="*/ 6721 w 76571"/>
                    <a:gd name="connsiteY2" fmla="*/ 771525 h 831390"/>
                  </a:gdLst>
                  <a:ahLst/>
                  <a:cxnLst>
                    <a:cxn ang="0">
                      <a:pos x="connsiteX0" y="connsiteY0"/>
                    </a:cxn>
                    <a:cxn ang="0">
                      <a:pos x="connsiteX1" y="connsiteY1"/>
                    </a:cxn>
                    <a:cxn ang="0">
                      <a:pos x="connsiteX2" y="connsiteY2"/>
                    </a:cxn>
                  </a:cxnLst>
                  <a:rect l="l" t="t" r="r" b="b"/>
                  <a:pathLst>
                    <a:path w="76571" h="831390">
                      <a:moveTo>
                        <a:pt x="76571" y="0"/>
                      </a:moveTo>
                      <a:cubicBezTo>
                        <a:pt x="47467" y="311944"/>
                        <a:pt x="18363" y="623888"/>
                        <a:pt x="6721" y="752475"/>
                      </a:cubicBezTo>
                      <a:cubicBezTo>
                        <a:pt x="-4921" y="881062"/>
                        <a:pt x="900" y="826293"/>
                        <a:pt x="6721" y="771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1" name="フリーフォーム 1210">
                  <a:extLst>
                    <a:ext uri="{FF2B5EF4-FFF2-40B4-BE49-F238E27FC236}">
                      <a16:creationId xmlns:a16="http://schemas.microsoft.com/office/drawing/2014/main" id="{836A32BB-5CEB-72CF-D8D1-1334DB02B022}"/>
                    </a:ext>
                  </a:extLst>
                </p:cNvPr>
                <p:cNvSpPr/>
                <p:nvPr/>
              </p:nvSpPr>
              <p:spPr>
                <a:xfrm>
                  <a:off x="1587500" y="2590800"/>
                  <a:ext cx="623078" cy="281786"/>
                </a:xfrm>
                <a:custGeom>
                  <a:avLst/>
                  <a:gdLst>
                    <a:gd name="connsiteX0" fmla="*/ 0 w 623078"/>
                    <a:gd name="connsiteY0" fmla="*/ 0 h 281786"/>
                    <a:gd name="connsiteX1" fmla="*/ 146050 w 623078"/>
                    <a:gd name="connsiteY1" fmla="*/ 161925 h 281786"/>
                    <a:gd name="connsiteX2" fmla="*/ 320675 w 623078"/>
                    <a:gd name="connsiteY2" fmla="*/ 200025 h 281786"/>
                    <a:gd name="connsiteX3" fmla="*/ 406400 w 623078"/>
                    <a:gd name="connsiteY3" fmla="*/ 209550 h 281786"/>
                    <a:gd name="connsiteX4" fmla="*/ 492125 w 623078"/>
                    <a:gd name="connsiteY4" fmla="*/ 219075 h 281786"/>
                    <a:gd name="connsiteX5" fmla="*/ 508000 w 623078"/>
                    <a:gd name="connsiteY5" fmla="*/ 279400 h 281786"/>
                    <a:gd name="connsiteX6" fmla="*/ 390525 w 623078"/>
                    <a:gd name="connsiteY6" fmla="*/ 263525 h 281786"/>
                    <a:gd name="connsiteX7" fmla="*/ 473075 w 623078"/>
                    <a:gd name="connsiteY7" fmla="*/ 206375 h 281786"/>
                    <a:gd name="connsiteX8" fmla="*/ 622300 w 623078"/>
                    <a:gd name="connsiteY8" fmla="*/ 254000 h 281786"/>
                    <a:gd name="connsiteX9" fmla="*/ 403225 w 623078"/>
                    <a:gd name="connsiteY9" fmla="*/ 180975 h 281786"/>
                    <a:gd name="connsiteX10" fmla="*/ 355600 w 623078"/>
                    <a:gd name="connsiteY10" fmla="*/ 69850 h 281786"/>
                    <a:gd name="connsiteX11" fmla="*/ 292100 w 623078"/>
                    <a:gd name="connsiteY11" fmla="*/ 98425 h 281786"/>
                    <a:gd name="connsiteX12" fmla="*/ 368300 w 623078"/>
                    <a:gd name="connsiteY12" fmla="*/ 168275 h 281786"/>
                    <a:gd name="connsiteX13" fmla="*/ 431800 w 623078"/>
                    <a:gd name="connsiteY13" fmla="*/ 133350 h 281786"/>
                    <a:gd name="connsiteX14" fmla="*/ 257175 w 623078"/>
                    <a:gd name="connsiteY14" fmla="*/ 88900 h 281786"/>
                    <a:gd name="connsiteX15" fmla="*/ 184150 w 623078"/>
                    <a:gd name="connsiteY15" fmla="*/ 79375 h 281786"/>
                    <a:gd name="connsiteX16" fmla="*/ 114300 w 623078"/>
                    <a:gd name="connsiteY16" fmla="*/ 41275 h 28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23078" h="281786">
                      <a:moveTo>
                        <a:pt x="0" y="0"/>
                      </a:moveTo>
                      <a:cubicBezTo>
                        <a:pt x="46302" y="64294"/>
                        <a:pt x="92604" y="128588"/>
                        <a:pt x="146050" y="161925"/>
                      </a:cubicBezTo>
                      <a:cubicBezTo>
                        <a:pt x="199496" y="195262"/>
                        <a:pt x="277283" y="192087"/>
                        <a:pt x="320675" y="200025"/>
                      </a:cubicBezTo>
                      <a:cubicBezTo>
                        <a:pt x="364067" y="207963"/>
                        <a:pt x="406400" y="209550"/>
                        <a:pt x="406400" y="209550"/>
                      </a:cubicBezTo>
                      <a:cubicBezTo>
                        <a:pt x="434975" y="212725"/>
                        <a:pt x="475192" y="207433"/>
                        <a:pt x="492125" y="219075"/>
                      </a:cubicBezTo>
                      <a:cubicBezTo>
                        <a:pt x="509058" y="230717"/>
                        <a:pt x="524933" y="271992"/>
                        <a:pt x="508000" y="279400"/>
                      </a:cubicBezTo>
                      <a:cubicBezTo>
                        <a:pt x="491067" y="286808"/>
                        <a:pt x="396346" y="275696"/>
                        <a:pt x="390525" y="263525"/>
                      </a:cubicBezTo>
                      <a:cubicBezTo>
                        <a:pt x="384704" y="251354"/>
                        <a:pt x="434446" y="207962"/>
                        <a:pt x="473075" y="206375"/>
                      </a:cubicBezTo>
                      <a:cubicBezTo>
                        <a:pt x="511704" y="204788"/>
                        <a:pt x="633942" y="258233"/>
                        <a:pt x="622300" y="254000"/>
                      </a:cubicBezTo>
                      <a:cubicBezTo>
                        <a:pt x="610658" y="249767"/>
                        <a:pt x="447675" y="211667"/>
                        <a:pt x="403225" y="180975"/>
                      </a:cubicBezTo>
                      <a:cubicBezTo>
                        <a:pt x="358775" y="150283"/>
                        <a:pt x="374121" y="83608"/>
                        <a:pt x="355600" y="69850"/>
                      </a:cubicBezTo>
                      <a:cubicBezTo>
                        <a:pt x="337079" y="56092"/>
                        <a:pt x="289983" y="82021"/>
                        <a:pt x="292100" y="98425"/>
                      </a:cubicBezTo>
                      <a:cubicBezTo>
                        <a:pt x="294217" y="114829"/>
                        <a:pt x="345017" y="162454"/>
                        <a:pt x="368300" y="168275"/>
                      </a:cubicBezTo>
                      <a:cubicBezTo>
                        <a:pt x="391583" y="174096"/>
                        <a:pt x="450321" y="146579"/>
                        <a:pt x="431800" y="133350"/>
                      </a:cubicBezTo>
                      <a:cubicBezTo>
                        <a:pt x="413279" y="120121"/>
                        <a:pt x="298450" y="97896"/>
                        <a:pt x="257175" y="88900"/>
                      </a:cubicBezTo>
                      <a:cubicBezTo>
                        <a:pt x="215900" y="79904"/>
                        <a:pt x="207963" y="87313"/>
                        <a:pt x="184150" y="79375"/>
                      </a:cubicBezTo>
                      <a:cubicBezTo>
                        <a:pt x="160338" y="71438"/>
                        <a:pt x="137319" y="56356"/>
                        <a:pt x="114300" y="412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2" name="フリーフォーム 1211">
                  <a:extLst>
                    <a:ext uri="{FF2B5EF4-FFF2-40B4-BE49-F238E27FC236}">
                      <a16:creationId xmlns:a16="http://schemas.microsoft.com/office/drawing/2014/main" id="{EDA85C49-A93E-ACCF-52D2-044085DE9AE6}"/>
                    </a:ext>
                  </a:extLst>
                </p:cNvPr>
                <p:cNvSpPr/>
                <p:nvPr/>
              </p:nvSpPr>
              <p:spPr>
                <a:xfrm>
                  <a:off x="1889125" y="727075"/>
                  <a:ext cx="241300" cy="1920875"/>
                </a:xfrm>
                <a:custGeom>
                  <a:avLst/>
                  <a:gdLst>
                    <a:gd name="connsiteX0" fmla="*/ 241300 w 241300"/>
                    <a:gd name="connsiteY0" fmla="*/ 0 h 1920875"/>
                    <a:gd name="connsiteX1" fmla="*/ 120650 w 241300"/>
                    <a:gd name="connsiteY1" fmla="*/ 892175 h 1920875"/>
                    <a:gd name="connsiteX2" fmla="*/ 47625 w 241300"/>
                    <a:gd name="connsiteY2" fmla="*/ 1482725 h 1920875"/>
                    <a:gd name="connsiteX3" fmla="*/ 0 w 241300"/>
                    <a:gd name="connsiteY3" fmla="*/ 1920875 h 1920875"/>
                  </a:gdLst>
                  <a:ahLst/>
                  <a:cxnLst>
                    <a:cxn ang="0">
                      <a:pos x="connsiteX0" y="connsiteY0"/>
                    </a:cxn>
                    <a:cxn ang="0">
                      <a:pos x="connsiteX1" y="connsiteY1"/>
                    </a:cxn>
                    <a:cxn ang="0">
                      <a:pos x="connsiteX2" y="connsiteY2"/>
                    </a:cxn>
                    <a:cxn ang="0">
                      <a:pos x="connsiteX3" y="connsiteY3"/>
                    </a:cxn>
                  </a:cxnLst>
                  <a:rect l="l" t="t" r="r" b="b"/>
                  <a:pathLst>
                    <a:path w="241300" h="1920875">
                      <a:moveTo>
                        <a:pt x="241300" y="0"/>
                      </a:moveTo>
                      <a:cubicBezTo>
                        <a:pt x="197114" y="322527"/>
                        <a:pt x="152929" y="645054"/>
                        <a:pt x="120650" y="892175"/>
                      </a:cubicBezTo>
                      <a:cubicBezTo>
                        <a:pt x="88371" y="1139296"/>
                        <a:pt x="67733" y="1311275"/>
                        <a:pt x="47625" y="1482725"/>
                      </a:cubicBezTo>
                      <a:cubicBezTo>
                        <a:pt x="27517" y="1654175"/>
                        <a:pt x="13758" y="1787525"/>
                        <a:pt x="0" y="1920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3" name="フリーフォーム 1212">
                  <a:extLst>
                    <a:ext uri="{FF2B5EF4-FFF2-40B4-BE49-F238E27FC236}">
                      <a16:creationId xmlns:a16="http://schemas.microsoft.com/office/drawing/2014/main" id="{70531313-EB6F-2427-31E6-A04B723BCCB2}"/>
                    </a:ext>
                  </a:extLst>
                </p:cNvPr>
                <p:cNvSpPr/>
                <p:nvPr/>
              </p:nvSpPr>
              <p:spPr>
                <a:xfrm>
                  <a:off x="1943100" y="723900"/>
                  <a:ext cx="247650" cy="1739900"/>
                </a:xfrm>
                <a:custGeom>
                  <a:avLst/>
                  <a:gdLst>
                    <a:gd name="connsiteX0" fmla="*/ 247650 w 247650"/>
                    <a:gd name="connsiteY0" fmla="*/ 0 h 1739900"/>
                    <a:gd name="connsiteX1" fmla="*/ 139700 w 247650"/>
                    <a:gd name="connsiteY1" fmla="*/ 628650 h 1739900"/>
                    <a:gd name="connsiteX2" fmla="*/ 76200 w 247650"/>
                    <a:gd name="connsiteY2" fmla="*/ 1333500 h 1739900"/>
                    <a:gd name="connsiteX3" fmla="*/ 0 w 247650"/>
                    <a:gd name="connsiteY3" fmla="*/ 1739900 h 1739900"/>
                  </a:gdLst>
                  <a:ahLst/>
                  <a:cxnLst>
                    <a:cxn ang="0">
                      <a:pos x="connsiteX0" y="connsiteY0"/>
                    </a:cxn>
                    <a:cxn ang="0">
                      <a:pos x="connsiteX1" y="connsiteY1"/>
                    </a:cxn>
                    <a:cxn ang="0">
                      <a:pos x="connsiteX2" y="connsiteY2"/>
                    </a:cxn>
                    <a:cxn ang="0">
                      <a:pos x="connsiteX3" y="connsiteY3"/>
                    </a:cxn>
                  </a:cxnLst>
                  <a:rect l="l" t="t" r="r" b="b"/>
                  <a:pathLst>
                    <a:path w="247650" h="1739900">
                      <a:moveTo>
                        <a:pt x="247650" y="0"/>
                      </a:moveTo>
                      <a:cubicBezTo>
                        <a:pt x="207962" y="203200"/>
                        <a:pt x="168275" y="406400"/>
                        <a:pt x="139700" y="628650"/>
                      </a:cubicBezTo>
                      <a:cubicBezTo>
                        <a:pt x="111125" y="850900"/>
                        <a:pt x="99483" y="1148292"/>
                        <a:pt x="76200" y="1333500"/>
                      </a:cubicBezTo>
                      <a:cubicBezTo>
                        <a:pt x="52917" y="1518708"/>
                        <a:pt x="26458" y="1629304"/>
                        <a:pt x="0" y="17399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4" name="フリーフォーム 1213">
                  <a:extLst>
                    <a:ext uri="{FF2B5EF4-FFF2-40B4-BE49-F238E27FC236}">
                      <a16:creationId xmlns:a16="http://schemas.microsoft.com/office/drawing/2014/main" id="{5B6BBD62-C2D5-9B09-18F8-9F9520BAB064}"/>
                    </a:ext>
                  </a:extLst>
                </p:cNvPr>
                <p:cNvSpPr/>
                <p:nvPr/>
              </p:nvSpPr>
              <p:spPr>
                <a:xfrm>
                  <a:off x="2466975" y="717550"/>
                  <a:ext cx="1863725" cy="196850"/>
                </a:xfrm>
                <a:custGeom>
                  <a:avLst/>
                  <a:gdLst>
                    <a:gd name="connsiteX0" fmla="*/ 0 w 1863725"/>
                    <a:gd name="connsiteY0" fmla="*/ 0 h 196850"/>
                    <a:gd name="connsiteX1" fmla="*/ 809625 w 1863725"/>
                    <a:gd name="connsiteY1" fmla="*/ 38100 h 196850"/>
                    <a:gd name="connsiteX2" fmla="*/ 641350 w 1863725"/>
                    <a:gd name="connsiteY2" fmla="*/ 60325 h 196850"/>
                    <a:gd name="connsiteX3" fmla="*/ 1320800 w 1863725"/>
                    <a:gd name="connsiteY3" fmla="*/ 114300 h 196850"/>
                    <a:gd name="connsiteX4" fmla="*/ 1190625 w 1863725"/>
                    <a:gd name="connsiteY4" fmla="*/ 123825 h 196850"/>
                    <a:gd name="connsiteX5" fmla="*/ 1730375 w 1863725"/>
                    <a:gd name="connsiteY5" fmla="*/ 149225 h 196850"/>
                    <a:gd name="connsiteX6" fmla="*/ 1581150 w 1863725"/>
                    <a:gd name="connsiteY6" fmla="*/ 180975 h 196850"/>
                    <a:gd name="connsiteX7" fmla="*/ 1863725 w 1863725"/>
                    <a:gd name="connsiteY7" fmla="*/ 196850 h 196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3725" h="196850">
                      <a:moveTo>
                        <a:pt x="0" y="0"/>
                      </a:moveTo>
                      <a:lnTo>
                        <a:pt x="809625" y="38100"/>
                      </a:lnTo>
                      <a:cubicBezTo>
                        <a:pt x="916516" y="48154"/>
                        <a:pt x="556154" y="47625"/>
                        <a:pt x="641350" y="60325"/>
                      </a:cubicBezTo>
                      <a:cubicBezTo>
                        <a:pt x="726546" y="73025"/>
                        <a:pt x="1229254" y="103717"/>
                        <a:pt x="1320800" y="114300"/>
                      </a:cubicBezTo>
                      <a:cubicBezTo>
                        <a:pt x="1412346" y="124883"/>
                        <a:pt x="1122363" y="118004"/>
                        <a:pt x="1190625" y="123825"/>
                      </a:cubicBezTo>
                      <a:cubicBezTo>
                        <a:pt x="1258887" y="129646"/>
                        <a:pt x="1665288" y="139700"/>
                        <a:pt x="1730375" y="149225"/>
                      </a:cubicBezTo>
                      <a:cubicBezTo>
                        <a:pt x="1795462" y="158750"/>
                        <a:pt x="1558925" y="173038"/>
                        <a:pt x="1581150" y="180975"/>
                      </a:cubicBezTo>
                      <a:cubicBezTo>
                        <a:pt x="1603375" y="188913"/>
                        <a:pt x="1733550" y="192881"/>
                        <a:pt x="1863725" y="1968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5" name="フリーフォーム 1214">
                  <a:extLst>
                    <a:ext uri="{FF2B5EF4-FFF2-40B4-BE49-F238E27FC236}">
                      <a16:creationId xmlns:a16="http://schemas.microsoft.com/office/drawing/2014/main" id="{61E79789-0F9E-7975-6DD5-759B8DDBB2C8}"/>
                    </a:ext>
                  </a:extLst>
                </p:cNvPr>
                <p:cNvSpPr/>
                <p:nvPr/>
              </p:nvSpPr>
              <p:spPr>
                <a:xfrm>
                  <a:off x="2489200" y="752475"/>
                  <a:ext cx="1812925" cy="196850"/>
                </a:xfrm>
                <a:custGeom>
                  <a:avLst/>
                  <a:gdLst>
                    <a:gd name="connsiteX0" fmla="*/ 0 w 1812925"/>
                    <a:gd name="connsiteY0" fmla="*/ 0 h 196850"/>
                    <a:gd name="connsiteX1" fmla="*/ 1812925 w 1812925"/>
                    <a:gd name="connsiteY1" fmla="*/ 196850 h 196850"/>
                  </a:gdLst>
                  <a:ahLst/>
                  <a:cxnLst>
                    <a:cxn ang="0">
                      <a:pos x="connsiteX0" y="connsiteY0"/>
                    </a:cxn>
                    <a:cxn ang="0">
                      <a:pos x="connsiteX1" y="connsiteY1"/>
                    </a:cxn>
                  </a:cxnLst>
                  <a:rect l="l" t="t" r="r" b="b"/>
                  <a:pathLst>
                    <a:path w="1812925" h="196850">
                      <a:moveTo>
                        <a:pt x="0" y="0"/>
                      </a:moveTo>
                      <a:lnTo>
                        <a:pt x="1812925" y="1968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6" name="フリーフォーム 1215">
                  <a:extLst>
                    <a:ext uri="{FF2B5EF4-FFF2-40B4-BE49-F238E27FC236}">
                      <a16:creationId xmlns:a16="http://schemas.microsoft.com/office/drawing/2014/main" id="{BE1BE6ED-378B-F98C-4E7F-55E36B716783}"/>
                    </a:ext>
                  </a:extLst>
                </p:cNvPr>
                <p:cNvSpPr/>
                <p:nvPr/>
              </p:nvSpPr>
              <p:spPr>
                <a:xfrm>
                  <a:off x="2466975" y="815975"/>
                  <a:ext cx="1825625" cy="177800"/>
                </a:xfrm>
                <a:custGeom>
                  <a:avLst/>
                  <a:gdLst>
                    <a:gd name="connsiteX0" fmla="*/ 0 w 1825625"/>
                    <a:gd name="connsiteY0" fmla="*/ 0 h 177800"/>
                    <a:gd name="connsiteX1" fmla="*/ 1825625 w 1825625"/>
                    <a:gd name="connsiteY1" fmla="*/ 177800 h 177800"/>
                  </a:gdLst>
                  <a:ahLst/>
                  <a:cxnLst>
                    <a:cxn ang="0">
                      <a:pos x="connsiteX0" y="connsiteY0"/>
                    </a:cxn>
                    <a:cxn ang="0">
                      <a:pos x="connsiteX1" y="connsiteY1"/>
                    </a:cxn>
                  </a:cxnLst>
                  <a:rect l="l" t="t" r="r" b="b"/>
                  <a:pathLst>
                    <a:path w="1825625" h="177800">
                      <a:moveTo>
                        <a:pt x="0" y="0"/>
                      </a:moveTo>
                      <a:lnTo>
                        <a:pt x="1825625" y="1778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7" name="フリーフォーム 1216">
                  <a:extLst>
                    <a:ext uri="{FF2B5EF4-FFF2-40B4-BE49-F238E27FC236}">
                      <a16:creationId xmlns:a16="http://schemas.microsoft.com/office/drawing/2014/main" id="{D245D395-3D36-859A-2D4E-1BAE5BFB5386}"/>
                    </a:ext>
                  </a:extLst>
                </p:cNvPr>
                <p:cNvSpPr/>
                <p:nvPr/>
              </p:nvSpPr>
              <p:spPr>
                <a:xfrm>
                  <a:off x="2493945" y="746125"/>
                  <a:ext cx="1925655" cy="449111"/>
                </a:xfrm>
                <a:custGeom>
                  <a:avLst/>
                  <a:gdLst>
                    <a:gd name="connsiteX0" fmla="*/ 23830 w 1925655"/>
                    <a:gd name="connsiteY0" fmla="*/ 0 h 449111"/>
                    <a:gd name="connsiteX1" fmla="*/ 23830 w 1925655"/>
                    <a:gd name="connsiteY1" fmla="*/ 130175 h 449111"/>
                    <a:gd name="connsiteX2" fmla="*/ 271480 w 1925655"/>
                    <a:gd name="connsiteY2" fmla="*/ 304800 h 449111"/>
                    <a:gd name="connsiteX3" fmla="*/ 74630 w 1925655"/>
                    <a:gd name="connsiteY3" fmla="*/ 288925 h 449111"/>
                    <a:gd name="connsiteX4" fmla="*/ 1709755 w 1925655"/>
                    <a:gd name="connsiteY4" fmla="*/ 434975 h 449111"/>
                    <a:gd name="connsiteX5" fmla="*/ 1789130 w 1925655"/>
                    <a:gd name="connsiteY5" fmla="*/ 425450 h 449111"/>
                    <a:gd name="connsiteX6" fmla="*/ 1900255 w 1925655"/>
                    <a:gd name="connsiteY6" fmla="*/ 276225 h 449111"/>
                    <a:gd name="connsiteX7" fmla="*/ 1925655 w 1925655"/>
                    <a:gd name="connsiteY7" fmla="*/ 174625 h 449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5655" h="449111">
                      <a:moveTo>
                        <a:pt x="23830" y="0"/>
                      </a:moveTo>
                      <a:cubicBezTo>
                        <a:pt x="3192" y="39687"/>
                        <a:pt x="-17445" y="79375"/>
                        <a:pt x="23830" y="130175"/>
                      </a:cubicBezTo>
                      <a:cubicBezTo>
                        <a:pt x="65105" y="180975"/>
                        <a:pt x="263013" y="278342"/>
                        <a:pt x="271480" y="304800"/>
                      </a:cubicBezTo>
                      <a:cubicBezTo>
                        <a:pt x="279947" y="331258"/>
                        <a:pt x="74630" y="288925"/>
                        <a:pt x="74630" y="288925"/>
                      </a:cubicBezTo>
                      <a:lnTo>
                        <a:pt x="1709755" y="434975"/>
                      </a:lnTo>
                      <a:cubicBezTo>
                        <a:pt x="1995505" y="457729"/>
                        <a:pt x="1757380" y="451908"/>
                        <a:pt x="1789130" y="425450"/>
                      </a:cubicBezTo>
                      <a:cubicBezTo>
                        <a:pt x="1820880" y="398992"/>
                        <a:pt x="1877501" y="318029"/>
                        <a:pt x="1900255" y="276225"/>
                      </a:cubicBezTo>
                      <a:cubicBezTo>
                        <a:pt x="1923009" y="234421"/>
                        <a:pt x="1924332" y="204523"/>
                        <a:pt x="1925655" y="174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8" name="フリーフォーム 1217">
                  <a:extLst>
                    <a:ext uri="{FF2B5EF4-FFF2-40B4-BE49-F238E27FC236}">
                      <a16:creationId xmlns:a16="http://schemas.microsoft.com/office/drawing/2014/main" id="{C759876E-10C2-2C0D-0C24-BA0CEFACD868}"/>
                    </a:ext>
                  </a:extLst>
                </p:cNvPr>
                <p:cNvSpPr/>
                <p:nvPr/>
              </p:nvSpPr>
              <p:spPr>
                <a:xfrm>
                  <a:off x="2597150" y="784225"/>
                  <a:ext cx="1724025" cy="302175"/>
                </a:xfrm>
                <a:custGeom>
                  <a:avLst/>
                  <a:gdLst>
                    <a:gd name="connsiteX0" fmla="*/ 0 w 1724025"/>
                    <a:gd name="connsiteY0" fmla="*/ 0 h 302175"/>
                    <a:gd name="connsiteX1" fmla="*/ 34925 w 1724025"/>
                    <a:gd name="connsiteY1" fmla="*/ 114300 h 302175"/>
                    <a:gd name="connsiteX2" fmla="*/ 203200 w 1724025"/>
                    <a:gd name="connsiteY2" fmla="*/ 174625 h 302175"/>
                    <a:gd name="connsiteX3" fmla="*/ 1082675 w 1724025"/>
                    <a:gd name="connsiteY3" fmla="*/ 244475 h 302175"/>
                    <a:gd name="connsiteX4" fmla="*/ 1581150 w 1724025"/>
                    <a:gd name="connsiteY4" fmla="*/ 301625 h 302175"/>
                    <a:gd name="connsiteX5" fmla="*/ 1644650 w 1724025"/>
                    <a:gd name="connsiteY5" fmla="*/ 266700 h 302175"/>
                    <a:gd name="connsiteX6" fmla="*/ 1724025 w 1724025"/>
                    <a:gd name="connsiteY6" fmla="*/ 161925 h 30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4025" h="302175">
                      <a:moveTo>
                        <a:pt x="0" y="0"/>
                      </a:moveTo>
                      <a:cubicBezTo>
                        <a:pt x="529" y="42598"/>
                        <a:pt x="1058" y="85196"/>
                        <a:pt x="34925" y="114300"/>
                      </a:cubicBezTo>
                      <a:cubicBezTo>
                        <a:pt x="68792" y="143404"/>
                        <a:pt x="28575" y="152929"/>
                        <a:pt x="203200" y="174625"/>
                      </a:cubicBezTo>
                      <a:cubicBezTo>
                        <a:pt x="377825" y="196321"/>
                        <a:pt x="853017" y="223308"/>
                        <a:pt x="1082675" y="244475"/>
                      </a:cubicBezTo>
                      <a:cubicBezTo>
                        <a:pt x="1312333" y="265642"/>
                        <a:pt x="1487488" y="297921"/>
                        <a:pt x="1581150" y="301625"/>
                      </a:cubicBezTo>
                      <a:cubicBezTo>
                        <a:pt x="1674812" y="305329"/>
                        <a:pt x="1620838" y="289983"/>
                        <a:pt x="1644650" y="266700"/>
                      </a:cubicBezTo>
                      <a:cubicBezTo>
                        <a:pt x="1668463" y="243417"/>
                        <a:pt x="1696244" y="202671"/>
                        <a:pt x="1724025" y="161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9" name="フリーフォーム 1218">
                  <a:extLst>
                    <a:ext uri="{FF2B5EF4-FFF2-40B4-BE49-F238E27FC236}">
                      <a16:creationId xmlns:a16="http://schemas.microsoft.com/office/drawing/2014/main" id="{26613C2D-ACFF-AF36-8B1C-D3C06230EDE6}"/>
                    </a:ext>
                  </a:extLst>
                </p:cNvPr>
                <p:cNvSpPr/>
                <p:nvPr/>
              </p:nvSpPr>
              <p:spPr>
                <a:xfrm>
                  <a:off x="2098675" y="1069975"/>
                  <a:ext cx="2466975" cy="238125"/>
                </a:xfrm>
                <a:custGeom>
                  <a:avLst/>
                  <a:gdLst>
                    <a:gd name="connsiteX0" fmla="*/ 0 w 2466975"/>
                    <a:gd name="connsiteY0" fmla="*/ 0 h 238125"/>
                    <a:gd name="connsiteX1" fmla="*/ 2466975 w 2466975"/>
                    <a:gd name="connsiteY1" fmla="*/ 238125 h 238125"/>
                  </a:gdLst>
                  <a:ahLst/>
                  <a:cxnLst>
                    <a:cxn ang="0">
                      <a:pos x="connsiteX0" y="connsiteY0"/>
                    </a:cxn>
                    <a:cxn ang="0">
                      <a:pos x="connsiteX1" y="connsiteY1"/>
                    </a:cxn>
                  </a:cxnLst>
                  <a:rect l="l" t="t" r="r" b="b"/>
                  <a:pathLst>
                    <a:path w="2466975" h="238125">
                      <a:moveTo>
                        <a:pt x="0" y="0"/>
                      </a:moveTo>
                      <a:lnTo>
                        <a:pt x="2466975" y="2381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0" name="フリーフォーム 1219">
                  <a:extLst>
                    <a:ext uri="{FF2B5EF4-FFF2-40B4-BE49-F238E27FC236}">
                      <a16:creationId xmlns:a16="http://schemas.microsoft.com/office/drawing/2014/main" id="{CEA1810E-889B-495F-0D68-EFEFAFA716DB}"/>
                    </a:ext>
                  </a:extLst>
                </p:cNvPr>
                <p:cNvSpPr/>
                <p:nvPr/>
              </p:nvSpPr>
              <p:spPr>
                <a:xfrm>
                  <a:off x="2016125" y="2270125"/>
                  <a:ext cx="2641600" cy="244475"/>
                </a:xfrm>
                <a:custGeom>
                  <a:avLst/>
                  <a:gdLst>
                    <a:gd name="connsiteX0" fmla="*/ 0 w 2641600"/>
                    <a:gd name="connsiteY0" fmla="*/ 0 h 244475"/>
                    <a:gd name="connsiteX1" fmla="*/ 2641600 w 2641600"/>
                    <a:gd name="connsiteY1" fmla="*/ 244475 h 244475"/>
                  </a:gdLst>
                  <a:ahLst/>
                  <a:cxnLst>
                    <a:cxn ang="0">
                      <a:pos x="connsiteX0" y="connsiteY0"/>
                    </a:cxn>
                    <a:cxn ang="0">
                      <a:pos x="connsiteX1" y="connsiteY1"/>
                    </a:cxn>
                  </a:cxnLst>
                  <a:rect l="l" t="t" r="r" b="b"/>
                  <a:pathLst>
                    <a:path w="2641600" h="244475">
                      <a:moveTo>
                        <a:pt x="0" y="0"/>
                      </a:moveTo>
                      <a:lnTo>
                        <a:pt x="2641600" y="2444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1" name="フリーフォーム 1220">
                  <a:extLst>
                    <a:ext uri="{FF2B5EF4-FFF2-40B4-BE49-F238E27FC236}">
                      <a16:creationId xmlns:a16="http://schemas.microsoft.com/office/drawing/2014/main" id="{4D500B8A-1DD2-D354-7C5A-AF97CD656FAD}"/>
                    </a:ext>
                  </a:extLst>
                </p:cNvPr>
                <p:cNvSpPr/>
                <p:nvPr/>
              </p:nvSpPr>
              <p:spPr>
                <a:xfrm>
                  <a:off x="2012950" y="2517775"/>
                  <a:ext cx="2667000" cy="301625"/>
                </a:xfrm>
                <a:custGeom>
                  <a:avLst/>
                  <a:gdLst>
                    <a:gd name="connsiteX0" fmla="*/ 0 w 2667000"/>
                    <a:gd name="connsiteY0" fmla="*/ 0 h 301625"/>
                    <a:gd name="connsiteX1" fmla="*/ 514350 w 2667000"/>
                    <a:gd name="connsiteY1" fmla="*/ 130175 h 301625"/>
                    <a:gd name="connsiteX2" fmla="*/ 1454150 w 2667000"/>
                    <a:gd name="connsiteY2" fmla="*/ 165100 h 301625"/>
                    <a:gd name="connsiteX3" fmla="*/ 1193800 w 2667000"/>
                    <a:gd name="connsiteY3" fmla="*/ 193675 h 301625"/>
                    <a:gd name="connsiteX4" fmla="*/ 1044575 w 2667000"/>
                    <a:gd name="connsiteY4" fmla="*/ 219075 h 301625"/>
                    <a:gd name="connsiteX5" fmla="*/ 1857375 w 2667000"/>
                    <a:gd name="connsiteY5" fmla="*/ 282575 h 301625"/>
                    <a:gd name="connsiteX6" fmla="*/ 1676400 w 2667000"/>
                    <a:gd name="connsiteY6" fmla="*/ 285750 h 301625"/>
                    <a:gd name="connsiteX7" fmla="*/ 2667000 w 2667000"/>
                    <a:gd name="connsiteY7" fmla="*/ 301625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7000" h="301625">
                      <a:moveTo>
                        <a:pt x="0" y="0"/>
                      </a:moveTo>
                      <a:cubicBezTo>
                        <a:pt x="135996" y="51329"/>
                        <a:pt x="271992" y="102658"/>
                        <a:pt x="514350" y="130175"/>
                      </a:cubicBezTo>
                      <a:cubicBezTo>
                        <a:pt x="756708" y="157692"/>
                        <a:pt x="1340908" y="154517"/>
                        <a:pt x="1454150" y="165100"/>
                      </a:cubicBezTo>
                      <a:cubicBezTo>
                        <a:pt x="1567392" y="175683"/>
                        <a:pt x="1262063" y="184679"/>
                        <a:pt x="1193800" y="193675"/>
                      </a:cubicBezTo>
                      <a:cubicBezTo>
                        <a:pt x="1125538" y="202671"/>
                        <a:pt x="933979" y="204258"/>
                        <a:pt x="1044575" y="219075"/>
                      </a:cubicBezTo>
                      <a:cubicBezTo>
                        <a:pt x="1155171" y="233892"/>
                        <a:pt x="1752071" y="271463"/>
                        <a:pt x="1857375" y="282575"/>
                      </a:cubicBezTo>
                      <a:cubicBezTo>
                        <a:pt x="1962679" y="293687"/>
                        <a:pt x="1676400" y="285750"/>
                        <a:pt x="1676400" y="285750"/>
                      </a:cubicBezTo>
                      <a:lnTo>
                        <a:pt x="2667000" y="3016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2" name="フリーフォーム 1221">
                  <a:extLst>
                    <a:ext uri="{FF2B5EF4-FFF2-40B4-BE49-F238E27FC236}">
                      <a16:creationId xmlns:a16="http://schemas.microsoft.com/office/drawing/2014/main" id="{0849AE01-31FF-5BDD-6CE5-6CEFAD4FC8E9}"/>
                    </a:ext>
                  </a:extLst>
                </p:cNvPr>
                <p:cNvSpPr/>
                <p:nvPr/>
              </p:nvSpPr>
              <p:spPr>
                <a:xfrm>
                  <a:off x="1941418" y="2425700"/>
                  <a:ext cx="65182" cy="206375"/>
                </a:xfrm>
                <a:custGeom>
                  <a:avLst/>
                  <a:gdLst>
                    <a:gd name="connsiteX0" fmla="*/ 65182 w 65182"/>
                    <a:gd name="connsiteY0" fmla="*/ 0 h 206375"/>
                    <a:gd name="connsiteX1" fmla="*/ 4857 w 65182"/>
                    <a:gd name="connsiteY1" fmla="*/ 139700 h 206375"/>
                    <a:gd name="connsiteX2" fmla="*/ 8032 w 65182"/>
                    <a:gd name="connsiteY2" fmla="*/ 206375 h 206375"/>
                  </a:gdLst>
                  <a:ahLst/>
                  <a:cxnLst>
                    <a:cxn ang="0">
                      <a:pos x="connsiteX0" y="connsiteY0"/>
                    </a:cxn>
                    <a:cxn ang="0">
                      <a:pos x="connsiteX1" y="connsiteY1"/>
                    </a:cxn>
                    <a:cxn ang="0">
                      <a:pos x="connsiteX2" y="connsiteY2"/>
                    </a:cxn>
                  </a:cxnLst>
                  <a:rect l="l" t="t" r="r" b="b"/>
                  <a:pathLst>
                    <a:path w="65182" h="206375">
                      <a:moveTo>
                        <a:pt x="65182" y="0"/>
                      </a:moveTo>
                      <a:cubicBezTo>
                        <a:pt x="39782" y="52652"/>
                        <a:pt x="14382" y="105304"/>
                        <a:pt x="4857" y="139700"/>
                      </a:cubicBezTo>
                      <a:cubicBezTo>
                        <a:pt x="-4668" y="174096"/>
                        <a:pt x="1682" y="190235"/>
                        <a:pt x="8032" y="2063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3" name="フリーフォーム 1222">
                  <a:extLst>
                    <a:ext uri="{FF2B5EF4-FFF2-40B4-BE49-F238E27FC236}">
                      <a16:creationId xmlns:a16="http://schemas.microsoft.com/office/drawing/2014/main" id="{927245D5-7AF0-FDFC-1CE3-6030C9916A7F}"/>
                    </a:ext>
                  </a:extLst>
                </p:cNvPr>
                <p:cNvSpPr/>
                <p:nvPr/>
              </p:nvSpPr>
              <p:spPr>
                <a:xfrm>
                  <a:off x="2032000" y="2606675"/>
                  <a:ext cx="2597150" cy="290790"/>
                </a:xfrm>
                <a:custGeom>
                  <a:avLst/>
                  <a:gdLst>
                    <a:gd name="connsiteX0" fmla="*/ 0 w 2597150"/>
                    <a:gd name="connsiteY0" fmla="*/ 0 h 290790"/>
                    <a:gd name="connsiteX1" fmla="*/ 406400 w 2597150"/>
                    <a:gd name="connsiteY1" fmla="*/ 104775 h 290790"/>
                    <a:gd name="connsiteX2" fmla="*/ 927100 w 2597150"/>
                    <a:gd name="connsiteY2" fmla="*/ 168275 h 290790"/>
                    <a:gd name="connsiteX3" fmla="*/ 914400 w 2597150"/>
                    <a:gd name="connsiteY3" fmla="*/ 187325 h 290790"/>
                    <a:gd name="connsiteX4" fmla="*/ 1831975 w 2597150"/>
                    <a:gd name="connsiteY4" fmla="*/ 282575 h 290790"/>
                    <a:gd name="connsiteX5" fmla="*/ 1749425 w 2597150"/>
                    <a:gd name="connsiteY5" fmla="*/ 285750 h 290790"/>
                    <a:gd name="connsiteX6" fmla="*/ 2597150 w 2597150"/>
                    <a:gd name="connsiteY6" fmla="*/ 266700 h 290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7150" h="290790">
                      <a:moveTo>
                        <a:pt x="0" y="0"/>
                      </a:moveTo>
                      <a:cubicBezTo>
                        <a:pt x="125941" y="38364"/>
                        <a:pt x="251883" y="76729"/>
                        <a:pt x="406400" y="104775"/>
                      </a:cubicBezTo>
                      <a:cubicBezTo>
                        <a:pt x="560917" y="132821"/>
                        <a:pt x="842433" y="154517"/>
                        <a:pt x="927100" y="168275"/>
                      </a:cubicBezTo>
                      <a:cubicBezTo>
                        <a:pt x="1011767" y="182033"/>
                        <a:pt x="763588" y="168275"/>
                        <a:pt x="914400" y="187325"/>
                      </a:cubicBezTo>
                      <a:cubicBezTo>
                        <a:pt x="1065213" y="206375"/>
                        <a:pt x="1692804" y="266171"/>
                        <a:pt x="1831975" y="282575"/>
                      </a:cubicBezTo>
                      <a:cubicBezTo>
                        <a:pt x="1971146" y="298979"/>
                        <a:pt x="1749425" y="285750"/>
                        <a:pt x="1749425" y="285750"/>
                      </a:cubicBezTo>
                      <a:lnTo>
                        <a:pt x="2597150" y="2667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4" name="フリーフォーム 1223">
                  <a:extLst>
                    <a:ext uri="{FF2B5EF4-FFF2-40B4-BE49-F238E27FC236}">
                      <a16:creationId xmlns:a16="http://schemas.microsoft.com/office/drawing/2014/main" id="{80FBC0A1-695D-B1EF-CF03-3F11698304B0}"/>
                    </a:ext>
                  </a:extLst>
                </p:cNvPr>
                <p:cNvSpPr/>
                <p:nvPr/>
              </p:nvSpPr>
              <p:spPr>
                <a:xfrm>
                  <a:off x="5832356" y="4819650"/>
                  <a:ext cx="388463" cy="524707"/>
                </a:xfrm>
                <a:custGeom>
                  <a:avLst/>
                  <a:gdLst>
                    <a:gd name="connsiteX0" fmla="*/ 101719 w 388463"/>
                    <a:gd name="connsiteY0" fmla="*/ 0 h 524707"/>
                    <a:gd name="connsiteX1" fmla="*/ 155694 w 388463"/>
                    <a:gd name="connsiteY1" fmla="*/ 41275 h 524707"/>
                    <a:gd name="connsiteX2" fmla="*/ 190619 w 388463"/>
                    <a:gd name="connsiteY2" fmla="*/ 158750 h 524707"/>
                    <a:gd name="connsiteX3" fmla="*/ 162044 w 388463"/>
                    <a:gd name="connsiteY3" fmla="*/ 225425 h 524707"/>
                    <a:gd name="connsiteX4" fmla="*/ 114419 w 388463"/>
                    <a:gd name="connsiteY4" fmla="*/ 323850 h 524707"/>
                    <a:gd name="connsiteX5" fmla="*/ 187444 w 388463"/>
                    <a:gd name="connsiteY5" fmla="*/ 330200 h 524707"/>
                    <a:gd name="connsiteX6" fmla="*/ 282694 w 388463"/>
                    <a:gd name="connsiteY6" fmla="*/ 330200 h 524707"/>
                    <a:gd name="connsiteX7" fmla="*/ 384294 w 388463"/>
                    <a:gd name="connsiteY7" fmla="*/ 393700 h 524707"/>
                    <a:gd name="connsiteX8" fmla="*/ 346194 w 388463"/>
                    <a:gd name="connsiteY8" fmla="*/ 523875 h 524707"/>
                    <a:gd name="connsiteX9" fmla="*/ 142994 w 388463"/>
                    <a:gd name="connsiteY9" fmla="*/ 444500 h 524707"/>
                    <a:gd name="connsiteX10" fmla="*/ 139819 w 388463"/>
                    <a:gd name="connsiteY10" fmla="*/ 346075 h 524707"/>
                    <a:gd name="connsiteX11" fmla="*/ 63619 w 388463"/>
                    <a:gd name="connsiteY11" fmla="*/ 266700 h 524707"/>
                    <a:gd name="connsiteX12" fmla="*/ 119 w 388463"/>
                    <a:gd name="connsiteY12" fmla="*/ 215900 h 524707"/>
                    <a:gd name="connsiteX13" fmla="*/ 50919 w 388463"/>
                    <a:gd name="connsiteY13" fmla="*/ 98425 h 52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8463" h="524707">
                      <a:moveTo>
                        <a:pt x="101719" y="0"/>
                      </a:moveTo>
                      <a:cubicBezTo>
                        <a:pt x="121298" y="7408"/>
                        <a:pt x="140877" y="14817"/>
                        <a:pt x="155694" y="41275"/>
                      </a:cubicBezTo>
                      <a:cubicBezTo>
                        <a:pt x="170511" y="67733"/>
                        <a:pt x="189561" y="128058"/>
                        <a:pt x="190619" y="158750"/>
                      </a:cubicBezTo>
                      <a:cubicBezTo>
                        <a:pt x="191677" y="189442"/>
                        <a:pt x="174744" y="197908"/>
                        <a:pt x="162044" y="225425"/>
                      </a:cubicBezTo>
                      <a:cubicBezTo>
                        <a:pt x="149344" y="252942"/>
                        <a:pt x="110186" y="306388"/>
                        <a:pt x="114419" y="323850"/>
                      </a:cubicBezTo>
                      <a:cubicBezTo>
                        <a:pt x="118652" y="341312"/>
                        <a:pt x="159398" y="329142"/>
                        <a:pt x="187444" y="330200"/>
                      </a:cubicBezTo>
                      <a:cubicBezTo>
                        <a:pt x="215490" y="331258"/>
                        <a:pt x="249886" y="319617"/>
                        <a:pt x="282694" y="330200"/>
                      </a:cubicBezTo>
                      <a:cubicBezTo>
                        <a:pt x="315502" y="340783"/>
                        <a:pt x="373711" y="361421"/>
                        <a:pt x="384294" y="393700"/>
                      </a:cubicBezTo>
                      <a:cubicBezTo>
                        <a:pt x="394877" y="425979"/>
                        <a:pt x="386410" y="515408"/>
                        <a:pt x="346194" y="523875"/>
                      </a:cubicBezTo>
                      <a:cubicBezTo>
                        <a:pt x="305978" y="532342"/>
                        <a:pt x="177390" y="474133"/>
                        <a:pt x="142994" y="444500"/>
                      </a:cubicBezTo>
                      <a:cubicBezTo>
                        <a:pt x="108598" y="414867"/>
                        <a:pt x="153048" y="375708"/>
                        <a:pt x="139819" y="346075"/>
                      </a:cubicBezTo>
                      <a:cubicBezTo>
                        <a:pt x="126590" y="316442"/>
                        <a:pt x="86902" y="288396"/>
                        <a:pt x="63619" y="266700"/>
                      </a:cubicBezTo>
                      <a:cubicBezTo>
                        <a:pt x="40336" y="245004"/>
                        <a:pt x="2236" y="243946"/>
                        <a:pt x="119" y="215900"/>
                      </a:cubicBezTo>
                      <a:cubicBezTo>
                        <a:pt x="-1998" y="187854"/>
                        <a:pt x="24460" y="143139"/>
                        <a:pt x="50919" y="984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5" name="フリーフォーム 1224">
                  <a:extLst>
                    <a:ext uri="{FF2B5EF4-FFF2-40B4-BE49-F238E27FC236}">
                      <a16:creationId xmlns:a16="http://schemas.microsoft.com/office/drawing/2014/main" id="{7F4885BA-C5FD-72DC-FFC5-BF1DC94DE59F}"/>
                    </a:ext>
                  </a:extLst>
                </p:cNvPr>
                <p:cNvSpPr/>
                <p:nvPr/>
              </p:nvSpPr>
              <p:spPr>
                <a:xfrm>
                  <a:off x="6073748" y="4734505"/>
                  <a:ext cx="267843" cy="184350"/>
                </a:xfrm>
                <a:custGeom>
                  <a:avLst/>
                  <a:gdLst>
                    <a:gd name="connsiteX0" fmla="*/ 57177 w 267843"/>
                    <a:gd name="connsiteY0" fmla="*/ 145470 h 184350"/>
                    <a:gd name="connsiteX1" fmla="*/ 27 w 267843"/>
                    <a:gd name="connsiteY1" fmla="*/ 47045 h 184350"/>
                    <a:gd name="connsiteX2" fmla="*/ 63527 w 267843"/>
                    <a:gd name="connsiteY2" fmla="*/ 5770 h 184350"/>
                    <a:gd name="connsiteX3" fmla="*/ 193702 w 267843"/>
                    <a:gd name="connsiteY3" fmla="*/ 5770 h 184350"/>
                    <a:gd name="connsiteX4" fmla="*/ 247677 w 267843"/>
                    <a:gd name="connsiteY4" fmla="*/ 56570 h 184350"/>
                    <a:gd name="connsiteX5" fmla="*/ 263552 w 267843"/>
                    <a:gd name="connsiteY5" fmla="*/ 129595 h 184350"/>
                    <a:gd name="connsiteX6" fmla="*/ 174652 w 267843"/>
                    <a:gd name="connsiteY6" fmla="*/ 180395 h 184350"/>
                    <a:gd name="connsiteX7" fmla="*/ 111152 w 267843"/>
                    <a:gd name="connsiteY7" fmla="*/ 177220 h 18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843" h="184350">
                      <a:moveTo>
                        <a:pt x="57177" y="145470"/>
                      </a:moveTo>
                      <a:cubicBezTo>
                        <a:pt x="28073" y="107899"/>
                        <a:pt x="-1031" y="70328"/>
                        <a:pt x="27" y="47045"/>
                      </a:cubicBezTo>
                      <a:cubicBezTo>
                        <a:pt x="1085" y="23762"/>
                        <a:pt x="31248" y="12649"/>
                        <a:pt x="63527" y="5770"/>
                      </a:cubicBezTo>
                      <a:cubicBezTo>
                        <a:pt x="95806" y="-1109"/>
                        <a:pt x="163010" y="-2697"/>
                        <a:pt x="193702" y="5770"/>
                      </a:cubicBezTo>
                      <a:cubicBezTo>
                        <a:pt x="224394" y="14237"/>
                        <a:pt x="236035" y="35933"/>
                        <a:pt x="247677" y="56570"/>
                      </a:cubicBezTo>
                      <a:cubicBezTo>
                        <a:pt x="259319" y="77207"/>
                        <a:pt x="275723" y="108958"/>
                        <a:pt x="263552" y="129595"/>
                      </a:cubicBezTo>
                      <a:cubicBezTo>
                        <a:pt x="251381" y="150232"/>
                        <a:pt x="200052" y="172458"/>
                        <a:pt x="174652" y="180395"/>
                      </a:cubicBezTo>
                      <a:cubicBezTo>
                        <a:pt x="149252" y="188332"/>
                        <a:pt x="130202" y="182776"/>
                        <a:pt x="111152" y="17722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6" name="フリーフォーム 1225">
                  <a:extLst>
                    <a:ext uri="{FF2B5EF4-FFF2-40B4-BE49-F238E27FC236}">
                      <a16:creationId xmlns:a16="http://schemas.microsoft.com/office/drawing/2014/main" id="{4D5CDBED-423E-777F-D89E-6B5C8CEBC4BA}"/>
                    </a:ext>
                  </a:extLst>
                </p:cNvPr>
                <p:cNvSpPr/>
                <p:nvPr/>
              </p:nvSpPr>
              <p:spPr>
                <a:xfrm>
                  <a:off x="6251575" y="4965700"/>
                  <a:ext cx="180984" cy="233641"/>
                </a:xfrm>
                <a:custGeom>
                  <a:avLst/>
                  <a:gdLst>
                    <a:gd name="connsiteX0" fmla="*/ 136525 w 180984"/>
                    <a:gd name="connsiteY0" fmla="*/ 0 h 233641"/>
                    <a:gd name="connsiteX1" fmla="*/ 180975 w 180984"/>
                    <a:gd name="connsiteY1" fmla="*/ 66675 h 233641"/>
                    <a:gd name="connsiteX2" fmla="*/ 133350 w 180984"/>
                    <a:gd name="connsiteY2" fmla="*/ 225425 h 233641"/>
                    <a:gd name="connsiteX3" fmla="*/ 73025 w 180984"/>
                    <a:gd name="connsiteY3" fmla="*/ 203200 h 233641"/>
                    <a:gd name="connsiteX4" fmla="*/ 0 w 180984"/>
                    <a:gd name="connsiteY4" fmla="*/ 136525 h 233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84" h="233641">
                      <a:moveTo>
                        <a:pt x="136525" y="0"/>
                      </a:moveTo>
                      <a:cubicBezTo>
                        <a:pt x="159014" y="14552"/>
                        <a:pt x="181504" y="29104"/>
                        <a:pt x="180975" y="66675"/>
                      </a:cubicBezTo>
                      <a:cubicBezTo>
                        <a:pt x="180446" y="104246"/>
                        <a:pt x="151342" y="202671"/>
                        <a:pt x="133350" y="225425"/>
                      </a:cubicBezTo>
                      <a:cubicBezTo>
                        <a:pt x="115358" y="248179"/>
                        <a:pt x="95250" y="218017"/>
                        <a:pt x="73025" y="203200"/>
                      </a:cubicBezTo>
                      <a:cubicBezTo>
                        <a:pt x="50800" y="188383"/>
                        <a:pt x="25400" y="162454"/>
                        <a:pt x="0" y="136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27" name="グループ化 1226">
                  <a:extLst>
                    <a:ext uri="{FF2B5EF4-FFF2-40B4-BE49-F238E27FC236}">
                      <a16:creationId xmlns:a16="http://schemas.microsoft.com/office/drawing/2014/main" id="{50C2D3D5-ECBF-756E-098A-9683C400F1C7}"/>
                    </a:ext>
                  </a:extLst>
                </p:cNvPr>
                <p:cNvGrpSpPr/>
                <p:nvPr/>
              </p:nvGrpSpPr>
              <p:grpSpPr>
                <a:xfrm rot="2152493">
                  <a:off x="6086463" y="4787541"/>
                  <a:ext cx="1048043" cy="596112"/>
                  <a:chOff x="6038838" y="4517666"/>
                  <a:chExt cx="1048043" cy="596112"/>
                </a:xfrm>
              </p:grpSpPr>
              <p:sp>
                <p:nvSpPr>
                  <p:cNvPr id="1365" name="フリーフォーム 1364">
                    <a:extLst>
                      <a:ext uri="{FF2B5EF4-FFF2-40B4-BE49-F238E27FC236}">
                        <a16:creationId xmlns:a16="http://schemas.microsoft.com/office/drawing/2014/main" id="{6A0543EE-990E-65E7-425D-2CCFABAC01F3}"/>
                      </a:ext>
                    </a:extLst>
                  </p:cNvPr>
                  <p:cNvSpPr/>
                  <p:nvPr/>
                </p:nvSpPr>
                <p:spPr>
                  <a:xfrm>
                    <a:off x="6038838" y="4517666"/>
                    <a:ext cx="800112" cy="596112"/>
                  </a:xfrm>
                  <a:custGeom>
                    <a:avLst/>
                    <a:gdLst>
                      <a:gd name="connsiteX0" fmla="*/ 800112 w 800112"/>
                      <a:gd name="connsiteY0" fmla="*/ 22584 h 596112"/>
                      <a:gd name="connsiteX1" fmla="*/ 730262 w 800112"/>
                      <a:gd name="connsiteY1" fmla="*/ 359 h 596112"/>
                      <a:gd name="connsiteX2" fmla="*/ 654062 w 800112"/>
                      <a:gd name="connsiteY2" fmla="*/ 38459 h 596112"/>
                      <a:gd name="connsiteX3" fmla="*/ 533412 w 800112"/>
                      <a:gd name="connsiteY3" fmla="*/ 136884 h 596112"/>
                      <a:gd name="connsiteX4" fmla="*/ 101612 w 800112"/>
                      <a:gd name="connsiteY4" fmla="*/ 432159 h 596112"/>
                      <a:gd name="connsiteX5" fmla="*/ 12 w 800112"/>
                      <a:gd name="connsiteY5" fmla="*/ 508359 h 596112"/>
                      <a:gd name="connsiteX6" fmla="*/ 95262 w 800112"/>
                      <a:gd name="connsiteY6" fmla="*/ 594084 h 596112"/>
                      <a:gd name="connsiteX7" fmla="*/ 190512 w 800112"/>
                      <a:gd name="connsiteY7" fmla="*/ 536934 h 596112"/>
                      <a:gd name="connsiteX8" fmla="*/ 612787 w 800112"/>
                      <a:gd name="connsiteY8" fmla="*/ 213084 h 596112"/>
                      <a:gd name="connsiteX9" fmla="*/ 587387 w 800112"/>
                      <a:gd name="connsiteY9" fmla="*/ 194034 h 596112"/>
                      <a:gd name="connsiteX10" fmla="*/ 603262 w 800112"/>
                      <a:gd name="connsiteY10" fmla="*/ 152759 h 59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00112" h="596112">
                        <a:moveTo>
                          <a:pt x="800112" y="22584"/>
                        </a:moveTo>
                        <a:cubicBezTo>
                          <a:pt x="777358" y="10148"/>
                          <a:pt x="754604" y="-2287"/>
                          <a:pt x="730262" y="359"/>
                        </a:cubicBezTo>
                        <a:cubicBezTo>
                          <a:pt x="705920" y="3005"/>
                          <a:pt x="686870" y="15705"/>
                          <a:pt x="654062" y="38459"/>
                        </a:cubicBezTo>
                        <a:cubicBezTo>
                          <a:pt x="621254" y="61213"/>
                          <a:pt x="625487" y="71267"/>
                          <a:pt x="533412" y="136884"/>
                        </a:cubicBezTo>
                        <a:cubicBezTo>
                          <a:pt x="441337" y="202501"/>
                          <a:pt x="190512" y="370247"/>
                          <a:pt x="101612" y="432159"/>
                        </a:cubicBezTo>
                        <a:cubicBezTo>
                          <a:pt x="12712" y="494071"/>
                          <a:pt x="1070" y="481372"/>
                          <a:pt x="12" y="508359"/>
                        </a:cubicBezTo>
                        <a:cubicBezTo>
                          <a:pt x="-1046" y="535346"/>
                          <a:pt x="63512" y="589322"/>
                          <a:pt x="95262" y="594084"/>
                        </a:cubicBezTo>
                        <a:cubicBezTo>
                          <a:pt x="127012" y="598846"/>
                          <a:pt x="104258" y="600434"/>
                          <a:pt x="190512" y="536934"/>
                        </a:cubicBezTo>
                        <a:cubicBezTo>
                          <a:pt x="276766" y="473434"/>
                          <a:pt x="546641" y="270234"/>
                          <a:pt x="612787" y="213084"/>
                        </a:cubicBezTo>
                        <a:cubicBezTo>
                          <a:pt x="678933" y="155934"/>
                          <a:pt x="588974" y="204088"/>
                          <a:pt x="587387" y="194034"/>
                        </a:cubicBezTo>
                        <a:cubicBezTo>
                          <a:pt x="585800" y="183980"/>
                          <a:pt x="594531" y="168369"/>
                          <a:pt x="603262" y="15275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6" name="フリーフォーム 1365">
                    <a:extLst>
                      <a:ext uri="{FF2B5EF4-FFF2-40B4-BE49-F238E27FC236}">
                        <a16:creationId xmlns:a16="http://schemas.microsoft.com/office/drawing/2014/main" id="{1A50B094-3D6D-F7FF-A1B1-B2220AEA4368}"/>
                      </a:ext>
                    </a:extLst>
                  </p:cNvPr>
                  <p:cNvSpPr/>
                  <p:nvPr/>
                </p:nvSpPr>
                <p:spPr>
                  <a:xfrm>
                    <a:off x="6060493" y="4562475"/>
                    <a:ext cx="587957" cy="549733"/>
                  </a:xfrm>
                  <a:custGeom>
                    <a:avLst/>
                    <a:gdLst>
                      <a:gd name="connsiteX0" fmla="*/ 587957 w 587957"/>
                      <a:gd name="connsiteY0" fmla="*/ 0 h 549733"/>
                      <a:gd name="connsiteX1" fmla="*/ 556207 w 587957"/>
                      <a:gd name="connsiteY1" fmla="*/ 127000 h 549733"/>
                      <a:gd name="connsiteX2" fmla="*/ 413332 w 587957"/>
                      <a:gd name="connsiteY2" fmla="*/ 263525 h 549733"/>
                      <a:gd name="connsiteX3" fmla="*/ 343482 w 587957"/>
                      <a:gd name="connsiteY3" fmla="*/ 349250 h 549733"/>
                      <a:gd name="connsiteX4" fmla="*/ 111707 w 587957"/>
                      <a:gd name="connsiteY4" fmla="*/ 527050 h 549733"/>
                      <a:gd name="connsiteX5" fmla="*/ 41857 w 587957"/>
                      <a:gd name="connsiteY5" fmla="*/ 539750 h 549733"/>
                      <a:gd name="connsiteX6" fmla="*/ 3757 w 587957"/>
                      <a:gd name="connsiteY6" fmla="*/ 457200 h 549733"/>
                      <a:gd name="connsiteX7" fmla="*/ 133932 w 587957"/>
                      <a:gd name="connsiteY7" fmla="*/ 352425 h 549733"/>
                      <a:gd name="connsiteX8" fmla="*/ 245057 w 587957"/>
                      <a:gd name="connsiteY8" fmla="*/ 422275 h 549733"/>
                      <a:gd name="connsiteX9" fmla="*/ 289507 w 587957"/>
                      <a:gd name="connsiteY9" fmla="*/ 352425 h 549733"/>
                      <a:gd name="connsiteX10" fmla="*/ 229182 w 587957"/>
                      <a:gd name="connsiteY10" fmla="*/ 311150 h 549733"/>
                      <a:gd name="connsiteX11" fmla="*/ 384757 w 587957"/>
                      <a:gd name="connsiteY11" fmla="*/ 254000 h 549733"/>
                      <a:gd name="connsiteX12" fmla="*/ 349832 w 587957"/>
                      <a:gd name="connsiteY12" fmla="*/ 285750 h 549733"/>
                      <a:gd name="connsiteX13" fmla="*/ 511757 w 587957"/>
                      <a:gd name="connsiteY13" fmla="*/ 139700 h 54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7957" h="549733">
                        <a:moveTo>
                          <a:pt x="587957" y="0"/>
                        </a:moveTo>
                        <a:cubicBezTo>
                          <a:pt x="586634" y="41539"/>
                          <a:pt x="585311" y="83079"/>
                          <a:pt x="556207" y="127000"/>
                        </a:cubicBezTo>
                        <a:cubicBezTo>
                          <a:pt x="527103" y="170921"/>
                          <a:pt x="448786" y="226483"/>
                          <a:pt x="413332" y="263525"/>
                        </a:cubicBezTo>
                        <a:cubicBezTo>
                          <a:pt x="377878" y="300567"/>
                          <a:pt x="393753" y="305329"/>
                          <a:pt x="343482" y="349250"/>
                        </a:cubicBezTo>
                        <a:cubicBezTo>
                          <a:pt x="293211" y="393171"/>
                          <a:pt x="161978" y="495300"/>
                          <a:pt x="111707" y="527050"/>
                        </a:cubicBezTo>
                        <a:cubicBezTo>
                          <a:pt x="61436" y="558800"/>
                          <a:pt x="59849" y="551392"/>
                          <a:pt x="41857" y="539750"/>
                        </a:cubicBezTo>
                        <a:cubicBezTo>
                          <a:pt x="23865" y="528108"/>
                          <a:pt x="-11589" y="488421"/>
                          <a:pt x="3757" y="457200"/>
                        </a:cubicBezTo>
                        <a:cubicBezTo>
                          <a:pt x="19103" y="425979"/>
                          <a:pt x="93715" y="358246"/>
                          <a:pt x="133932" y="352425"/>
                        </a:cubicBezTo>
                        <a:cubicBezTo>
                          <a:pt x="174149" y="346604"/>
                          <a:pt x="219128" y="422275"/>
                          <a:pt x="245057" y="422275"/>
                        </a:cubicBezTo>
                        <a:cubicBezTo>
                          <a:pt x="270986" y="422275"/>
                          <a:pt x="292153" y="370946"/>
                          <a:pt x="289507" y="352425"/>
                        </a:cubicBezTo>
                        <a:cubicBezTo>
                          <a:pt x="286861" y="333904"/>
                          <a:pt x="213307" y="327554"/>
                          <a:pt x="229182" y="311150"/>
                        </a:cubicBezTo>
                        <a:cubicBezTo>
                          <a:pt x="245057" y="294746"/>
                          <a:pt x="364649" y="258233"/>
                          <a:pt x="384757" y="254000"/>
                        </a:cubicBezTo>
                        <a:cubicBezTo>
                          <a:pt x="404865" y="249767"/>
                          <a:pt x="349832" y="285750"/>
                          <a:pt x="349832" y="285750"/>
                        </a:cubicBezTo>
                        <a:lnTo>
                          <a:pt x="511757" y="1397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7" name="フリーフォーム 1366">
                    <a:extLst>
                      <a:ext uri="{FF2B5EF4-FFF2-40B4-BE49-F238E27FC236}">
                        <a16:creationId xmlns:a16="http://schemas.microsoft.com/office/drawing/2014/main" id="{D7C231F0-744F-6323-C90F-FF49ADE3E7B7}"/>
                      </a:ext>
                    </a:extLst>
                  </p:cNvPr>
                  <p:cNvSpPr/>
                  <p:nvPr/>
                </p:nvSpPr>
                <p:spPr>
                  <a:xfrm>
                    <a:off x="6674816" y="4525733"/>
                    <a:ext cx="412065" cy="195758"/>
                  </a:xfrm>
                  <a:custGeom>
                    <a:avLst/>
                    <a:gdLst>
                      <a:gd name="connsiteX0" fmla="*/ 81584 w 412065"/>
                      <a:gd name="connsiteY0" fmla="*/ 46267 h 195758"/>
                      <a:gd name="connsiteX1" fmla="*/ 227634 w 412065"/>
                      <a:gd name="connsiteY1" fmla="*/ 1817 h 195758"/>
                      <a:gd name="connsiteX2" fmla="*/ 360984 w 412065"/>
                      <a:gd name="connsiteY2" fmla="*/ 14517 h 195758"/>
                      <a:gd name="connsiteX3" fmla="*/ 411784 w 412065"/>
                      <a:gd name="connsiteY3" fmla="*/ 68492 h 195758"/>
                      <a:gd name="connsiteX4" fmla="*/ 373684 w 412065"/>
                      <a:gd name="connsiteY4" fmla="*/ 58967 h 195758"/>
                      <a:gd name="connsiteX5" fmla="*/ 227634 w 412065"/>
                      <a:gd name="connsiteY5" fmla="*/ 62142 h 195758"/>
                      <a:gd name="connsiteX6" fmla="*/ 148259 w 412065"/>
                      <a:gd name="connsiteY6" fmla="*/ 128817 h 195758"/>
                      <a:gd name="connsiteX7" fmla="*/ 30784 w 412065"/>
                      <a:gd name="connsiteY7" fmla="*/ 195492 h 195758"/>
                      <a:gd name="connsiteX8" fmla="*/ 2209 w 412065"/>
                      <a:gd name="connsiteY8" fmla="*/ 151042 h 195758"/>
                      <a:gd name="connsiteX9" fmla="*/ 75234 w 412065"/>
                      <a:gd name="connsiteY9" fmla="*/ 122467 h 195758"/>
                      <a:gd name="connsiteX10" fmla="*/ 100634 w 412065"/>
                      <a:gd name="connsiteY10" fmla="*/ 112942 h 195758"/>
                      <a:gd name="connsiteX11" fmla="*/ 81584 w 412065"/>
                      <a:gd name="connsiteY11" fmla="*/ 46267 h 195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2065" h="195758">
                        <a:moveTo>
                          <a:pt x="81584" y="46267"/>
                        </a:moveTo>
                        <a:cubicBezTo>
                          <a:pt x="102751" y="27746"/>
                          <a:pt x="181067" y="7109"/>
                          <a:pt x="227634" y="1817"/>
                        </a:cubicBezTo>
                        <a:cubicBezTo>
                          <a:pt x="274201" y="-3475"/>
                          <a:pt x="330292" y="3404"/>
                          <a:pt x="360984" y="14517"/>
                        </a:cubicBezTo>
                        <a:cubicBezTo>
                          <a:pt x="391676" y="25629"/>
                          <a:pt x="409667" y="61084"/>
                          <a:pt x="411784" y="68492"/>
                        </a:cubicBezTo>
                        <a:cubicBezTo>
                          <a:pt x="413901" y="75900"/>
                          <a:pt x="404376" y="60025"/>
                          <a:pt x="373684" y="58967"/>
                        </a:cubicBezTo>
                        <a:cubicBezTo>
                          <a:pt x="342992" y="57909"/>
                          <a:pt x="265205" y="50500"/>
                          <a:pt x="227634" y="62142"/>
                        </a:cubicBezTo>
                        <a:cubicBezTo>
                          <a:pt x="190063" y="73784"/>
                          <a:pt x="181067" y="106592"/>
                          <a:pt x="148259" y="128817"/>
                        </a:cubicBezTo>
                        <a:cubicBezTo>
                          <a:pt x="115451" y="151042"/>
                          <a:pt x="55126" y="191788"/>
                          <a:pt x="30784" y="195492"/>
                        </a:cubicBezTo>
                        <a:cubicBezTo>
                          <a:pt x="6442" y="199196"/>
                          <a:pt x="-5199" y="163213"/>
                          <a:pt x="2209" y="151042"/>
                        </a:cubicBezTo>
                        <a:cubicBezTo>
                          <a:pt x="9617" y="138871"/>
                          <a:pt x="58830" y="128817"/>
                          <a:pt x="75234" y="122467"/>
                        </a:cubicBezTo>
                        <a:cubicBezTo>
                          <a:pt x="91638" y="116117"/>
                          <a:pt x="97988" y="123525"/>
                          <a:pt x="100634" y="112942"/>
                        </a:cubicBezTo>
                        <a:cubicBezTo>
                          <a:pt x="103280" y="102359"/>
                          <a:pt x="60417" y="64788"/>
                          <a:pt x="81584" y="46267"/>
                        </a:cubicBezTo>
                        <a:close/>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28" name="フリーフォーム 1227">
                  <a:extLst>
                    <a:ext uri="{FF2B5EF4-FFF2-40B4-BE49-F238E27FC236}">
                      <a16:creationId xmlns:a16="http://schemas.microsoft.com/office/drawing/2014/main" id="{F956356B-4E51-A4DA-8005-2231BAE71EA1}"/>
                    </a:ext>
                  </a:extLst>
                </p:cNvPr>
                <p:cNvSpPr/>
                <p:nvPr/>
              </p:nvSpPr>
              <p:spPr>
                <a:xfrm>
                  <a:off x="7632700" y="3032125"/>
                  <a:ext cx="860064" cy="396875"/>
                </a:xfrm>
                <a:custGeom>
                  <a:avLst/>
                  <a:gdLst>
                    <a:gd name="connsiteX0" fmla="*/ 825500 w 860064"/>
                    <a:gd name="connsiteY0" fmla="*/ 0 h 396875"/>
                    <a:gd name="connsiteX1" fmla="*/ 857250 w 860064"/>
                    <a:gd name="connsiteY1" fmla="*/ 123825 h 396875"/>
                    <a:gd name="connsiteX2" fmla="*/ 762000 w 860064"/>
                    <a:gd name="connsiteY2" fmla="*/ 317500 h 396875"/>
                    <a:gd name="connsiteX3" fmla="*/ 771525 w 860064"/>
                    <a:gd name="connsiteY3" fmla="*/ 158750 h 396875"/>
                    <a:gd name="connsiteX4" fmla="*/ 777875 w 860064"/>
                    <a:gd name="connsiteY4" fmla="*/ 92075 h 396875"/>
                    <a:gd name="connsiteX5" fmla="*/ 434975 w 860064"/>
                    <a:gd name="connsiteY5" fmla="*/ 146050 h 396875"/>
                    <a:gd name="connsiteX6" fmla="*/ 152400 w 860064"/>
                    <a:gd name="connsiteY6" fmla="*/ 273050 h 396875"/>
                    <a:gd name="connsiteX7" fmla="*/ 0 w 860064"/>
                    <a:gd name="connsiteY7" fmla="*/ 396875 h 39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0064" h="396875">
                      <a:moveTo>
                        <a:pt x="825500" y="0"/>
                      </a:moveTo>
                      <a:cubicBezTo>
                        <a:pt x="846666" y="35454"/>
                        <a:pt x="867833" y="70908"/>
                        <a:pt x="857250" y="123825"/>
                      </a:cubicBezTo>
                      <a:cubicBezTo>
                        <a:pt x="846667" y="176742"/>
                        <a:pt x="776287" y="311679"/>
                        <a:pt x="762000" y="317500"/>
                      </a:cubicBezTo>
                      <a:cubicBezTo>
                        <a:pt x="747713" y="323321"/>
                        <a:pt x="768879" y="196321"/>
                        <a:pt x="771525" y="158750"/>
                      </a:cubicBezTo>
                      <a:cubicBezTo>
                        <a:pt x="774171" y="121179"/>
                        <a:pt x="833967" y="94192"/>
                        <a:pt x="777875" y="92075"/>
                      </a:cubicBezTo>
                      <a:cubicBezTo>
                        <a:pt x="721783" y="89958"/>
                        <a:pt x="539221" y="115888"/>
                        <a:pt x="434975" y="146050"/>
                      </a:cubicBezTo>
                      <a:cubicBezTo>
                        <a:pt x="330729" y="176213"/>
                        <a:pt x="224896" y="231246"/>
                        <a:pt x="152400" y="273050"/>
                      </a:cubicBezTo>
                      <a:cubicBezTo>
                        <a:pt x="79904" y="314854"/>
                        <a:pt x="39952" y="355864"/>
                        <a:pt x="0" y="396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9" name="フリーフォーム 1228">
                  <a:extLst>
                    <a:ext uri="{FF2B5EF4-FFF2-40B4-BE49-F238E27FC236}">
                      <a16:creationId xmlns:a16="http://schemas.microsoft.com/office/drawing/2014/main" id="{23929F07-55CB-6DAA-3A47-C063F52E1E01}"/>
                    </a:ext>
                  </a:extLst>
                </p:cNvPr>
                <p:cNvSpPr/>
                <p:nvPr/>
              </p:nvSpPr>
              <p:spPr>
                <a:xfrm>
                  <a:off x="7527925" y="3429000"/>
                  <a:ext cx="288925" cy="368300"/>
                </a:xfrm>
                <a:custGeom>
                  <a:avLst/>
                  <a:gdLst>
                    <a:gd name="connsiteX0" fmla="*/ 0 w 288925"/>
                    <a:gd name="connsiteY0" fmla="*/ 0 h 368300"/>
                    <a:gd name="connsiteX1" fmla="*/ 120650 w 288925"/>
                    <a:gd name="connsiteY1" fmla="*/ 88900 h 368300"/>
                    <a:gd name="connsiteX2" fmla="*/ 257175 w 288925"/>
                    <a:gd name="connsiteY2" fmla="*/ 190500 h 368300"/>
                    <a:gd name="connsiteX3" fmla="*/ 247650 w 288925"/>
                    <a:gd name="connsiteY3" fmla="*/ 228600 h 368300"/>
                    <a:gd name="connsiteX4" fmla="*/ 247650 w 288925"/>
                    <a:gd name="connsiteY4" fmla="*/ 203200 h 368300"/>
                    <a:gd name="connsiteX5" fmla="*/ 288925 w 288925"/>
                    <a:gd name="connsiteY5" fmla="*/ 368300 h 36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8925" h="368300">
                      <a:moveTo>
                        <a:pt x="0" y="0"/>
                      </a:moveTo>
                      <a:lnTo>
                        <a:pt x="120650" y="88900"/>
                      </a:lnTo>
                      <a:cubicBezTo>
                        <a:pt x="163512" y="120650"/>
                        <a:pt x="236008" y="167217"/>
                        <a:pt x="257175" y="190500"/>
                      </a:cubicBezTo>
                      <a:cubicBezTo>
                        <a:pt x="278342" y="213783"/>
                        <a:pt x="249238" y="226483"/>
                        <a:pt x="247650" y="228600"/>
                      </a:cubicBezTo>
                      <a:cubicBezTo>
                        <a:pt x="246062" y="230717"/>
                        <a:pt x="240771" y="179917"/>
                        <a:pt x="247650" y="203200"/>
                      </a:cubicBezTo>
                      <a:cubicBezTo>
                        <a:pt x="254529" y="226483"/>
                        <a:pt x="271727" y="297391"/>
                        <a:pt x="288925" y="368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0" name="フリーフォーム 1229">
                  <a:extLst>
                    <a:ext uri="{FF2B5EF4-FFF2-40B4-BE49-F238E27FC236}">
                      <a16:creationId xmlns:a16="http://schemas.microsoft.com/office/drawing/2014/main" id="{C16B36DA-F2EA-4A9A-7999-94C443E8FF2B}"/>
                    </a:ext>
                  </a:extLst>
                </p:cNvPr>
                <p:cNvSpPr/>
                <p:nvPr/>
              </p:nvSpPr>
              <p:spPr>
                <a:xfrm>
                  <a:off x="7419975" y="3629025"/>
                  <a:ext cx="273050" cy="276225"/>
                </a:xfrm>
                <a:custGeom>
                  <a:avLst/>
                  <a:gdLst>
                    <a:gd name="connsiteX0" fmla="*/ 0 w 273050"/>
                    <a:gd name="connsiteY0" fmla="*/ 0 h 276225"/>
                    <a:gd name="connsiteX1" fmla="*/ 149225 w 273050"/>
                    <a:gd name="connsiteY1" fmla="*/ 142875 h 276225"/>
                    <a:gd name="connsiteX2" fmla="*/ 273050 w 273050"/>
                    <a:gd name="connsiteY2" fmla="*/ 276225 h 276225"/>
                  </a:gdLst>
                  <a:ahLst/>
                  <a:cxnLst>
                    <a:cxn ang="0">
                      <a:pos x="connsiteX0" y="connsiteY0"/>
                    </a:cxn>
                    <a:cxn ang="0">
                      <a:pos x="connsiteX1" y="connsiteY1"/>
                    </a:cxn>
                    <a:cxn ang="0">
                      <a:pos x="connsiteX2" y="connsiteY2"/>
                    </a:cxn>
                  </a:cxnLst>
                  <a:rect l="l" t="t" r="r" b="b"/>
                  <a:pathLst>
                    <a:path w="273050" h="276225">
                      <a:moveTo>
                        <a:pt x="0" y="0"/>
                      </a:moveTo>
                      <a:cubicBezTo>
                        <a:pt x="51858" y="48419"/>
                        <a:pt x="103717" y="96838"/>
                        <a:pt x="149225" y="142875"/>
                      </a:cubicBezTo>
                      <a:cubicBezTo>
                        <a:pt x="194733" y="188912"/>
                        <a:pt x="233891" y="232568"/>
                        <a:pt x="273050" y="276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1" name="フリーフォーム 1230">
                  <a:extLst>
                    <a:ext uri="{FF2B5EF4-FFF2-40B4-BE49-F238E27FC236}">
                      <a16:creationId xmlns:a16="http://schemas.microsoft.com/office/drawing/2014/main" id="{00BDD690-D043-2AAF-DFC7-6D932743BB37}"/>
                    </a:ext>
                  </a:extLst>
                </p:cNvPr>
                <p:cNvSpPr/>
                <p:nvPr/>
              </p:nvSpPr>
              <p:spPr>
                <a:xfrm>
                  <a:off x="6918325" y="3521075"/>
                  <a:ext cx="695325" cy="923925"/>
                </a:xfrm>
                <a:custGeom>
                  <a:avLst/>
                  <a:gdLst>
                    <a:gd name="connsiteX0" fmla="*/ 695325 w 695325"/>
                    <a:gd name="connsiteY0" fmla="*/ 0 h 923925"/>
                    <a:gd name="connsiteX1" fmla="*/ 247650 w 695325"/>
                    <a:gd name="connsiteY1" fmla="*/ 558800 h 923925"/>
                    <a:gd name="connsiteX2" fmla="*/ 0 w 695325"/>
                    <a:gd name="connsiteY2" fmla="*/ 923925 h 923925"/>
                  </a:gdLst>
                  <a:ahLst/>
                  <a:cxnLst>
                    <a:cxn ang="0">
                      <a:pos x="connsiteX0" y="connsiteY0"/>
                    </a:cxn>
                    <a:cxn ang="0">
                      <a:pos x="connsiteX1" y="connsiteY1"/>
                    </a:cxn>
                    <a:cxn ang="0">
                      <a:pos x="connsiteX2" y="connsiteY2"/>
                    </a:cxn>
                  </a:cxnLst>
                  <a:rect l="l" t="t" r="r" b="b"/>
                  <a:pathLst>
                    <a:path w="695325" h="923925">
                      <a:moveTo>
                        <a:pt x="695325" y="0"/>
                      </a:moveTo>
                      <a:cubicBezTo>
                        <a:pt x="529431" y="202406"/>
                        <a:pt x="363537" y="404813"/>
                        <a:pt x="247650" y="558800"/>
                      </a:cubicBezTo>
                      <a:cubicBezTo>
                        <a:pt x="131763" y="712787"/>
                        <a:pt x="65881" y="818356"/>
                        <a:pt x="0" y="923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2" name="フリーフォーム 1231">
                  <a:extLst>
                    <a:ext uri="{FF2B5EF4-FFF2-40B4-BE49-F238E27FC236}">
                      <a16:creationId xmlns:a16="http://schemas.microsoft.com/office/drawing/2014/main" id="{0C644C91-5079-069D-D9FF-FC5AB52A6E94}"/>
                    </a:ext>
                  </a:extLst>
                </p:cNvPr>
                <p:cNvSpPr/>
                <p:nvPr/>
              </p:nvSpPr>
              <p:spPr>
                <a:xfrm>
                  <a:off x="6784975" y="3473450"/>
                  <a:ext cx="762000" cy="1006475"/>
                </a:xfrm>
                <a:custGeom>
                  <a:avLst/>
                  <a:gdLst>
                    <a:gd name="connsiteX0" fmla="*/ 762000 w 762000"/>
                    <a:gd name="connsiteY0" fmla="*/ 0 h 1006475"/>
                    <a:gd name="connsiteX1" fmla="*/ 447675 w 762000"/>
                    <a:gd name="connsiteY1" fmla="*/ 422275 h 1006475"/>
                    <a:gd name="connsiteX2" fmla="*/ 0 w 762000"/>
                    <a:gd name="connsiteY2" fmla="*/ 1006475 h 1006475"/>
                  </a:gdLst>
                  <a:ahLst/>
                  <a:cxnLst>
                    <a:cxn ang="0">
                      <a:pos x="connsiteX0" y="connsiteY0"/>
                    </a:cxn>
                    <a:cxn ang="0">
                      <a:pos x="connsiteX1" y="connsiteY1"/>
                    </a:cxn>
                    <a:cxn ang="0">
                      <a:pos x="connsiteX2" y="connsiteY2"/>
                    </a:cxn>
                  </a:cxnLst>
                  <a:rect l="l" t="t" r="r" b="b"/>
                  <a:pathLst>
                    <a:path w="762000" h="1006475">
                      <a:moveTo>
                        <a:pt x="762000" y="0"/>
                      </a:moveTo>
                      <a:cubicBezTo>
                        <a:pt x="668337" y="127264"/>
                        <a:pt x="574675" y="254529"/>
                        <a:pt x="447675" y="422275"/>
                      </a:cubicBezTo>
                      <a:cubicBezTo>
                        <a:pt x="320675" y="590021"/>
                        <a:pt x="160337" y="798248"/>
                        <a:pt x="0" y="10064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3" name="フリーフォーム 1232">
                  <a:extLst>
                    <a:ext uri="{FF2B5EF4-FFF2-40B4-BE49-F238E27FC236}">
                      <a16:creationId xmlns:a16="http://schemas.microsoft.com/office/drawing/2014/main" id="{2F41A5AC-4392-FFFD-3005-A6AFD8206B9F}"/>
                    </a:ext>
                  </a:extLst>
                </p:cNvPr>
                <p:cNvSpPr/>
                <p:nvPr/>
              </p:nvSpPr>
              <p:spPr>
                <a:xfrm>
                  <a:off x="6829425" y="3648075"/>
                  <a:ext cx="930275" cy="1254125"/>
                </a:xfrm>
                <a:custGeom>
                  <a:avLst/>
                  <a:gdLst>
                    <a:gd name="connsiteX0" fmla="*/ 930275 w 930275"/>
                    <a:gd name="connsiteY0" fmla="*/ 0 h 1254125"/>
                    <a:gd name="connsiteX1" fmla="*/ 415925 w 930275"/>
                    <a:gd name="connsiteY1" fmla="*/ 746125 h 1254125"/>
                    <a:gd name="connsiteX2" fmla="*/ 0 w 930275"/>
                    <a:gd name="connsiteY2" fmla="*/ 1254125 h 1254125"/>
                  </a:gdLst>
                  <a:ahLst/>
                  <a:cxnLst>
                    <a:cxn ang="0">
                      <a:pos x="connsiteX0" y="connsiteY0"/>
                    </a:cxn>
                    <a:cxn ang="0">
                      <a:pos x="connsiteX1" y="connsiteY1"/>
                    </a:cxn>
                    <a:cxn ang="0">
                      <a:pos x="connsiteX2" y="connsiteY2"/>
                    </a:cxn>
                  </a:cxnLst>
                  <a:rect l="l" t="t" r="r" b="b"/>
                  <a:pathLst>
                    <a:path w="930275" h="1254125">
                      <a:moveTo>
                        <a:pt x="930275" y="0"/>
                      </a:moveTo>
                      <a:cubicBezTo>
                        <a:pt x="750623" y="268552"/>
                        <a:pt x="570971" y="537104"/>
                        <a:pt x="415925" y="746125"/>
                      </a:cubicBezTo>
                      <a:cubicBezTo>
                        <a:pt x="260879" y="955146"/>
                        <a:pt x="130439" y="1104635"/>
                        <a:pt x="0" y="1254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4" name="フリーフォーム 1233">
                  <a:extLst>
                    <a:ext uri="{FF2B5EF4-FFF2-40B4-BE49-F238E27FC236}">
                      <a16:creationId xmlns:a16="http://schemas.microsoft.com/office/drawing/2014/main" id="{579BCE50-530B-21F0-B5CA-63F78179EDC2}"/>
                    </a:ext>
                  </a:extLst>
                </p:cNvPr>
                <p:cNvSpPr/>
                <p:nvPr/>
              </p:nvSpPr>
              <p:spPr>
                <a:xfrm>
                  <a:off x="7378700" y="3689350"/>
                  <a:ext cx="412750" cy="558800"/>
                </a:xfrm>
                <a:custGeom>
                  <a:avLst/>
                  <a:gdLst>
                    <a:gd name="connsiteX0" fmla="*/ 412750 w 412750"/>
                    <a:gd name="connsiteY0" fmla="*/ 0 h 558800"/>
                    <a:gd name="connsiteX1" fmla="*/ 0 w 412750"/>
                    <a:gd name="connsiteY1" fmla="*/ 558800 h 558800"/>
                  </a:gdLst>
                  <a:ahLst/>
                  <a:cxnLst>
                    <a:cxn ang="0">
                      <a:pos x="connsiteX0" y="connsiteY0"/>
                    </a:cxn>
                    <a:cxn ang="0">
                      <a:pos x="connsiteX1" y="connsiteY1"/>
                    </a:cxn>
                  </a:cxnLst>
                  <a:rect l="l" t="t" r="r" b="b"/>
                  <a:pathLst>
                    <a:path w="412750" h="558800">
                      <a:moveTo>
                        <a:pt x="412750" y="0"/>
                      </a:moveTo>
                      <a:lnTo>
                        <a:pt x="0" y="5588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5" name="フリーフォーム 1234">
                  <a:extLst>
                    <a:ext uri="{FF2B5EF4-FFF2-40B4-BE49-F238E27FC236}">
                      <a16:creationId xmlns:a16="http://schemas.microsoft.com/office/drawing/2014/main" id="{513CA975-55F7-F956-E06F-D0658AB22229}"/>
                    </a:ext>
                  </a:extLst>
                </p:cNvPr>
                <p:cNvSpPr/>
                <p:nvPr/>
              </p:nvSpPr>
              <p:spPr>
                <a:xfrm>
                  <a:off x="3076575" y="3085165"/>
                  <a:ext cx="197060" cy="395675"/>
                </a:xfrm>
                <a:custGeom>
                  <a:avLst/>
                  <a:gdLst>
                    <a:gd name="connsiteX0" fmla="*/ 0 w 197060"/>
                    <a:gd name="connsiteY0" fmla="*/ 19985 h 395675"/>
                    <a:gd name="connsiteX1" fmla="*/ 130175 w 197060"/>
                    <a:gd name="connsiteY1" fmla="*/ 4110 h 395675"/>
                    <a:gd name="connsiteX2" fmla="*/ 111125 w 197060"/>
                    <a:gd name="connsiteY2" fmla="*/ 86660 h 395675"/>
                    <a:gd name="connsiteX3" fmla="*/ 165100 w 197060"/>
                    <a:gd name="connsiteY3" fmla="*/ 99360 h 395675"/>
                    <a:gd name="connsiteX4" fmla="*/ 114300 w 197060"/>
                    <a:gd name="connsiteY4" fmla="*/ 150160 h 395675"/>
                    <a:gd name="connsiteX5" fmla="*/ 104775 w 197060"/>
                    <a:gd name="connsiteY5" fmla="*/ 197785 h 395675"/>
                    <a:gd name="connsiteX6" fmla="*/ 73025 w 197060"/>
                    <a:gd name="connsiteY6" fmla="*/ 254935 h 395675"/>
                    <a:gd name="connsiteX7" fmla="*/ 92075 w 197060"/>
                    <a:gd name="connsiteY7" fmla="*/ 315260 h 395675"/>
                    <a:gd name="connsiteX8" fmla="*/ 196850 w 197060"/>
                    <a:gd name="connsiteY8" fmla="*/ 394635 h 395675"/>
                    <a:gd name="connsiteX9" fmla="*/ 117475 w 197060"/>
                    <a:gd name="connsiteY9" fmla="*/ 353360 h 395675"/>
                    <a:gd name="connsiteX10" fmla="*/ 60325 w 197060"/>
                    <a:gd name="connsiteY10" fmla="*/ 251760 h 395675"/>
                    <a:gd name="connsiteX11" fmla="*/ 120650 w 197060"/>
                    <a:gd name="connsiteY11" fmla="*/ 178735 h 395675"/>
                    <a:gd name="connsiteX12" fmla="*/ 98425 w 197060"/>
                    <a:gd name="connsiteY12" fmla="*/ 73960 h 395675"/>
                    <a:gd name="connsiteX13" fmla="*/ 171450 w 197060"/>
                    <a:gd name="connsiteY13" fmla="*/ 42210 h 39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7060" h="395675">
                      <a:moveTo>
                        <a:pt x="0" y="19985"/>
                      </a:moveTo>
                      <a:cubicBezTo>
                        <a:pt x="55827" y="6491"/>
                        <a:pt x="111654" y="-7003"/>
                        <a:pt x="130175" y="4110"/>
                      </a:cubicBezTo>
                      <a:cubicBezTo>
                        <a:pt x="148696" y="15222"/>
                        <a:pt x="105304" y="70785"/>
                        <a:pt x="111125" y="86660"/>
                      </a:cubicBezTo>
                      <a:cubicBezTo>
                        <a:pt x="116946" y="102535"/>
                        <a:pt x="164571" y="88777"/>
                        <a:pt x="165100" y="99360"/>
                      </a:cubicBezTo>
                      <a:cubicBezTo>
                        <a:pt x="165629" y="109943"/>
                        <a:pt x="124354" y="133756"/>
                        <a:pt x="114300" y="150160"/>
                      </a:cubicBezTo>
                      <a:cubicBezTo>
                        <a:pt x="104246" y="166564"/>
                        <a:pt x="111654" y="180323"/>
                        <a:pt x="104775" y="197785"/>
                      </a:cubicBezTo>
                      <a:cubicBezTo>
                        <a:pt x="97896" y="215247"/>
                        <a:pt x="75142" y="235356"/>
                        <a:pt x="73025" y="254935"/>
                      </a:cubicBezTo>
                      <a:cubicBezTo>
                        <a:pt x="70908" y="274514"/>
                        <a:pt x="71438" y="291977"/>
                        <a:pt x="92075" y="315260"/>
                      </a:cubicBezTo>
                      <a:cubicBezTo>
                        <a:pt x="112712" y="338543"/>
                        <a:pt x="192617" y="388285"/>
                        <a:pt x="196850" y="394635"/>
                      </a:cubicBezTo>
                      <a:cubicBezTo>
                        <a:pt x="201083" y="400985"/>
                        <a:pt x="140229" y="377172"/>
                        <a:pt x="117475" y="353360"/>
                      </a:cubicBezTo>
                      <a:cubicBezTo>
                        <a:pt x="94721" y="329548"/>
                        <a:pt x="59796" y="280864"/>
                        <a:pt x="60325" y="251760"/>
                      </a:cubicBezTo>
                      <a:cubicBezTo>
                        <a:pt x="60854" y="222656"/>
                        <a:pt x="114300" y="208368"/>
                        <a:pt x="120650" y="178735"/>
                      </a:cubicBezTo>
                      <a:cubicBezTo>
                        <a:pt x="127000" y="149102"/>
                        <a:pt x="89958" y="96714"/>
                        <a:pt x="98425" y="73960"/>
                      </a:cubicBezTo>
                      <a:cubicBezTo>
                        <a:pt x="106892" y="51206"/>
                        <a:pt x="139171" y="46708"/>
                        <a:pt x="171450" y="4221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6" name="フリーフォーム 1235">
                  <a:extLst>
                    <a:ext uri="{FF2B5EF4-FFF2-40B4-BE49-F238E27FC236}">
                      <a16:creationId xmlns:a16="http://schemas.microsoft.com/office/drawing/2014/main" id="{3B75D1D9-00D7-6BF1-90A4-854FBF41479D}"/>
                    </a:ext>
                  </a:extLst>
                </p:cNvPr>
                <p:cNvSpPr/>
                <p:nvPr/>
              </p:nvSpPr>
              <p:spPr>
                <a:xfrm>
                  <a:off x="3044825" y="3098800"/>
                  <a:ext cx="152377" cy="219188"/>
                </a:xfrm>
                <a:custGeom>
                  <a:avLst/>
                  <a:gdLst>
                    <a:gd name="connsiteX0" fmla="*/ 0 w 152377"/>
                    <a:gd name="connsiteY0" fmla="*/ 38100 h 219188"/>
                    <a:gd name="connsiteX1" fmla="*/ 88900 w 152377"/>
                    <a:gd name="connsiteY1" fmla="*/ 34925 h 219188"/>
                    <a:gd name="connsiteX2" fmla="*/ 104775 w 152377"/>
                    <a:gd name="connsiteY2" fmla="*/ 114300 h 219188"/>
                    <a:gd name="connsiteX3" fmla="*/ 79375 w 152377"/>
                    <a:gd name="connsiteY3" fmla="*/ 219075 h 219188"/>
                    <a:gd name="connsiteX4" fmla="*/ 31750 w 152377"/>
                    <a:gd name="connsiteY4" fmla="*/ 133350 h 219188"/>
                    <a:gd name="connsiteX5" fmla="*/ 60325 w 152377"/>
                    <a:gd name="connsiteY5" fmla="*/ 69850 h 219188"/>
                    <a:gd name="connsiteX6" fmla="*/ 149225 w 152377"/>
                    <a:gd name="connsiteY6" fmla="*/ 50800 h 219188"/>
                    <a:gd name="connsiteX7" fmla="*/ 123825 w 152377"/>
                    <a:gd name="connsiteY7" fmla="*/ 0 h 219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377" h="219188">
                      <a:moveTo>
                        <a:pt x="0" y="38100"/>
                      </a:moveTo>
                      <a:cubicBezTo>
                        <a:pt x="35719" y="30162"/>
                        <a:pt x="71438" y="22225"/>
                        <a:pt x="88900" y="34925"/>
                      </a:cubicBezTo>
                      <a:cubicBezTo>
                        <a:pt x="106363" y="47625"/>
                        <a:pt x="106363" y="83608"/>
                        <a:pt x="104775" y="114300"/>
                      </a:cubicBezTo>
                      <a:cubicBezTo>
                        <a:pt x="103188" y="144992"/>
                        <a:pt x="91546" y="215900"/>
                        <a:pt x="79375" y="219075"/>
                      </a:cubicBezTo>
                      <a:cubicBezTo>
                        <a:pt x="67204" y="222250"/>
                        <a:pt x="34925" y="158221"/>
                        <a:pt x="31750" y="133350"/>
                      </a:cubicBezTo>
                      <a:cubicBezTo>
                        <a:pt x="28575" y="108479"/>
                        <a:pt x="40746" y="83608"/>
                        <a:pt x="60325" y="69850"/>
                      </a:cubicBezTo>
                      <a:cubicBezTo>
                        <a:pt x="79904" y="56092"/>
                        <a:pt x="138642" y="62442"/>
                        <a:pt x="149225" y="50800"/>
                      </a:cubicBezTo>
                      <a:cubicBezTo>
                        <a:pt x="159808" y="39158"/>
                        <a:pt x="141816" y="19579"/>
                        <a:pt x="1238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7" name="フリーフォーム 1236">
                  <a:extLst>
                    <a:ext uri="{FF2B5EF4-FFF2-40B4-BE49-F238E27FC236}">
                      <a16:creationId xmlns:a16="http://schemas.microsoft.com/office/drawing/2014/main" id="{757B3293-D5C0-D5F9-C443-F0B8E454D492}"/>
                    </a:ext>
                  </a:extLst>
                </p:cNvPr>
                <p:cNvSpPr/>
                <p:nvPr/>
              </p:nvSpPr>
              <p:spPr>
                <a:xfrm>
                  <a:off x="8188104" y="1965325"/>
                  <a:ext cx="356431" cy="1073150"/>
                </a:xfrm>
                <a:custGeom>
                  <a:avLst/>
                  <a:gdLst>
                    <a:gd name="connsiteX0" fmla="*/ 51021 w 356431"/>
                    <a:gd name="connsiteY0" fmla="*/ 0 h 1073150"/>
                    <a:gd name="connsiteX1" fmla="*/ 139921 w 356431"/>
                    <a:gd name="connsiteY1" fmla="*/ 120650 h 1073150"/>
                    <a:gd name="connsiteX2" fmla="*/ 136746 w 356431"/>
                    <a:gd name="connsiteY2" fmla="*/ 149225 h 1073150"/>
                    <a:gd name="connsiteX3" fmla="*/ 221 w 356431"/>
                    <a:gd name="connsiteY3" fmla="*/ 149225 h 1073150"/>
                    <a:gd name="connsiteX4" fmla="*/ 104996 w 356431"/>
                    <a:gd name="connsiteY4" fmla="*/ 225425 h 1073150"/>
                    <a:gd name="connsiteX5" fmla="*/ 114521 w 356431"/>
                    <a:gd name="connsiteY5" fmla="*/ 177800 h 1073150"/>
                    <a:gd name="connsiteX6" fmla="*/ 200246 w 356431"/>
                    <a:gd name="connsiteY6" fmla="*/ 222250 h 1073150"/>
                    <a:gd name="connsiteX7" fmla="*/ 336771 w 356431"/>
                    <a:gd name="connsiteY7" fmla="*/ 457200 h 1073150"/>
                    <a:gd name="connsiteX8" fmla="*/ 352646 w 356431"/>
                    <a:gd name="connsiteY8" fmla="*/ 698500 h 1073150"/>
                    <a:gd name="connsiteX9" fmla="*/ 308196 w 356431"/>
                    <a:gd name="connsiteY9" fmla="*/ 1073150 h 107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431" h="1073150">
                      <a:moveTo>
                        <a:pt x="51021" y="0"/>
                      </a:moveTo>
                      <a:cubicBezTo>
                        <a:pt x="88327" y="47889"/>
                        <a:pt x="125634" y="95779"/>
                        <a:pt x="139921" y="120650"/>
                      </a:cubicBezTo>
                      <a:cubicBezTo>
                        <a:pt x="154209" y="145521"/>
                        <a:pt x="160029" y="144463"/>
                        <a:pt x="136746" y="149225"/>
                      </a:cubicBezTo>
                      <a:cubicBezTo>
                        <a:pt x="113463" y="153988"/>
                        <a:pt x="5513" y="136525"/>
                        <a:pt x="221" y="149225"/>
                      </a:cubicBezTo>
                      <a:cubicBezTo>
                        <a:pt x="-5071" y="161925"/>
                        <a:pt x="85946" y="220663"/>
                        <a:pt x="104996" y="225425"/>
                      </a:cubicBezTo>
                      <a:cubicBezTo>
                        <a:pt x="124046" y="230187"/>
                        <a:pt x="98646" y="178329"/>
                        <a:pt x="114521" y="177800"/>
                      </a:cubicBezTo>
                      <a:cubicBezTo>
                        <a:pt x="130396" y="177271"/>
                        <a:pt x="163204" y="175683"/>
                        <a:pt x="200246" y="222250"/>
                      </a:cubicBezTo>
                      <a:cubicBezTo>
                        <a:pt x="237288" y="268817"/>
                        <a:pt x="311371" y="377825"/>
                        <a:pt x="336771" y="457200"/>
                      </a:cubicBezTo>
                      <a:cubicBezTo>
                        <a:pt x="362171" y="536575"/>
                        <a:pt x="357409" y="595842"/>
                        <a:pt x="352646" y="698500"/>
                      </a:cubicBezTo>
                      <a:cubicBezTo>
                        <a:pt x="347884" y="801158"/>
                        <a:pt x="328040" y="937154"/>
                        <a:pt x="308196" y="1073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8" name="フリーフォーム 1237">
                  <a:extLst>
                    <a:ext uri="{FF2B5EF4-FFF2-40B4-BE49-F238E27FC236}">
                      <a16:creationId xmlns:a16="http://schemas.microsoft.com/office/drawing/2014/main" id="{7252B54C-58B7-B5DA-5EFA-0FA2B8D0DB6D}"/>
                    </a:ext>
                  </a:extLst>
                </p:cNvPr>
                <p:cNvSpPr/>
                <p:nvPr/>
              </p:nvSpPr>
              <p:spPr>
                <a:xfrm>
                  <a:off x="8016861" y="1949450"/>
                  <a:ext cx="155861" cy="305430"/>
                </a:xfrm>
                <a:custGeom>
                  <a:avLst/>
                  <a:gdLst>
                    <a:gd name="connsiteX0" fmla="*/ 136539 w 155861"/>
                    <a:gd name="connsiteY0" fmla="*/ 0 h 305430"/>
                    <a:gd name="connsiteX1" fmla="*/ 155589 w 155861"/>
                    <a:gd name="connsiteY1" fmla="*/ 98425 h 305430"/>
                    <a:gd name="connsiteX2" fmla="*/ 123839 w 155861"/>
                    <a:gd name="connsiteY2" fmla="*/ 180975 h 305430"/>
                    <a:gd name="connsiteX3" fmla="*/ 133364 w 155861"/>
                    <a:gd name="connsiteY3" fmla="*/ 190500 h 305430"/>
                    <a:gd name="connsiteX4" fmla="*/ 95264 w 155861"/>
                    <a:gd name="connsiteY4" fmla="*/ 263525 h 305430"/>
                    <a:gd name="connsiteX5" fmla="*/ 34939 w 155861"/>
                    <a:gd name="connsiteY5" fmla="*/ 279400 h 305430"/>
                    <a:gd name="connsiteX6" fmla="*/ 14 w 155861"/>
                    <a:gd name="connsiteY6" fmla="*/ 273050 h 305430"/>
                    <a:gd name="connsiteX7" fmla="*/ 31764 w 155861"/>
                    <a:gd name="connsiteY7" fmla="*/ 304800 h 305430"/>
                    <a:gd name="connsiteX8" fmla="*/ 111139 w 155861"/>
                    <a:gd name="connsiteY8" fmla="*/ 292100 h 305430"/>
                    <a:gd name="connsiteX9" fmla="*/ 142889 w 155861"/>
                    <a:gd name="connsiteY9" fmla="*/ 266700 h 305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861" h="305430">
                      <a:moveTo>
                        <a:pt x="136539" y="0"/>
                      </a:moveTo>
                      <a:cubicBezTo>
                        <a:pt x="147122" y="34131"/>
                        <a:pt x="157706" y="68263"/>
                        <a:pt x="155589" y="98425"/>
                      </a:cubicBezTo>
                      <a:cubicBezTo>
                        <a:pt x="153472" y="128587"/>
                        <a:pt x="123839" y="180975"/>
                        <a:pt x="123839" y="180975"/>
                      </a:cubicBezTo>
                      <a:cubicBezTo>
                        <a:pt x="120135" y="196321"/>
                        <a:pt x="138126" y="176742"/>
                        <a:pt x="133364" y="190500"/>
                      </a:cubicBezTo>
                      <a:cubicBezTo>
                        <a:pt x="128602" y="204258"/>
                        <a:pt x="111668" y="248708"/>
                        <a:pt x="95264" y="263525"/>
                      </a:cubicBezTo>
                      <a:cubicBezTo>
                        <a:pt x="78860" y="278342"/>
                        <a:pt x="50814" y="277813"/>
                        <a:pt x="34939" y="279400"/>
                      </a:cubicBezTo>
                      <a:cubicBezTo>
                        <a:pt x="19064" y="280988"/>
                        <a:pt x="543" y="268817"/>
                        <a:pt x="14" y="273050"/>
                      </a:cubicBezTo>
                      <a:cubicBezTo>
                        <a:pt x="-515" y="277283"/>
                        <a:pt x="13243" y="301625"/>
                        <a:pt x="31764" y="304800"/>
                      </a:cubicBezTo>
                      <a:cubicBezTo>
                        <a:pt x="50285" y="307975"/>
                        <a:pt x="92618" y="298450"/>
                        <a:pt x="111139" y="292100"/>
                      </a:cubicBezTo>
                      <a:cubicBezTo>
                        <a:pt x="129660" y="285750"/>
                        <a:pt x="136274" y="276225"/>
                        <a:pt x="142889" y="266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9" name="フリーフォーム 1238">
                  <a:extLst>
                    <a:ext uri="{FF2B5EF4-FFF2-40B4-BE49-F238E27FC236}">
                      <a16:creationId xmlns:a16="http://schemas.microsoft.com/office/drawing/2014/main" id="{58FB52C6-394B-668E-66EA-3501388FE0BF}"/>
                    </a:ext>
                  </a:extLst>
                </p:cNvPr>
                <p:cNvSpPr/>
                <p:nvPr/>
              </p:nvSpPr>
              <p:spPr>
                <a:xfrm>
                  <a:off x="8439150" y="2098675"/>
                  <a:ext cx="175530" cy="495300"/>
                </a:xfrm>
                <a:custGeom>
                  <a:avLst/>
                  <a:gdLst>
                    <a:gd name="connsiteX0" fmla="*/ 0 w 175530"/>
                    <a:gd name="connsiteY0" fmla="*/ 0 h 495300"/>
                    <a:gd name="connsiteX1" fmla="*/ 149225 w 175530"/>
                    <a:gd name="connsiteY1" fmla="*/ 342900 h 495300"/>
                    <a:gd name="connsiteX2" fmla="*/ 174625 w 175530"/>
                    <a:gd name="connsiteY2" fmla="*/ 495300 h 495300"/>
                  </a:gdLst>
                  <a:ahLst/>
                  <a:cxnLst>
                    <a:cxn ang="0">
                      <a:pos x="connsiteX0" y="connsiteY0"/>
                    </a:cxn>
                    <a:cxn ang="0">
                      <a:pos x="connsiteX1" y="connsiteY1"/>
                    </a:cxn>
                    <a:cxn ang="0">
                      <a:pos x="connsiteX2" y="connsiteY2"/>
                    </a:cxn>
                  </a:cxnLst>
                  <a:rect l="l" t="t" r="r" b="b"/>
                  <a:pathLst>
                    <a:path w="175530" h="495300">
                      <a:moveTo>
                        <a:pt x="0" y="0"/>
                      </a:moveTo>
                      <a:cubicBezTo>
                        <a:pt x="60060" y="130175"/>
                        <a:pt x="120121" y="260350"/>
                        <a:pt x="149225" y="342900"/>
                      </a:cubicBezTo>
                      <a:cubicBezTo>
                        <a:pt x="178329" y="425450"/>
                        <a:pt x="176477" y="460375"/>
                        <a:pt x="174625" y="495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0" name="フリーフォーム 1239">
                  <a:extLst>
                    <a:ext uri="{FF2B5EF4-FFF2-40B4-BE49-F238E27FC236}">
                      <a16:creationId xmlns:a16="http://schemas.microsoft.com/office/drawing/2014/main" id="{B787585B-B3E3-F9BF-9C2A-7874AFDFB9FF}"/>
                    </a:ext>
                  </a:extLst>
                </p:cNvPr>
                <p:cNvSpPr/>
                <p:nvPr/>
              </p:nvSpPr>
              <p:spPr>
                <a:xfrm>
                  <a:off x="8204298" y="2130425"/>
                  <a:ext cx="320577" cy="273050"/>
                </a:xfrm>
                <a:custGeom>
                  <a:avLst/>
                  <a:gdLst>
                    <a:gd name="connsiteX0" fmla="*/ 6252 w 320577"/>
                    <a:gd name="connsiteY0" fmla="*/ 0 h 273050"/>
                    <a:gd name="connsiteX1" fmla="*/ 22127 w 320577"/>
                    <a:gd name="connsiteY1" fmla="*/ 85725 h 273050"/>
                    <a:gd name="connsiteX2" fmla="*/ 187227 w 320577"/>
                    <a:gd name="connsiteY2" fmla="*/ 212725 h 273050"/>
                    <a:gd name="connsiteX3" fmla="*/ 117377 w 320577"/>
                    <a:gd name="connsiteY3" fmla="*/ 209550 h 273050"/>
                    <a:gd name="connsiteX4" fmla="*/ 320577 w 320577"/>
                    <a:gd name="connsiteY4" fmla="*/ 273050 h 273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577" h="273050">
                      <a:moveTo>
                        <a:pt x="6252" y="0"/>
                      </a:moveTo>
                      <a:cubicBezTo>
                        <a:pt x="-892" y="25135"/>
                        <a:pt x="-8035" y="50271"/>
                        <a:pt x="22127" y="85725"/>
                      </a:cubicBezTo>
                      <a:cubicBezTo>
                        <a:pt x="52289" y="121179"/>
                        <a:pt x="171352" y="192088"/>
                        <a:pt x="187227" y="212725"/>
                      </a:cubicBezTo>
                      <a:cubicBezTo>
                        <a:pt x="203102" y="233363"/>
                        <a:pt x="95152" y="199496"/>
                        <a:pt x="117377" y="209550"/>
                      </a:cubicBezTo>
                      <a:cubicBezTo>
                        <a:pt x="139602" y="219604"/>
                        <a:pt x="230089" y="246327"/>
                        <a:pt x="320577" y="273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1" name="フリーフォーム 1240">
                  <a:extLst>
                    <a:ext uri="{FF2B5EF4-FFF2-40B4-BE49-F238E27FC236}">
                      <a16:creationId xmlns:a16="http://schemas.microsoft.com/office/drawing/2014/main" id="{6EB25E74-3FCF-042C-BC58-DAD7EF0930BC}"/>
                    </a:ext>
                  </a:extLst>
                </p:cNvPr>
                <p:cNvSpPr/>
                <p:nvPr/>
              </p:nvSpPr>
              <p:spPr>
                <a:xfrm>
                  <a:off x="8102600" y="2259636"/>
                  <a:ext cx="422275" cy="245439"/>
                </a:xfrm>
                <a:custGeom>
                  <a:avLst/>
                  <a:gdLst>
                    <a:gd name="connsiteX0" fmla="*/ 0 w 422275"/>
                    <a:gd name="connsiteY0" fmla="*/ 4139 h 245439"/>
                    <a:gd name="connsiteX1" fmla="*/ 161925 w 422275"/>
                    <a:gd name="connsiteY1" fmla="*/ 32714 h 245439"/>
                    <a:gd name="connsiteX2" fmla="*/ 422275 w 422275"/>
                    <a:gd name="connsiteY2" fmla="*/ 245439 h 245439"/>
                  </a:gdLst>
                  <a:ahLst/>
                  <a:cxnLst>
                    <a:cxn ang="0">
                      <a:pos x="connsiteX0" y="connsiteY0"/>
                    </a:cxn>
                    <a:cxn ang="0">
                      <a:pos x="connsiteX1" y="connsiteY1"/>
                    </a:cxn>
                    <a:cxn ang="0">
                      <a:pos x="connsiteX2" y="connsiteY2"/>
                    </a:cxn>
                  </a:cxnLst>
                  <a:rect l="l" t="t" r="r" b="b"/>
                  <a:pathLst>
                    <a:path w="422275" h="245439">
                      <a:moveTo>
                        <a:pt x="0" y="4139"/>
                      </a:moveTo>
                      <a:cubicBezTo>
                        <a:pt x="45773" y="-1682"/>
                        <a:pt x="91546" y="-7503"/>
                        <a:pt x="161925" y="32714"/>
                      </a:cubicBezTo>
                      <a:cubicBezTo>
                        <a:pt x="232304" y="72931"/>
                        <a:pt x="327289" y="159185"/>
                        <a:pt x="422275" y="24543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2" name="フリーフォーム 1241">
                  <a:extLst>
                    <a:ext uri="{FF2B5EF4-FFF2-40B4-BE49-F238E27FC236}">
                      <a16:creationId xmlns:a16="http://schemas.microsoft.com/office/drawing/2014/main" id="{0C52BC8F-2682-C6B2-11DB-87B1FE8DB6B2}"/>
                    </a:ext>
                  </a:extLst>
                </p:cNvPr>
                <p:cNvSpPr/>
                <p:nvPr/>
              </p:nvSpPr>
              <p:spPr>
                <a:xfrm>
                  <a:off x="8089900" y="2282825"/>
                  <a:ext cx="444500" cy="263525"/>
                </a:xfrm>
                <a:custGeom>
                  <a:avLst/>
                  <a:gdLst>
                    <a:gd name="connsiteX0" fmla="*/ 0 w 444500"/>
                    <a:gd name="connsiteY0" fmla="*/ 0 h 263525"/>
                    <a:gd name="connsiteX1" fmla="*/ 225425 w 444500"/>
                    <a:gd name="connsiteY1" fmla="*/ 66675 h 263525"/>
                    <a:gd name="connsiteX2" fmla="*/ 444500 w 444500"/>
                    <a:gd name="connsiteY2" fmla="*/ 263525 h 263525"/>
                  </a:gdLst>
                  <a:ahLst/>
                  <a:cxnLst>
                    <a:cxn ang="0">
                      <a:pos x="connsiteX0" y="connsiteY0"/>
                    </a:cxn>
                    <a:cxn ang="0">
                      <a:pos x="connsiteX1" y="connsiteY1"/>
                    </a:cxn>
                    <a:cxn ang="0">
                      <a:pos x="connsiteX2" y="connsiteY2"/>
                    </a:cxn>
                  </a:cxnLst>
                  <a:rect l="l" t="t" r="r" b="b"/>
                  <a:pathLst>
                    <a:path w="444500" h="263525">
                      <a:moveTo>
                        <a:pt x="0" y="0"/>
                      </a:moveTo>
                      <a:cubicBezTo>
                        <a:pt x="75671" y="11377"/>
                        <a:pt x="151342" y="22754"/>
                        <a:pt x="225425" y="66675"/>
                      </a:cubicBezTo>
                      <a:cubicBezTo>
                        <a:pt x="299508" y="110596"/>
                        <a:pt x="372004" y="187060"/>
                        <a:pt x="444500" y="263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3" name="フリーフォーム 1242">
                  <a:extLst>
                    <a:ext uri="{FF2B5EF4-FFF2-40B4-BE49-F238E27FC236}">
                      <a16:creationId xmlns:a16="http://schemas.microsoft.com/office/drawing/2014/main" id="{6A756D69-B715-8059-BF9B-1A147ED861F7}"/>
                    </a:ext>
                  </a:extLst>
                </p:cNvPr>
                <p:cNvSpPr/>
                <p:nvPr/>
              </p:nvSpPr>
              <p:spPr>
                <a:xfrm>
                  <a:off x="8550275" y="2482850"/>
                  <a:ext cx="12700" cy="390525"/>
                </a:xfrm>
                <a:custGeom>
                  <a:avLst/>
                  <a:gdLst>
                    <a:gd name="connsiteX0" fmla="*/ 12700 w 12700"/>
                    <a:gd name="connsiteY0" fmla="*/ 0 h 390525"/>
                    <a:gd name="connsiteX1" fmla="*/ 0 w 12700"/>
                    <a:gd name="connsiteY1" fmla="*/ 390525 h 390525"/>
                  </a:gdLst>
                  <a:ahLst/>
                  <a:cxnLst>
                    <a:cxn ang="0">
                      <a:pos x="connsiteX0" y="connsiteY0"/>
                    </a:cxn>
                    <a:cxn ang="0">
                      <a:pos x="connsiteX1" y="connsiteY1"/>
                    </a:cxn>
                  </a:cxnLst>
                  <a:rect l="l" t="t" r="r" b="b"/>
                  <a:pathLst>
                    <a:path w="12700" h="390525">
                      <a:moveTo>
                        <a:pt x="12700" y="0"/>
                      </a:moveTo>
                      <a:lnTo>
                        <a:pt x="0" y="3905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4" name="フリーフォーム 1243">
                  <a:extLst>
                    <a:ext uri="{FF2B5EF4-FFF2-40B4-BE49-F238E27FC236}">
                      <a16:creationId xmlns:a16="http://schemas.microsoft.com/office/drawing/2014/main" id="{595DA82D-5DBC-C687-27F0-3422902A1535}"/>
                    </a:ext>
                  </a:extLst>
                </p:cNvPr>
                <p:cNvSpPr/>
                <p:nvPr/>
              </p:nvSpPr>
              <p:spPr>
                <a:xfrm>
                  <a:off x="8467725" y="2581275"/>
                  <a:ext cx="184777" cy="682625"/>
                </a:xfrm>
                <a:custGeom>
                  <a:avLst/>
                  <a:gdLst>
                    <a:gd name="connsiteX0" fmla="*/ 92075 w 184777"/>
                    <a:gd name="connsiteY0" fmla="*/ 0 h 682625"/>
                    <a:gd name="connsiteX1" fmla="*/ 184150 w 184777"/>
                    <a:gd name="connsiteY1" fmla="*/ 196850 h 682625"/>
                    <a:gd name="connsiteX2" fmla="*/ 133350 w 184777"/>
                    <a:gd name="connsiteY2" fmla="*/ 482600 h 682625"/>
                    <a:gd name="connsiteX3" fmla="*/ 149225 w 184777"/>
                    <a:gd name="connsiteY3" fmla="*/ 463550 h 682625"/>
                    <a:gd name="connsiteX4" fmla="*/ 0 w 184777"/>
                    <a:gd name="connsiteY4" fmla="*/ 682625 h 682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777" h="682625">
                      <a:moveTo>
                        <a:pt x="92075" y="0"/>
                      </a:moveTo>
                      <a:cubicBezTo>
                        <a:pt x="134673" y="58208"/>
                        <a:pt x="177271" y="116417"/>
                        <a:pt x="184150" y="196850"/>
                      </a:cubicBezTo>
                      <a:cubicBezTo>
                        <a:pt x="191029" y="277283"/>
                        <a:pt x="139171" y="438150"/>
                        <a:pt x="133350" y="482600"/>
                      </a:cubicBezTo>
                      <a:cubicBezTo>
                        <a:pt x="127529" y="527050"/>
                        <a:pt x="171450" y="430213"/>
                        <a:pt x="149225" y="463550"/>
                      </a:cubicBezTo>
                      <a:cubicBezTo>
                        <a:pt x="127000" y="496887"/>
                        <a:pt x="63500" y="589756"/>
                        <a:pt x="0" y="682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5" name="フリーフォーム 1244">
                  <a:extLst>
                    <a:ext uri="{FF2B5EF4-FFF2-40B4-BE49-F238E27FC236}">
                      <a16:creationId xmlns:a16="http://schemas.microsoft.com/office/drawing/2014/main" id="{106D4AA6-618E-75FE-9A0F-9ACBCE01F317}"/>
                    </a:ext>
                  </a:extLst>
                </p:cNvPr>
                <p:cNvSpPr/>
                <p:nvPr/>
              </p:nvSpPr>
              <p:spPr>
                <a:xfrm>
                  <a:off x="8518525" y="2613025"/>
                  <a:ext cx="101600" cy="466725"/>
                </a:xfrm>
                <a:custGeom>
                  <a:avLst/>
                  <a:gdLst>
                    <a:gd name="connsiteX0" fmla="*/ 101600 w 101600"/>
                    <a:gd name="connsiteY0" fmla="*/ 0 h 466725"/>
                    <a:gd name="connsiteX1" fmla="*/ 73025 w 101600"/>
                    <a:gd name="connsiteY1" fmla="*/ 234950 h 466725"/>
                    <a:gd name="connsiteX2" fmla="*/ 0 w 101600"/>
                    <a:gd name="connsiteY2" fmla="*/ 466725 h 466725"/>
                  </a:gdLst>
                  <a:ahLst/>
                  <a:cxnLst>
                    <a:cxn ang="0">
                      <a:pos x="connsiteX0" y="connsiteY0"/>
                    </a:cxn>
                    <a:cxn ang="0">
                      <a:pos x="connsiteX1" y="connsiteY1"/>
                    </a:cxn>
                    <a:cxn ang="0">
                      <a:pos x="connsiteX2" y="connsiteY2"/>
                    </a:cxn>
                  </a:cxnLst>
                  <a:rect l="l" t="t" r="r" b="b"/>
                  <a:pathLst>
                    <a:path w="101600" h="466725">
                      <a:moveTo>
                        <a:pt x="101600" y="0"/>
                      </a:moveTo>
                      <a:cubicBezTo>
                        <a:pt x="95779" y="78581"/>
                        <a:pt x="89958" y="157163"/>
                        <a:pt x="73025" y="234950"/>
                      </a:cubicBezTo>
                      <a:cubicBezTo>
                        <a:pt x="56092" y="312738"/>
                        <a:pt x="28046" y="389731"/>
                        <a:pt x="0" y="466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6" name="フリーフォーム 1245">
                  <a:extLst>
                    <a:ext uri="{FF2B5EF4-FFF2-40B4-BE49-F238E27FC236}">
                      <a16:creationId xmlns:a16="http://schemas.microsoft.com/office/drawing/2014/main" id="{B2D68893-49EB-8088-343B-68D3FAE116BA}"/>
                    </a:ext>
                  </a:extLst>
                </p:cNvPr>
                <p:cNvSpPr/>
                <p:nvPr/>
              </p:nvSpPr>
              <p:spPr>
                <a:xfrm>
                  <a:off x="8118273" y="2714625"/>
                  <a:ext cx="546654" cy="838753"/>
                </a:xfrm>
                <a:custGeom>
                  <a:avLst/>
                  <a:gdLst>
                    <a:gd name="connsiteX0" fmla="*/ 546302 w 546654"/>
                    <a:gd name="connsiteY0" fmla="*/ 0 h 838753"/>
                    <a:gd name="connsiteX1" fmla="*/ 543127 w 546654"/>
                    <a:gd name="connsiteY1" fmla="*/ 219075 h 838753"/>
                    <a:gd name="connsiteX2" fmla="*/ 520902 w 546654"/>
                    <a:gd name="connsiteY2" fmla="*/ 346075 h 838753"/>
                    <a:gd name="connsiteX3" fmla="*/ 301827 w 546654"/>
                    <a:gd name="connsiteY3" fmla="*/ 628650 h 838753"/>
                    <a:gd name="connsiteX4" fmla="*/ 324052 w 546654"/>
                    <a:gd name="connsiteY4" fmla="*/ 641350 h 838753"/>
                    <a:gd name="connsiteX5" fmla="*/ 206577 w 546654"/>
                    <a:gd name="connsiteY5" fmla="*/ 676275 h 838753"/>
                    <a:gd name="connsiteX6" fmla="*/ 6552 w 546654"/>
                    <a:gd name="connsiteY6" fmla="*/ 838200 h 838753"/>
                    <a:gd name="connsiteX7" fmla="*/ 60527 w 546654"/>
                    <a:gd name="connsiteY7" fmla="*/ 727075 h 838753"/>
                    <a:gd name="connsiteX8" fmla="*/ 181177 w 546654"/>
                    <a:gd name="connsiteY8" fmla="*/ 666750 h 838753"/>
                    <a:gd name="connsiteX9" fmla="*/ 295477 w 546654"/>
                    <a:gd name="connsiteY9" fmla="*/ 625475 h 83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6654" h="838753">
                      <a:moveTo>
                        <a:pt x="546302" y="0"/>
                      </a:moveTo>
                      <a:cubicBezTo>
                        <a:pt x="546831" y="80698"/>
                        <a:pt x="547360" y="161396"/>
                        <a:pt x="543127" y="219075"/>
                      </a:cubicBezTo>
                      <a:cubicBezTo>
                        <a:pt x="538894" y="276754"/>
                        <a:pt x="561119" y="277813"/>
                        <a:pt x="520902" y="346075"/>
                      </a:cubicBezTo>
                      <a:cubicBezTo>
                        <a:pt x="480685" y="414337"/>
                        <a:pt x="334635" y="579438"/>
                        <a:pt x="301827" y="628650"/>
                      </a:cubicBezTo>
                      <a:cubicBezTo>
                        <a:pt x="269019" y="677863"/>
                        <a:pt x="339927" y="633413"/>
                        <a:pt x="324052" y="641350"/>
                      </a:cubicBezTo>
                      <a:cubicBezTo>
                        <a:pt x="308177" y="649287"/>
                        <a:pt x="259494" y="643467"/>
                        <a:pt x="206577" y="676275"/>
                      </a:cubicBezTo>
                      <a:cubicBezTo>
                        <a:pt x="153660" y="709083"/>
                        <a:pt x="30894" y="829733"/>
                        <a:pt x="6552" y="838200"/>
                      </a:cubicBezTo>
                      <a:cubicBezTo>
                        <a:pt x="-17790" y="846667"/>
                        <a:pt x="31423" y="755650"/>
                        <a:pt x="60527" y="727075"/>
                      </a:cubicBezTo>
                      <a:cubicBezTo>
                        <a:pt x="89631" y="698500"/>
                        <a:pt x="142019" y="683683"/>
                        <a:pt x="181177" y="666750"/>
                      </a:cubicBezTo>
                      <a:cubicBezTo>
                        <a:pt x="220335" y="649817"/>
                        <a:pt x="257906" y="637646"/>
                        <a:pt x="295477" y="6254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7" name="フリーフォーム 1246">
                  <a:extLst>
                    <a:ext uri="{FF2B5EF4-FFF2-40B4-BE49-F238E27FC236}">
                      <a16:creationId xmlns:a16="http://schemas.microsoft.com/office/drawing/2014/main" id="{5A8FBBCA-7841-045B-6B64-AA45806F2F3C}"/>
                    </a:ext>
                  </a:extLst>
                </p:cNvPr>
                <p:cNvSpPr/>
                <p:nvPr/>
              </p:nvSpPr>
              <p:spPr>
                <a:xfrm>
                  <a:off x="5373142" y="5127625"/>
                  <a:ext cx="519658" cy="358844"/>
                </a:xfrm>
                <a:custGeom>
                  <a:avLst/>
                  <a:gdLst>
                    <a:gd name="connsiteX0" fmla="*/ 510133 w 519658"/>
                    <a:gd name="connsiteY0" fmla="*/ 0 h 358844"/>
                    <a:gd name="connsiteX1" fmla="*/ 202158 w 519658"/>
                    <a:gd name="connsiteY1" fmla="*/ 136525 h 358844"/>
                    <a:gd name="connsiteX2" fmla="*/ 52933 w 519658"/>
                    <a:gd name="connsiteY2" fmla="*/ 228600 h 358844"/>
                    <a:gd name="connsiteX3" fmla="*/ 5308 w 519658"/>
                    <a:gd name="connsiteY3" fmla="*/ 349250 h 358844"/>
                    <a:gd name="connsiteX4" fmla="*/ 164058 w 519658"/>
                    <a:gd name="connsiteY4" fmla="*/ 339725 h 358844"/>
                    <a:gd name="connsiteX5" fmla="*/ 224383 w 519658"/>
                    <a:gd name="connsiteY5" fmla="*/ 247650 h 358844"/>
                    <a:gd name="connsiteX6" fmla="*/ 78333 w 519658"/>
                    <a:gd name="connsiteY6" fmla="*/ 241300 h 358844"/>
                    <a:gd name="connsiteX7" fmla="*/ 122783 w 519658"/>
                    <a:gd name="connsiteY7" fmla="*/ 301625 h 358844"/>
                    <a:gd name="connsiteX8" fmla="*/ 278358 w 519658"/>
                    <a:gd name="connsiteY8" fmla="*/ 190500 h 358844"/>
                    <a:gd name="connsiteX9" fmla="*/ 494258 w 519658"/>
                    <a:gd name="connsiteY9" fmla="*/ 98425 h 358844"/>
                    <a:gd name="connsiteX10" fmla="*/ 360908 w 519658"/>
                    <a:gd name="connsiteY10" fmla="*/ 152400 h 358844"/>
                    <a:gd name="connsiteX11" fmla="*/ 519658 w 519658"/>
                    <a:gd name="connsiteY11" fmla="*/ 85725 h 358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9658" h="358844">
                      <a:moveTo>
                        <a:pt x="510133" y="0"/>
                      </a:moveTo>
                      <a:cubicBezTo>
                        <a:pt x="394245" y="49212"/>
                        <a:pt x="278358" y="98425"/>
                        <a:pt x="202158" y="136525"/>
                      </a:cubicBezTo>
                      <a:cubicBezTo>
                        <a:pt x="125958" y="174625"/>
                        <a:pt x="85741" y="193146"/>
                        <a:pt x="52933" y="228600"/>
                      </a:cubicBezTo>
                      <a:cubicBezTo>
                        <a:pt x="20125" y="264054"/>
                        <a:pt x="-13213" y="330729"/>
                        <a:pt x="5308" y="349250"/>
                      </a:cubicBezTo>
                      <a:cubicBezTo>
                        <a:pt x="23829" y="367771"/>
                        <a:pt x="127545" y="356658"/>
                        <a:pt x="164058" y="339725"/>
                      </a:cubicBezTo>
                      <a:cubicBezTo>
                        <a:pt x="200570" y="322792"/>
                        <a:pt x="238671" y="264054"/>
                        <a:pt x="224383" y="247650"/>
                      </a:cubicBezTo>
                      <a:cubicBezTo>
                        <a:pt x="210095" y="231246"/>
                        <a:pt x="95266" y="232304"/>
                        <a:pt x="78333" y="241300"/>
                      </a:cubicBezTo>
                      <a:cubicBezTo>
                        <a:pt x="61400" y="250296"/>
                        <a:pt x="89446" y="310092"/>
                        <a:pt x="122783" y="301625"/>
                      </a:cubicBezTo>
                      <a:cubicBezTo>
                        <a:pt x="156120" y="293158"/>
                        <a:pt x="216446" y="224367"/>
                        <a:pt x="278358" y="190500"/>
                      </a:cubicBezTo>
                      <a:cubicBezTo>
                        <a:pt x="340270" y="156633"/>
                        <a:pt x="480500" y="104775"/>
                        <a:pt x="494258" y="98425"/>
                      </a:cubicBezTo>
                      <a:cubicBezTo>
                        <a:pt x="508016" y="92075"/>
                        <a:pt x="356675" y="154517"/>
                        <a:pt x="360908" y="152400"/>
                      </a:cubicBezTo>
                      <a:cubicBezTo>
                        <a:pt x="365141" y="150283"/>
                        <a:pt x="442399" y="118004"/>
                        <a:pt x="519658" y="85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8" name="フリーフォーム 1247">
                  <a:extLst>
                    <a:ext uri="{FF2B5EF4-FFF2-40B4-BE49-F238E27FC236}">
                      <a16:creationId xmlns:a16="http://schemas.microsoft.com/office/drawing/2014/main" id="{03118001-4A73-3620-1618-C227C84ECB86}"/>
                    </a:ext>
                  </a:extLst>
                </p:cNvPr>
                <p:cNvSpPr/>
                <p:nvPr/>
              </p:nvSpPr>
              <p:spPr>
                <a:xfrm>
                  <a:off x="5784850" y="5321300"/>
                  <a:ext cx="698500" cy="285409"/>
                </a:xfrm>
                <a:custGeom>
                  <a:avLst/>
                  <a:gdLst>
                    <a:gd name="connsiteX0" fmla="*/ 0 w 698500"/>
                    <a:gd name="connsiteY0" fmla="*/ 0 h 285409"/>
                    <a:gd name="connsiteX1" fmla="*/ 250825 w 698500"/>
                    <a:gd name="connsiteY1" fmla="*/ 234950 h 285409"/>
                    <a:gd name="connsiteX2" fmla="*/ 498475 w 698500"/>
                    <a:gd name="connsiteY2" fmla="*/ 282575 h 285409"/>
                    <a:gd name="connsiteX3" fmla="*/ 663575 w 698500"/>
                    <a:gd name="connsiteY3" fmla="*/ 184150 h 285409"/>
                    <a:gd name="connsiteX4" fmla="*/ 476250 w 698500"/>
                    <a:gd name="connsiteY4" fmla="*/ 203200 h 285409"/>
                    <a:gd name="connsiteX5" fmla="*/ 698500 w 698500"/>
                    <a:gd name="connsiteY5" fmla="*/ 76200 h 28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8500" h="285409">
                      <a:moveTo>
                        <a:pt x="0" y="0"/>
                      </a:moveTo>
                      <a:cubicBezTo>
                        <a:pt x="83873" y="93927"/>
                        <a:pt x="167746" y="187854"/>
                        <a:pt x="250825" y="234950"/>
                      </a:cubicBezTo>
                      <a:cubicBezTo>
                        <a:pt x="333904" y="282046"/>
                        <a:pt x="429683" y="291042"/>
                        <a:pt x="498475" y="282575"/>
                      </a:cubicBezTo>
                      <a:cubicBezTo>
                        <a:pt x="567267" y="274108"/>
                        <a:pt x="667279" y="197379"/>
                        <a:pt x="663575" y="184150"/>
                      </a:cubicBezTo>
                      <a:cubicBezTo>
                        <a:pt x="659871" y="170921"/>
                        <a:pt x="470429" y="221192"/>
                        <a:pt x="476250" y="203200"/>
                      </a:cubicBezTo>
                      <a:cubicBezTo>
                        <a:pt x="482071" y="185208"/>
                        <a:pt x="590285" y="130704"/>
                        <a:pt x="698500" y="76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9" name="フリーフォーム 1248">
                  <a:extLst>
                    <a:ext uri="{FF2B5EF4-FFF2-40B4-BE49-F238E27FC236}">
                      <a16:creationId xmlns:a16="http://schemas.microsoft.com/office/drawing/2014/main" id="{2E06A705-A3D6-D211-B269-926C2357D899}"/>
                    </a:ext>
                  </a:extLst>
                </p:cNvPr>
                <p:cNvSpPr/>
                <p:nvPr/>
              </p:nvSpPr>
              <p:spPr>
                <a:xfrm>
                  <a:off x="5121275" y="4143375"/>
                  <a:ext cx="98425" cy="406400"/>
                </a:xfrm>
                <a:custGeom>
                  <a:avLst/>
                  <a:gdLst>
                    <a:gd name="connsiteX0" fmla="*/ 0 w 98425"/>
                    <a:gd name="connsiteY0" fmla="*/ 0 h 406400"/>
                    <a:gd name="connsiteX1" fmla="*/ 76200 w 98425"/>
                    <a:gd name="connsiteY1" fmla="*/ 304800 h 406400"/>
                    <a:gd name="connsiteX2" fmla="*/ 98425 w 98425"/>
                    <a:gd name="connsiteY2" fmla="*/ 406400 h 406400"/>
                  </a:gdLst>
                  <a:ahLst/>
                  <a:cxnLst>
                    <a:cxn ang="0">
                      <a:pos x="connsiteX0" y="connsiteY0"/>
                    </a:cxn>
                    <a:cxn ang="0">
                      <a:pos x="connsiteX1" y="connsiteY1"/>
                    </a:cxn>
                    <a:cxn ang="0">
                      <a:pos x="connsiteX2" y="connsiteY2"/>
                    </a:cxn>
                  </a:cxnLst>
                  <a:rect l="l" t="t" r="r" b="b"/>
                  <a:pathLst>
                    <a:path w="98425" h="406400">
                      <a:moveTo>
                        <a:pt x="0" y="0"/>
                      </a:moveTo>
                      <a:cubicBezTo>
                        <a:pt x="29898" y="118533"/>
                        <a:pt x="59796" y="237067"/>
                        <a:pt x="76200" y="304800"/>
                      </a:cubicBezTo>
                      <a:cubicBezTo>
                        <a:pt x="92604" y="372533"/>
                        <a:pt x="95514" y="389466"/>
                        <a:pt x="98425" y="406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0" name="フリーフォーム 1249">
                  <a:extLst>
                    <a:ext uri="{FF2B5EF4-FFF2-40B4-BE49-F238E27FC236}">
                      <a16:creationId xmlns:a16="http://schemas.microsoft.com/office/drawing/2014/main" id="{362400FB-6154-E0C3-4536-36D770F5D4BF}"/>
                    </a:ext>
                  </a:extLst>
                </p:cNvPr>
                <p:cNvSpPr/>
                <p:nvPr/>
              </p:nvSpPr>
              <p:spPr>
                <a:xfrm>
                  <a:off x="5226050" y="4651375"/>
                  <a:ext cx="12700" cy="196850"/>
                </a:xfrm>
                <a:custGeom>
                  <a:avLst/>
                  <a:gdLst>
                    <a:gd name="connsiteX0" fmla="*/ 0 w 12700"/>
                    <a:gd name="connsiteY0" fmla="*/ 0 h 196850"/>
                    <a:gd name="connsiteX1" fmla="*/ 12700 w 12700"/>
                    <a:gd name="connsiteY1" fmla="*/ 196850 h 196850"/>
                  </a:gdLst>
                  <a:ahLst/>
                  <a:cxnLst>
                    <a:cxn ang="0">
                      <a:pos x="connsiteX0" y="connsiteY0"/>
                    </a:cxn>
                    <a:cxn ang="0">
                      <a:pos x="connsiteX1" y="connsiteY1"/>
                    </a:cxn>
                  </a:cxnLst>
                  <a:rect l="l" t="t" r="r" b="b"/>
                  <a:pathLst>
                    <a:path w="12700" h="196850">
                      <a:moveTo>
                        <a:pt x="0" y="0"/>
                      </a:moveTo>
                      <a:lnTo>
                        <a:pt x="12700" y="1968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1" name="フリーフォーム 1250">
                  <a:extLst>
                    <a:ext uri="{FF2B5EF4-FFF2-40B4-BE49-F238E27FC236}">
                      <a16:creationId xmlns:a16="http://schemas.microsoft.com/office/drawing/2014/main" id="{E4DFFB42-5D44-1D22-DD33-58F38230D075}"/>
                    </a:ext>
                  </a:extLst>
                </p:cNvPr>
                <p:cNvSpPr/>
                <p:nvPr/>
              </p:nvSpPr>
              <p:spPr>
                <a:xfrm>
                  <a:off x="2693784" y="3641725"/>
                  <a:ext cx="741566" cy="1857375"/>
                </a:xfrm>
                <a:custGeom>
                  <a:avLst/>
                  <a:gdLst>
                    <a:gd name="connsiteX0" fmla="*/ 741566 w 741566"/>
                    <a:gd name="connsiteY0" fmla="*/ 0 h 1857375"/>
                    <a:gd name="connsiteX1" fmla="*/ 468516 w 741566"/>
                    <a:gd name="connsiteY1" fmla="*/ 158750 h 1857375"/>
                    <a:gd name="connsiteX2" fmla="*/ 157366 w 741566"/>
                    <a:gd name="connsiteY2" fmla="*/ 552450 h 1857375"/>
                    <a:gd name="connsiteX3" fmla="*/ 17666 w 741566"/>
                    <a:gd name="connsiteY3" fmla="*/ 879475 h 1857375"/>
                    <a:gd name="connsiteX4" fmla="*/ 14491 w 741566"/>
                    <a:gd name="connsiteY4" fmla="*/ 1320800 h 1857375"/>
                    <a:gd name="connsiteX5" fmla="*/ 131966 w 741566"/>
                    <a:gd name="connsiteY5" fmla="*/ 1708150 h 1857375"/>
                    <a:gd name="connsiteX6" fmla="*/ 227216 w 741566"/>
                    <a:gd name="connsiteY6" fmla="*/ 1857375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1566" h="1857375">
                      <a:moveTo>
                        <a:pt x="741566" y="0"/>
                      </a:moveTo>
                      <a:cubicBezTo>
                        <a:pt x="653724" y="33337"/>
                        <a:pt x="565883" y="66675"/>
                        <a:pt x="468516" y="158750"/>
                      </a:cubicBezTo>
                      <a:cubicBezTo>
                        <a:pt x="371149" y="250825"/>
                        <a:pt x="232508" y="432329"/>
                        <a:pt x="157366" y="552450"/>
                      </a:cubicBezTo>
                      <a:cubicBezTo>
                        <a:pt x="82224" y="672571"/>
                        <a:pt x="41479" y="751417"/>
                        <a:pt x="17666" y="879475"/>
                      </a:cubicBezTo>
                      <a:cubicBezTo>
                        <a:pt x="-6147" y="1007533"/>
                        <a:pt x="-4559" y="1182688"/>
                        <a:pt x="14491" y="1320800"/>
                      </a:cubicBezTo>
                      <a:cubicBezTo>
                        <a:pt x="33541" y="1458912"/>
                        <a:pt x="96512" y="1618721"/>
                        <a:pt x="131966" y="1708150"/>
                      </a:cubicBezTo>
                      <a:cubicBezTo>
                        <a:pt x="167420" y="1797579"/>
                        <a:pt x="197318" y="1827477"/>
                        <a:pt x="227216" y="18573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2" name="フリーフォーム 1251">
                  <a:extLst>
                    <a:ext uri="{FF2B5EF4-FFF2-40B4-BE49-F238E27FC236}">
                      <a16:creationId xmlns:a16="http://schemas.microsoft.com/office/drawing/2014/main" id="{A0971884-47DB-AC80-070F-C5F4F74D07D3}"/>
                    </a:ext>
                  </a:extLst>
                </p:cNvPr>
                <p:cNvSpPr/>
                <p:nvPr/>
              </p:nvSpPr>
              <p:spPr>
                <a:xfrm>
                  <a:off x="2933700" y="5076825"/>
                  <a:ext cx="2146300" cy="889240"/>
                </a:xfrm>
                <a:custGeom>
                  <a:avLst/>
                  <a:gdLst>
                    <a:gd name="connsiteX0" fmla="*/ 0 w 2146300"/>
                    <a:gd name="connsiteY0" fmla="*/ 425450 h 889240"/>
                    <a:gd name="connsiteX1" fmla="*/ 279400 w 2146300"/>
                    <a:gd name="connsiteY1" fmla="*/ 714375 h 889240"/>
                    <a:gd name="connsiteX2" fmla="*/ 835025 w 2146300"/>
                    <a:gd name="connsiteY2" fmla="*/ 873125 h 889240"/>
                    <a:gd name="connsiteX3" fmla="*/ 1073150 w 2146300"/>
                    <a:gd name="connsiteY3" fmla="*/ 873125 h 889240"/>
                    <a:gd name="connsiteX4" fmla="*/ 1473200 w 2146300"/>
                    <a:gd name="connsiteY4" fmla="*/ 777875 h 889240"/>
                    <a:gd name="connsiteX5" fmla="*/ 1762125 w 2146300"/>
                    <a:gd name="connsiteY5" fmla="*/ 565150 h 889240"/>
                    <a:gd name="connsiteX6" fmla="*/ 2079625 w 2146300"/>
                    <a:gd name="connsiteY6" fmla="*/ 225425 h 889240"/>
                    <a:gd name="connsiteX7" fmla="*/ 2146300 w 2146300"/>
                    <a:gd name="connsiteY7" fmla="*/ 0 h 88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6300" h="889240">
                      <a:moveTo>
                        <a:pt x="0" y="425450"/>
                      </a:moveTo>
                      <a:cubicBezTo>
                        <a:pt x="70114" y="532606"/>
                        <a:pt x="140229" y="639763"/>
                        <a:pt x="279400" y="714375"/>
                      </a:cubicBezTo>
                      <a:cubicBezTo>
                        <a:pt x="418571" y="788987"/>
                        <a:pt x="702733" y="846667"/>
                        <a:pt x="835025" y="873125"/>
                      </a:cubicBezTo>
                      <a:cubicBezTo>
                        <a:pt x="967317" y="899583"/>
                        <a:pt x="966788" y="889000"/>
                        <a:pt x="1073150" y="873125"/>
                      </a:cubicBezTo>
                      <a:cubicBezTo>
                        <a:pt x="1179513" y="857250"/>
                        <a:pt x="1358371" y="829204"/>
                        <a:pt x="1473200" y="777875"/>
                      </a:cubicBezTo>
                      <a:cubicBezTo>
                        <a:pt x="1588029" y="726546"/>
                        <a:pt x="1661054" y="657225"/>
                        <a:pt x="1762125" y="565150"/>
                      </a:cubicBezTo>
                      <a:cubicBezTo>
                        <a:pt x="1863196" y="473075"/>
                        <a:pt x="2015596" y="319617"/>
                        <a:pt x="2079625" y="225425"/>
                      </a:cubicBezTo>
                      <a:cubicBezTo>
                        <a:pt x="2143654" y="131233"/>
                        <a:pt x="2144977" y="65616"/>
                        <a:pt x="214630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3" name="フリーフォーム 1252">
                  <a:extLst>
                    <a:ext uri="{FF2B5EF4-FFF2-40B4-BE49-F238E27FC236}">
                      <a16:creationId xmlns:a16="http://schemas.microsoft.com/office/drawing/2014/main" id="{3D024142-B0DE-4112-6BCE-111B32CC261C}"/>
                    </a:ext>
                  </a:extLst>
                </p:cNvPr>
                <p:cNvSpPr/>
                <p:nvPr/>
              </p:nvSpPr>
              <p:spPr>
                <a:xfrm>
                  <a:off x="3648075" y="3526561"/>
                  <a:ext cx="349250" cy="32614"/>
                </a:xfrm>
                <a:custGeom>
                  <a:avLst/>
                  <a:gdLst>
                    <a:gd name="connsiteX0" fmla="*/ 0 w 349250"/>
                    <a:gd name="connsiteY0" fmla="*/ 32614 h 32614"/>
                    <a:gd name="connsiteX1" fmla="*/ 241300 w 349250"/>
                    <a:gd name="connsiteY1" fmla="*/ 4039 h 32614"/>
                    <a:gd name="connsiteX2" fmla="*/ 349250 w 349250"/>
                    <a:gd name="connsiteY2" fmla="*/ 864 h 32614"/>
                  </a:gdLst>
                  <a:ahLst/>
                  <a:cxnLst>
                    <a:cxn ang="0">
                      <a:pos x="connsiteX0" y="connsiteY0"/>
                    </a:cxn>
                    <a:cxn ang="0">
                      <a:pos x="connsiteX1" y="connsiteY1"/>
                    </a:cxn>
                    <a:cxn ang="0">
                      <a:pos x="connsiteX2" y="connsiteY2"/>
                    </a:cxn>
                  </a:cxnLst>
                  <a:rect l="l" t="t" r="r" b="b"/>
                  <a:pathLst>
                    <a:path w="349250" h="32614">
                      <a:moveTo>
                        <a:pt x="0" y="32614"/>
                      </a:moveTo>
                      <a:lnTo>
                        <a:pt x="241300" y="4039"/>
                      </a:lnTo>
                      <a:cubicBezTo>
                        <a:pt x="299508" y="-1253"/>
                        <a:pt x="324379" y="-195"/>
                        <a:pt x="349250" y="86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4" name="フリーフォーム 1253">
                  <a:extLst>
                    <a:ext uri="{FF2B5EF4-FFF2-40B4-BE49-F238E27FC236}">
                      <a16:creationId xmlns:a16="http://schemas.microsoft.com/office/drawing/2014/main" id="{A51FF098-B86E-6FEE-4662-9A4F4E428D9F}"/>
                    </a:ext>
                  </a:extLst>
                </p:cNvPr>
                <p:cNvSpPr/>
                <p:nvPr/>
              </p:nvSpPr>
              <p:spPr>
                <a:xfrm>
                  <a:off x="4057650" y="3514287"/>
                  <a:ext cx="1066800" cy="1025963"/>
                </a:xfrm>
                <a:custGeom>
                  <a:avLst/>
                  <a:gdLst>
                    <a:gd name="connsiteX0" fmla="*/ 0 w 1066800"/>
                    <a:gd name="connsiteY0" fmla="*/ 6788 h 1025963"/>
                    <a:gd name="connsiteX1" fmla="*/ 82550 w 1066800"/>
                    <a:gd name="connsiteY1" fmla="*/ 9963 h 1025963"/>
                    <a:gd name="connsiteX2" fmla="*/ 412750 w 1066800"/>
                    <a:gd name="connsiteY2" fmla="*/ 102038 h 1025963"/>
                    <a:gd name="connsiteX3" fmla="*/ 628650 w 1066800"/>
                    <a:gd name="connsiteY3" fmla="*/ 273488 h 1025963"/>
                    <a:gd name="connsiteX4" fmla="*/ 644525 w 1066800"/>
                    <a:gd name="connsiteY4" fmla="*/ 286188 h 1025963"/>
                    <a:gd name="connsiteX5" fmla="*/ 977900 w 1066800"/>
                    <a:gd name="connsiteY5" fmla="*/ 730688 h 1025963"/>
                    <a:gd name="connsiteX6" fmla="*/ 1066800 w 1066800"/>
                    <a:gd name="connsiteY6" fmla="*/ 1025963 h 10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6800" h="1025963">
                      <a:moveTo>
                        <a:pt x="0" y="6788"/>
                      </a:moveTo>
                      <a:cubicBezTo>
                        <a:pt x="6879" y="438"/>
                        <a:pt x="13758" y="-5912"/>
                        <a:pt x="82550" y="9963"/>
                      </a:cubicBezTo>
                      <a:cubicBezTo>
                        <a:pt x="151342" y="25838"/>
                        <a:pt x="321733" y="58117"/>
                        <a:pt x="412750" y="102038"/>
                      </a:cubicBezTo>
                      <a:cubicBezTo>
                        <a:pt x="503767" y="145959"/>
                        <a:pt x="628650" y="273488"/>
                        <a:pt x="628650" y="273488"/>
                      </a:cubicBezTo>
                      <a:cubicBezTo>
                        <a:pt x="667279" y="304180"/>
                        <a:pt x="586317" y="209988"/>
                        <a:pt x="644525" y="286188"/>
                      </a:cubicBezTo>
                      <a:cubicBezTo>
                        <a:pt x="702733" y="362388"/>
                        <a:pt x="907521" y="607392"/>
                        <a:pt x="977900" y="730688"/>
                      </a:cubicBezTo>
                      <a:cubicBezTo>
                        <a:pt x="1048279" y="853984"/>
                        <a:pt x="1057539" y="939973"/>
                        <a:pt x="1066800" y="102596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5" name="フリーフォーム 1254">
                  <a:extLst>
                    <a:ext uri="{FF2B5EF4-FFF2-40B4-BE49-F238E27FC236}">
                      <a16:creationId xmlns:a16="http://schemas.microsoft.com/office/drawing/2014/main" id="{4C1779B1-09BF-FE18-313C-26323DF371FC}"/>
                    </a:ext>
                  </a:extLst>
                </p:cNvPr>
                <p:cNvSpPr/>
                <p:nvPr/>
              </p:nvSpPr>
              <p:spPr>
                <a:xfrm>
                  <a:off x="2767285" y="3686175"/>
                  <a:ext cx="677590" cy="873125"/>
                </a:xfrm>
                <a:custGeom>
                  <a:avLst/>
                  <a:gdLst>
                    <a:gd name="connsiteX0" fmla="*/ 677590 w 677590"/>
                    <a:gd name="connsiteY0" fmla="*/ 0 h 873125"/>
                    <a:gd name="connsiteX1" fmla="*/ 306115 w 677590"/>
                    <a:gd name="connsiteY1" fmla="*/ 298450 h 873125"/>
                    <a:gd name="connsiteX2" fmla="*/ 29890 w 677590"/>
                    <a:gd name="connsiteY2" fmla="*/ 711200 h 873125"/>
                    <a:gd name="connsiteX3" fmla="*/ 20365 w 677590"/>
                    <a:gd name="connsiteY3" fmla="*/ 873125 h 873125"/>
                  </a:gdLst>
                  <a:ahLst/>
                  <a:cxnLst>
                    <a:cxn ang="0">
                      <a:pos x="connsiteX0" y="connsiteY0"/>
                    </a:cxn>
                    <a:cxn ang="0">
                      <a:pos x="connsiteX1" y="connsiteY1"/>
                    </a:cxn>
                    <a:cxn ang="0">
                      <a:pos x="connsiteX2" y="connsiteY2"/>
                    </a:cxn>
                    <a:cxn ang="0">
                      <a:pos x="connsiteX3" y="connsiteY3"/>
                    </a:cxn>
                  </a:cxnLst>
                  <a:rect l="l" t="t" r="r" b="b"/>
                  <a:pathLst>
                    <a:path w="677590" h="873125">
                      <a:moveTo>
                        <a:pt x="677590" y="0"/>
                      </a:moveTo>
                      <a:cubicBezTo>
                        <a:pt x="545827" y="89958"/>
                        <a:pt x="414065" y="179917"/>
                        <a:pt x="306115" y="298450"/>
                      </a:cubicBezTo>
                      <a:cubicBezTo>
                        <a:pt x="198165" y="416983"/>
                        <a:pt x="77515" y="615421"/>
                        <a:pt x="29890" y="711200"/>
                      </a:cubicBezTo>
                      <a:cubicBezTo>
                        <a:pt x="-17735" y="806979"/>
                        <a:pt x="1315" y="840052"/>
                        <a:pt x="20365" y="873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6" name="フリーフォーム 1255">
                  <a:extLst>
                    <a:ext uri="{FF2B5EF4-FFF2-40B4-BE49-F238E27FC236}">
                      <a16:creationId xmlns:a16="http://schemas.microsoft.com/office/drawing/2014/main" id="{5677140C-659E-949F-9BA7-EE8D183D8F3D}"/>
                    </a:ext>
                  </a:extLst>
                </p:cNvPr>
                <p:cNvSpPr/>
                <p:nvPr/>
              </p:nvSpPr>
              <p:spPr>
                <a:xfrm>
                  <a:off x="2774950" y="4568825"/>
                  <a:ext cx="2251075" cy="1366177"/>
                </a:xfrm>
                <a:custGeom>
                  <a:avLst/>
                  <a:gdLst>
                    <a:gd name="connsiteX0" fmla="*/ 0 w 2251075"/>
                    <a:gd name="connsiteY0" fmla="*/ 0 h 1366177"/>
                    <a:gd name="connsiteX1" fmla="*/ 12700 w 2251075"/>
                    <a:gd name="connsiteY1" fmla="*/ 311150 h 1366177"/>
                    <a:gd name="connsiteX2" fmla="*/ 31750 w 2251075"/>
                    <a:gd name="connsiteY2" fmla="*/ 485775 h 1366177"/>
                    <a:gd name="connsiteX3" fmla="*/ 200025 w 2251075"/>
                    <a:gd name="connsiteY3" fmla="*/ 854075 h 1366177"/>
                    <a:gd name="connsiteX4" fmla="*/ 517525 w 2251075"/>
                    <a:gd name="connsiteY4" fmla="*/ 1136650 h 1366177"/>
                    <a:gd name="connsiteX5" fmla="*/ 717550 w 2251075"/>
                    <a:gd name="connsiteY5" fmla="*/ 1254125 h 1366177"/>
                    <a:gd name="connsiteX6" fmla="*/ 1085850 w 2251075"/>
                    <a:gd name="connsiteY6" fmla="*/ 1362075 h 1366177"/>
                    <a:gd name="connsiteX7" fmla="*/ 1301750 w 2251075"/>
                    <a:gd name="connsiteY7" fmla="*/ 1330325 h 1366177"/>
                    <a:gd name="connsiteX8" fmla="*/ 1631950 w 2251075"/>
                    <a:gd name="connsiteY8" fmla="*/ 1206500 h 1366177"/>
                    <a:gd name="connsiteX9" fmla="*/ 1860550 w 2251075"/>
                    <a:gd name="connsiteY9" fmla="*/ 1047750 h 1366177"/>
                    <a:gd name="connsiteX10" fmla="*/ 2130425 w 2251075"/>
                    <a:gd name="connsiteY10" fmla="*/ 755650 h 1366177"/>
                    <a:gd name="connsiteX11" fmla="*/ 2251075 w 2251075"/>
                    <a:gd name="connsiteY11" fmla="*/ 476250 h 1366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51075" h="1366177">
                      <a:moveTo>
                        <a:pt x="0" y="0"/>
                      </a:moveTo>
                      <a:cubicBezTo>
                        <a:pt x="3704" y="115094"/>
                        <a:pt x="7408" y="230188"/>
                        <a:pt x="12700" y="311150"/>
                      </a:cubicBezTo>
                      <a:cubicBezTo>
                        <a:pt x="17992" y="392112"/>
                        <a:pt x="529" y="395288"/>
                        <a:pt x="31750" y="485775"/>
                      </a:cubicBezTo>
                      <a:cubicBezTo>
                        <a:pt x="62971" y="576263"/>
                        <a:pt x="119063" y="745596"/>
                        <a:pt x="200025" y="854075"/>
                      </a:cubicBezTo>
                      <a:cubicBezTo>
                        <a:pt x="280987" y="962554"/>
                        <a:pt x="431271" y="1069975"/>
                        <a:pt x="517525" y="1136650"/>
                      </a:cubicBezTo>
                      <a:cubicBezTo>
                        <a:pt x="603779" y="1203325"/>
                        <a:pt x="622829" y="1216554"/>
                        <a:pt x="717550" y="1254125"/>
                      </a:cubicBezTo>
                      <a:cubicBezTo>
                        <a:pt x="812271" y="1291696"/>
                        <a:pt x="988483" y="1349375"/>
                        <a:pt x="1085850" y="1362075"/>
                      </a:cubicBezTo>
                      <a:cubicBezTo>
                        <a:pt x="1183217" y="1374775"/>
                        <a:pt x="1210733" y="1356254"/>
                        <a:pt x="1301750" y="1330325"/>
                      </a:cubicBezTo>
                      <a:cubicBezTo>
                        <a:pt x="1392767" y="1304396"/>
                        <a:pt x="1538817" y="1253596"/>
                        <a:pt x="1631950" y="1206500"/>
                      </a:cubicBezTo>
                      <a:cubicBezTo>
                        <a:pt x="1725083" y="1159404"/>
                        <a:pt x="1777471" y="1122892"/>
                        <a:pt x="1860550" y="1047750"/>
                      </a:cubicBezTo>
                      <a:cubicBezTo>
                        <a:pt x="1943629" y="972608"/>
                        <a:pt x="2065338" y="850900"/>
                        <a:pt x="2130425" y="755650"/>
                      </a:cubicBezTo>
                      <a:cubicBezTo>
                        <a:pt x="2195513" y="660400"/>
                        <a:pt x="2223294" y="568325"/>
                        <a:pt x="2251075" y="4762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7" name="フリーフォーム 1256">
                  <a:extLst>
                    <a:ext uri="{FF2B5EF4-FFF2-40B4-BE49-F238E27FC236}">
                      <a16:creationId xmlns:a16="http://schemas.microsoft.com/office/drawing/2014/main" id="{FA49425C-CC0C-8909-9473-6A4BA61BBCBA}"/>
                    </a:ext>
                  </a:extLst>
                </p:cNvPr>
                <p:cNvSpPr/>
                <p:nvPr/>
              </p:nvSpPr>
              <p:spPr>
                <a:xfrm>
                  <a:off x="3638550" y="3584084"/>
                  <a:ext cx="320675" cy="41766"/>
                </a:xfrm>
                <a:custGeom>
                  <a:avLst/>
                  <a:gdLst>
                    <a:gd name="connsiteX0" fmla="*/ 0 w 320675"/>
                    <a:gd name="connsiteY0" fmla="*/ 41766 h 41766"/>
                    <a:gd name="connsiteX1" fmla="*/ 234950 w 320675"/>
                    <a:gd name="connsiteY1" fmla="*/ 3666 h 41766"/>
                    <a:gd name="connsiteX2" fmla="*/ 320675 w 320675"/>
                    <a:gd name="connsiteY2" fmla="*/ 3666 h 41766"/>
                  </a:gdLst>
                  <a:ahLst/>
                  <a:cxnLst>
                    <a:cxn ang="0">
                      <a:pos x="connsiteX0" y="connsiteY0"/>
                    </a:cxn>
                    <a:cxn ang="0">
                      <a:pos x="connsiteX1" y="connsiteY1"/>
                    </a:cxn>
                    <a:cxn ang="0">
                      <a:pos x="connsiteX2" y="connsiteY2"/>
                    </a:cxn>
                  </a:cxnLst>
                  <a:rect l="l" t="t" r="r" b="b"/>
                  <a:pathLst>
                    <a:path w="320675" h="41766">
                      <a:moveTo>
                        <a:pt x="0" y="41766"/>
                      </a:moveTo>
                      <a:cubicBezTo>
                        <a:pt x="90752" y="25891"/>
                        <a:pt x="181504" y="10016"/>
                        <a:pt x="234950" y="3666"/>
                      </a:cubicBezTo>
                      <a:cubicBezTo>
                        <a:pt x="288396" y="-2684"/>
                        <a:pt x="304535" y="491"/>
                        <a:pt x="320675" y="366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8" name="フリーフォーム 1257">
                  <a:extLst>
                    <a:ext uri="{FF2B5EF4-FFF2-40B4-BE49-F238E27FC236}">
                      <a16:creationId xmlns:a16="http://schemas.microsoft.com/office/drawing/2014/main" id="{9710A46E-38C9-F4FC-2093-CEAC4FEB427F}"/>
                    </a:ext>
                  </a:extLst>
                </p:cNvPr>
                <p:cNvSpPr/>
                <p:nvPr/>
              </p:nvSpPr>
              <p:spPr>
                <a:xfrm>
                  <a:off x="4086225" y="3578225"/>
                  <a:ext cx="635000" cy="314325"/>
                </a:xfrm>
                <a:custGeom>
                  <a:avLst/>
                  <a:gdLst>
                    <a:gd name="connsiteX0" fmla="*/ 0 w 635000"/>
                    <a:gd name="connsiteY0" fmla="*/ 0 h 314325"/>
                    <a:gd name="connsiteX1" fmla="*/ 422275 w 635000"/>
                    <a:gd name="connsiteY1" fmla="*/ 136525 h 314325"/>
                    <a:gd name="connsiteX2" fmla="*/ 635000 w 635000"/>
                    <a:gd name="connsiteY2" fmla="*/ 314325 h 314325"/>
                  </a:gdLst>
                  <a:ahLst/>
                  <a:cxnLst>
                    <a:cxn ang="0">
                      <a:pos x="connsiteX0" y="connsiteY0"/>
                    </a:cxn>
                    <a:cxn ang="0">
                      <a:pos x="connsiteX1" y="connsiteY1"/>
                    </a:cxn>
                    <a:cxn ang="0">
                      <a:pos x="connsiteX2" y="connsiteY2"/>
                    </a:cxn>
                  </a:cxnLst>
                  <a:rect l="l" t="t" r="r" b="b"/>
                  <a:pathLst>
                    <a:path w="635000" h="314325">
                      <a:moveTo>
                        <a:pt x="0" y="0"/>
                      </a:moveTo>
                      <a:cubicBezTo>
                        <a:pt x="158221" y="42068"/>
                        <a:pt x="316442" y="84137"/>
                        <a:pt x="422275" y="136525"/>
                      </a:cubicBezTo>
                      <a:cubicBezTo>
                        <a:pt x="528108" y="188913"/>
                        <a:pt x="581554" y="251619"/>
                        <a:pt x="635000" y="314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9" name="フリーフォーム 1258">
                  <a:extLst>
                    <a:ext uri="{FF2B5EF4-FFF2-40B4-BE49-F238E27FC236}">
                      <a16:creationId xmlns:a16="http://schemas.microsoft.com/office/drawing/2014/main" id="{95315976-E4B4-83FC-55B2-995C43C0C60E}"/>
                    </a:ext>
                  </a:extLst>
                </p:cNvPr>
                <p:cNvSpPr/>
                <p:nvPr/>
              </p:nvSpPr>
              <p:spPr>
                <a:xfrm>
                  <a:off x="4972050" y="4194175"/>
                  <a:ext cx="89425" cy="358775"/>
                </a:xfrm>
                <a:custGeom>
                  <a:avLst/>
                  <a:gdLst>
                    <a:gd name="connsiteX0" fmla="*/ 0 w 89425"/>
                    <a:gd name="connsiteY0" fmla="*/ 0 h 358775"/>
                    <a:gd name="connsiteX1" fmla="*/ 79375 w 89425"/>
                    <a:gd name="connsiteY1" fmla="*/ 238125 h 358775"/>
                    <a:gd name="connsiteX2" fmla="*/ 85725 w 89425"/>
                    <a:gd name="connsiteY2" fmla="*/ 358775 h 358775"/>
                  </a:gdLst>
                  <a:ahLst/>
                  <a:cxnLst>
                    <a:cxn ang="0">
                      <a:pos x="connsiteX0" y="connsiteY0"/>
                    </a:cxn>
                    <a:cxn ang="0">
                      <a:pos x="connsiteX1" y="connsiteY1"/>
                    </a:cxn>
                    <a:cxn ang="0">
                      <a:pos x="connsiteX2" y="connsiteY2"/>
                    </a:cxn>
                  </a:cxnLst>
                  <a:rect l="l" t="t" r="r" b="b"/>
                  <a:pathLst>
                    <a:path w="89425" h="358775">
                      <a:moveTo>
                        <a:pt x="0" y="0"/>
                      </a:moveTo>
                      <a:cubicBezTo>
                        <a:pt x="32544" y="89164"/>
                        <a:pt x="65088" y="178329"/>
                        <a:pt x="79375" y="238125"/>
                      </a:cubicBezTo>
                      <a:cubicBezTo>
                        <a:pt x="93662" y="297921"/>
                        <a:pt x="89693" y="328348"/>
                        <a:pt x="85725" y="3587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0" name="フリーフォーム 1259">
                  <a:extLst>
                    <a:ext uri="{FF2B5EF4-FFF2-40B4-BE49-F238E27FC236}">
                      <a16:creationId xmlns:a16="http://schemas.microsoft.com/office/drawing/2014/main" id="{CE31E8DC-0781-570F-A6FA-6674B3453CEA}"/>
                    </a:ext>
                  </a:extLst>
                </p:cNvPr>
                <p:cNvSpPr/>
                <p:nvPr/>
              </p:nvSpPr>
              <p:spPr>
                <a:xfrm>
                  <a:off x="5070475" y="4616450"/>
                  <a:ext cx="6441" cy="215900"/>
                </a:xfrm>
                <a:custGeom>
                  <a:avLst/>
                  <a:gdLst>
                    <a:gd name="connsiteX0" fmla="*/ 0 w 6441"/>
                    <a:gd name="connsiteY0" fmla="*/ 0 h 215900"/>
                    <a:gd name="connsiteX1" fmla="*/ 6350 w 6441"/>
                    <a:gd name="connsiteY1" fmla="*/ 149225 h 215900"/>
                    <a:gd name="connsiteX2" fmla="*/ 3175 w 6441"/>
                    <a:gd name="connsiteY2" fmla="*/ 215900 h 215900"/>
                  </a:gdLst>
                  <a:ahLst/>
                  <a:cxnLst>
                    <a:cxn ang="0">
                      <a:pos x="connsiteX0" y="connsiteY0"/>
                    </a:cxn>
                    <a:cxn ang="0">
                      <a:pos x="connsiteX1" y="connsiteY1"/>
                    </a:cxn>
                    <a:cxn ang="0">
                      <a:pos x="connsiteX2" y="connsiteY2"/>
                    </a:cxn>
                  </a:cxnLst>
                  <a:rect l="l" t="t" r="r" b="b"/>
                  <a:pathLst>
                    <a:path w="6441" h="215900">
                      <a:moveTo>
                        <a:pt x="0" y="0"/>
                      </a:moveTo>
                      <a:cubicBezTo>
                        <a:pt x="2910" y="56621"/>
                        <a:pt x="5821" y="113242"/>
                        <a:pt x="6350" y="149225"/>
                      </a:cubicBezTo>
                      <a:cubicBezTo>
                        <a:pt x="6879" y="185208"/>
                        <a:pt x="5027" y="200554"/>
                        <a:pt x="3175" y="2159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1" name="フリーフォーム 1260">
                  <a:extLst>
                    <a:ext uri="{FF2B5EF4-FFF2-40B4-BE49-F238E27FC236}">
                      <a16:creationId xmlns:a16="http://schemas.microsoft.com/office/drawing/2014/main" id="{099BD3FE-C3B2-E6E7-ABBD-94567A373E89}"/>
                    </a:ext>
                  </a:extLst>
                </p:cNvPr>
                <p:cNvSpPr/>
                <p:nvPr/>
              </p:nvSpPr>
              <p:spPr>
                <a:xfrm>
                  <a:off x="2844345" y="3708400"/>
                  <a:ext cx="771980" cy="808855"/>
                </a:xfrm>
                <a:custGeom>
                  <a:avLst/>
                  <a:gdLst>
                    <a:gd name="connsiteX0" fmla="*/ 771980 w 771980"/>
                    <a:gd name="connsiteY0" fmla="*/ 0 h 808855"/>
                    <a:gd name="connsiteX1" fmla="*/ 524330 w 771980"/>
                    <a:gd name="connsiteY1" fmla="*/ 127000 h 808855"/>
                    <a:gd name="connsiteX2" fmla="*/ 416380 w 771980"/>
                    <a:gd name="connsiteY2" fmla="*/ 200025 h 808855"/>
                    <a:gd name="connsiteX3" fmla="*/ 149680 w 771980"/>
                    <a:gd name="connsiteY3" fmla="*/ 488950 h 808855"/>
                    <a:gd name="connsiteX4" fmla="*/ 16330 w 771980"/>
                    <a:gd name="connsiteY4" fmla="*/ 790575 h 808855"/>
                    <a:gd name="connsiteX5" fmla="*/ 32205 w 771980"/>
                    <a:gd name="connsiteY5" fmla="*/ 717550 h 808855"/>
                    <a:gd name="connsiteX6" fmla="*/ 286205 w 771980"/>
                    <a:gd name="connsiteY6" fmla="*/ 244475 h 808855"/>
                    <a:gd name="connsiteX7" fmla="*/ 622755 w 771980"/>
                    <a:gd name="connsiteY7" fmla="*/ 50800 h 808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1980" h="808855">
                      <a:moveTo>
                        <a:pt x="771980" y="0"/>
                      </a:moveTo>
                      <a:cubicBezTo>
                        <a:pt x="677788" y="46831"/>
                        <a:pt x="583596" y="93663"/>
                        <a:pt x="524330" y="127000"/>
                      </a:cubicBezTo>
                      <a:cubicBezTo>
                        <a:pt x="465064" y="160337"/>
                        <a:pt x="478822" y="139700"/>
                        <a:pt x="416380" y="200025"/>
                      </a:cubicBezTo>
                      <a:cubicBezTo>
                        <a:pt x="353938" y="260350"/>
                        <a:pt x="216355" y="390525"/>
                        <a:pt x="149680" y="488950"/>
                      </a:cubicBezTo>
                      <a:cubicBezTo>
                        <a:pt x="83005" y="587375"/>
                        <a:pt x="35909" y="752475"/>
                        <a:pt x="16330" y="790575"/>
                      </a:cubicBezTo>
                      <a:cubicBezTo>
                        <a:pt x="-3249" y="828675"/>
                        <a:pt x="-12774" y="808567"/>
                        <a:pt x="32205" y="717550"/>
                      </a:cubicBezTo>
                      <a:cubicBezTo>
                        <a:pt x="77184" y="626533"/>
                        <a:pt x="187780" y="355600"/>
                        <a:pt x="286205" y="244475"/>
                      </a:cubicBezTo>
                      <a:cubicBezTo>
                        <a:pt x="384630" y="133350"/>
                        <a:pt x="503692" y="92075"/>
                        <a:pt x="622755" y="508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2" name="フリーフォーム 1261">
                  <a:extLst>
                    <a:ext uri="{FF2B5EF4-FFF2-40B4-BE49-F238E27FC236}">
                      <a16:creationId xmlns:a16="http://schemas.microsoft.com/office/drawing/2014/main" id="{AD1CA72E-8925-C6D2-AAAD-BE8B78ECF876}"/>
                    </a:ext>
                  </a:extLst>
                </p:cNvPr>
                <p:cNvSpPr/>
                <p:nvPr/>
              </p:nvSpPr>
              <p:spPr>
                <a:xfrm>
                  <a:off x="2839661" y="4689475"/>
                  <a:ext cx="2132389" cy="1162712"/>
                </a:xfrm>
                <a:custGeom>
                  <a:avLst/>
                  <a:gdLst>
                    <a:gd name="connsiteX0" fmla="*/ 14664 w 2132389"/>
                    <a:gd name="connsiteY0" fmla="*/ 0 h 1162712"/>
                    <a:gd name="connsiteX1" fmla="*/ 14664 w 2132389"/>
                    <a:gd name="connsiteY1" fmla="*/ 228600 h 1162712"/>
                    <a:gd name="connsiteX2" fmla="*/ 167064 w 2132389"/>
                    <a:gd name="connsiteY2" fmla="*/ 660400 h 1162712"/>
                    <a:gd name="connsiteX3" fmla="*/ 402014 w 2132389"/>
                    <a:gd name="connsiteY3" fmla="*/ 911225 h 1162712"/>
                    <a:gd name="connsiteX4" fmla="*/ 624264 w 2132389"/>
                    <a:gd name="connsiteY4" fmla="*/ 1035050 h 1162712"/>
                    <a:gd name="connsiteX5" fmla="*/ 1033839 w 2132389"/>
                    <a:gd name="connsiteY5" fmla="*/ 1158875 h 1162712"/>
                    <a:gd name="connsiteX6" fmla="*/ 1256089 w 2132389"/>
                    <a:gd name="connsiteY6" fmla="*/ 1130300 h 1162712"/>
                    <a:gd name="connsiteX7" fmla="*/ 1052889 w 2132389"/>
                    <a:gd name="connsiteY7" fmla="*/ 1120775 h 1162712"/>
                    <a:gd name="connsiteX8" fmla="*/ 1614864 w 2132389"/>
                    <a:gd name="connsiteY8" fmla="*/ 987425 h 1162712"/>
                    <a:gd name="connsiteX9" fmla="*/ 1497389 w 2132389"/>
                    <a:gd name="connsiteY9" fmla="*/ 1050925 h 1162712"/>
                    <a:gd name="connsiteX10" fmla="*/ 2011739 w 2132389"/>
                    <a:gd name="connsiteY10" fmla="*/ 638175 h 1162712"/>
                    <a:gd name="connsiteX11" fmla="*/ 1941889 w 2132389"/>
                    <a:gd name="connsiteY11" fmla="*/ 679450 h 1162712"/>
                    <a:gd name="connsiteX12" fmla="*/ 2132389 w 2132389"/>
                    <a:gd name="connsiteY12" fmla="*/ 393700 h 116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32389" h="1162712">
                      <a:moveTo>
                        <a:pt x="14664" y="0"/>
                      </a:moveTo>
                      <a:cubicBezTo>
                        <a:pt x="1964" y="59266"/>
                        <a:pt x="-10736" y="118533"/>
                        <a:pt x="14664" y="228600"/>
                      </a:cubicBezTo>
                      <a:cubicBezTo>
                        <a:pt x="40064" y="338667"/>
                        <a:pt x="102506" y="546629"/>
                        <a:pt x="167064" y="660400"/>
                      </a:cubicBezTo>
                      <a:cubicBezTo>
                        <a:pt x="231622" y="774171"/>
                        <a:pt x="325814" y="848783"/>
                        <a:pt x="402014" y="911225"/>
                      </a:cubicBezTo>
                      <a:cubicBezTo>
                        <a:pt x="478214" y="973667"/>
                        <a:pt x="518960" y="993775"/>
                        <a:pt x="624264" y="1035050"/>
                      </a:cubicBezTo>
                      <a:cubicBezTo>
                        <a:pt x="729568" y="1076325"/>
                        <a:pt x="928535" y="1143000"/>
                        <a:pt x="1033839" y="1158875"/>
                      </a:cubicBezTo>
                      <a:cubicBezTo>
                        <a:pt x="1139143" y="1174750"/>
                        <a:pt x="1252914" y="1136650"/>
                        <a:pt x="1256089" y="1130300"/>
                      </a:cubicBezTo>
                      <a:cubicBezTo>
                        <a:pt x="1259264" y="1123950"/>
                        <a:pt x="993093" y="1144588"/>
                        <a:pt x="1052889" y="1120775"/>
                      </a:cubicBezTo>
                      <a:cubicBezTo>
                        <a:pt x="1112685" y="1096963"/>
                        <a:pt x="1540781" y="999067"/>
                        <a:pt x="1614864" y="987425"/>
                      </a:cubicBezTo>
                      <a:cubicBezTo>
                        <a:pt x="1688947" y="975783"/>
                        <a:pt x="1431243" y="1109133"/>
                        <a:pt x="1497389" y="1050925"/>
                      </a:cubicBezTo>
                      <a:cubicBezTo>
                        <a:pt x="1563535" y="992717"/>
                        <a:pt x="1937656" y="700088"/>
                        <a:pt x="2011739" y="638175"/>
                      </a:cubicBezTo>
                      <a:cubicBezTo>
                        <a:pt x="2085822" y="576263"/>
                        <a:pt x="1921781" y="720196"/>
                        <a:pt x="1941889" y="679450"/>
                      </a:cubicBezTo>
                      <a:cubicBezTo>
                        <a:pt x="1961997" y="638704"/>
                        <a:pt x="2047193" y="516202"/>
                        <a:pt x="2132389" y="393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3" name="フリーフォーム 1262">
                  <a:extLst>
                    <a:ext uri="{FF2B5EF4-FFF2-40B4-BE49-F238E27FC236}">
                      <a16:creationId xmlns:a16="http://schemas.microsoft.com/office/drawing/2014/main" id="{D3710258-789B-F31B-3CBB-D3A6442BC00A}"/>
                    </a:ext>
                  </a:extLst>
                </p:cNvPr>
                <p:cNvSpPr/>
                <p:nvPr/>
              </p:nvSpPr>
              <p:spPr>
                <a:xfrm>
                  <a:off x="3533775" y="3615754"/>
                  <a:ext cx="1483928" cy="1324378"/>
                </a:xfrm>
                <a:custGeom>
                  <a:avLst/>
                  <a:gdLst>
                    <a:gd name="connsiteX0" fmla="*/ 0 w 1483928"/>
                    <a:gd name="connsiteY0" fmla="*/ 89471 h 1324378"/>
                    <a:gd name="connsiteX1" fmla="*/ 438150 w 1483928"/>
                    <a:gd name="connsiteY1" fmla="*/ 571 h 1324378"/>
                    <a:gd name="connsiteX2" fmla="*/ 835025 w 1483928"/>
                    <a:gd name="connsiteY2" fmla="*/ 127571 h 1324378"/>
                    <a:gd name="connsiteX3" fmla="*/ 1016000 w 1483928"/>
                    <a:gd name="connsiteY3" fmla="*/ 203771 h 1324378"/>
                    <a:gd name="connsiteX4" fmla="*/ 1301750 w 1483928"/>
                    <a:gd name="connsiteY4" fmla="*/ 489521 h 1324378"/>
                    <a:gd name="connsiteX5" fmla="*/ 1352550 w 1483928"/>
                    <a:gd name="connsiteY5" fmla="*/ 508571 h 1324378"/>
                    <a:gd name="connsiteX6" fmla="*/ 1431925 w 1483928"/>
                    <a:gd name="connsiteY6" fmla="*/ 762571 h 1324378"/>
                    <a:gd name="connsiteX7" fmla="*/ 1482725 w 1483928"/>
                    <a:gd name="connsiteY7" fmla="*/ 1219771 h 1324378"/>
                    <a:gd name="connsiteX8" fmla="*/ 1466850 w 1483928"/>
                    <a:gd name="connsiteY8" fmla="*/ 1302321 h 1324378"/>
                    <a:gd name="connsiteX9" fmla="*/ 1454150 w 1483928"/>
                    <a:gd name="connsiteY9" fmla="*/ 908621 h 1324378"/>
                    <a:gd name="connsiteX10" fmla="*/ 1285875 w 1483928"/>
                    <a:gd name="connsiteY10" fmla="*/ 473646 h 1324378"/>
                    <a:gd name="connsiteX11" fmla="*/ 965200 w 1483928"/>
                    <a:gd name="connsiteY11" fmla="*/ 137096 h 1324378"/>
                    <a:gd name="connsiteX12" fmla="*/ 739775 w 1483928"/>
                    <a:gd name="connsiteY12" fmla="*/ 38671 h 132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3928" h="1324378">
                      <a:moveTo>
                        <a:pt x="0" y="89471"/>
                      </a:moveTo>
                      <a:cubicBezTo>
                        <a:pt x="149489" y="41846"/>
                        <a:pt x="298979" y="-5779"/>
                        <a:pt x="438150" y="571"/>
                      </a:cubicBezTo>
                      <a:cubicBezTo>
                        <a:pt x="577321" y="6921"/>
                        <a:pt x="738717" y="93704"/>
                        <a:pt x="835025" y="127571"/>
                      </a:cubicBezTo>
                      <a:cubicBezTo>
                        <a:pt x="931333" y="161438"/>
                        <a:pt x="938213" y="143446"/>
                        <a:pt x="1016000" y="203771"/>
                      </a:cubicBezTo>
                      <a:cubicBezTo>
                        <a:pt x="1093787" y="264096"/>
                        <a:pt x="1245658" y="438721"/>
                        <a:pt x="1301750" y="489521"/>
                      </a:cubicBezTo>
                      <a:cubicBezTo>
                        <a:pt x="1357842" y="540321"/>
                        <a:pt x="1330854" y="463063"/>
                        <a:pt x="1352550" y="508571"/>
                      </a:cubicBezTo>
                      <a:cubicBezTo>
                        <a:pt x="1374246" y="554079"/>
                        <a:pt x="1410229" y="644038"/>
                        <a:pt x="1431925" y="762571"/>
                      </a:cubicBezTo>
                      <a:cubicBezTo>
                        <a:pt x="1453621" y="881104"/>
                        <a:pt x="1476904" y="1129813"/>
                        <a:pt x="1482725" y="1219771"/>
                      </a:cubicBezTo>
                      <a:cubicBezTo>
                        <a:pt x="1488546" y="1309729"/>
                        <a:pt x="1471613" y="1354179"/>
                        <a:pt x="1466850" y="1302321"/>
                      </a:cubicBezTo>
                      <a:cubicBezTo>
                        <a:pt x="1462088" y="1250463"/>
                        <a:pt x="1484312" y="1046733"/>
                        <a:pt x="1454150" y="908621"/>
                      </a:cubicBezTo>
                      <a:cubicBezTo>
                        <a:pt x="1423988" y="770509"/>
                        <a:pt x="1367367" y="602233"/>
                        <a:pt x="1285875" y="473646"/>
                      </a:cubicBezTo>
                      <a:cubicBezTo>
                        <a:pt x="1204383" y="345059"/>
                        <a:pt x="1056217" y="209592"/>
                        <a:pt x="965200" y="137096"/>
                      </a:cubicBezTo>
                      <a:cubicBezTo>
                        <a:pt x="874183" y="64600"/>
                        <a:pt x="806979" y="51635"/>
                        <a:pt x="739775" y="3867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4" name="フリーフォーム 1263">
                  <a:extLst>
                    <a:ext uri="{FF2B5EF4-FFF2-40B4-BE49-F238E27FC236}">
                      <a16:creationId xmlns:a16="http://schemas.microsoft.com/office/drawing/2014/main" id="{CDDC2995-518C-E186-EA02-CDF82F95E927}"/>
                    </a:ext>
                  </a:extLst>
                </p:cNvPr>
                <p:cNvSpPr/>
                <p:nvPr/>
              </p:nvSpPr>
              <p:spPr>
                <a:xfrm>
                  <a:off x="3271976" y="3279775"/>
                  <a:ext cx="275186" cy="487244"/>
                </a:xfrm>
                <a:custGeom>
                  <a:avLst/>
                  <a:gdLst>
                    <a:gd name="connsiteX0" fmla="*/ 64949 w 275186"/>
                    <a:gd name="connsiteY0" fmla="*/ 206375 h 487244"/>
                    <a:gd name="connsiteX1" fmla="*/ 10974 w 275186"/>
                    <a:gd name="connsiteY1" fmla="*/ 149225 h 487244"/>
                    <a:gd name="connsiteX2" fmla="*/ 7799 w 275186"/>
                    <a:gd name="connsiteY2" fmla="*/ 95250 h 487244"/>
                    <a:gd name="connsiteX3" fmla="*/ 96699 w 275186"/>
                    <a:gd name="connsiteY3" fmla="*/ 66675 h 487244"/>
                    <a:gd name="connsiteX4" fmla="*/ 90349 w 275186"/>
                    <a:gd name="connsiteY4" fmla="*/ 114300 h 487244"/>
                    <a:gd name="connsiteX5" fmla="*/ 160199 w 275186"/>
                    <a:gd name="connsiteY5" fmla="*/ 60325 h 487244"/>
                    <a:gd name="connsiteX6" fmla="*/ 160199 w 275186"/>
                    <a:gd name="connsiteY6" fmla="*/ 130175 h 487244"/>
                    <a:gd name="connsiteX7" fmla="*/ 220524 w 275186"/>
                    <a:gd name="connsiteY7" fmla="*/ 269875 h 487244"/>
                    <a:gd name="connsiteX8" fmla="*/ 182424 w 275186"/>
                    <a:gd name="connsiteY8" fmla="*/ 282575 h 487244"/>
                    <a:gd name="connsiteX9" fmla="*/ 245924 w 275186"/>
                    <a:gd name="connsiteY9" fmla="*/ 352425 h 487244"/>
                    <a:gd name="connsiteX10" fmla="*/ 271324 w 275186"/>
                    <a:gd name="connsiteY10" fmla="*/ 485775 h 487244"/>
                    <a:gd name="connsiteX11" fmla="*/ 166549 w 275186"/>
                    <a:gd name="connsiteY11" fmla="*/ 409575 h 487244"/>
                    <a:gd name="connsiteX12" fmla="*/ 128449 w 275186"/>
                    <a:gd name="connsiteY12" fmla="*/ 200025 h 487244"/>
                    <a:gd name="connsiteX13" fmla="*/ 147499 w 275186"/>
                    <a:gd name="connsiteY13" fmla="*/ 0 h 487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5186" h="487244">
                      <a:moveTo>
                        <a:pt x="64949" y="206375"/>
                      </a:moveTo>
                      <a:cubicBezTo>
                        <a:pt x="42724" y="187060"/>
                        <a:pt x="20499" y="167746"/>
                        <a:pt x="10974" y="149225"/>
                      </a:cubicBezTo>
                      <a:cubicBezTo>
                        <a:pt x="1449" y="130704"/>
                        <a:pt x="-6489" y="109008"/>
                        <a:pt x="7799" y="95250"/>
                      </a:cubicBezTo>
                      <a:cubicBezTo>
                        <a:pt x="22087" y="81492"/>
                        <a:pt x="82941" y="63500"/>
                        <a:pt x="96699" y="66675"/>
                      </a:cubicBezTo>
                      <a:cubicBezTo>
                        <a:pt x="110457" y="69850"/>
                        <a:pt x="79766" y="115358"/>
                        <a:pt x="90349" y="114300"/>
                      </a:cubicBezTo>
                      <a:cubicBezTo>
                        <a:pt x="100932" y="113242"/>
                        <a:pt x="148557" y="57679"/>
                        <a:pt x="160199" y="60325"/>
                      </a:cubicBezTo>
                      <a:cubicBezTo>
                        <a:pt x="171841" y="62971"/>
                        <a:pt x="150145" y="95250"/>
                        <a:pt x="160199" y="130175"/>
                      </a:cubicBezTo>
                      <a:cubicBezTo>
                        <a:pt x="170253" y="165100"/>
                        <a:pt x="216820" y="244475"/>
                        <a:pt x="220524" y="269875"/>
                      </a:cubicBezTo>
                      <a:cubicBezTo>
                        <a:pt x="224228" y="295275"/>
                        <a:pt x="178191" y="268817"/>
                        <a:pt x="182424" y="282575"/>
                      </a:cubicBezTo>
                      <a:cubicBezTo>
                        <a:pt x="186657" y="296333"/>
                        <a:pt x="231107" y="318558"/>
                        <a:pt x="245924" y="352425"/>
                      </a:cubicBezTo>
                      <a:cubicBezTo>
                        <a:pt x="260741" y="386292"/>
                        <a:pt x="284553" y="476250"/>
                        <a:pt x="271324" y="485775"/>
                      </a:cubicBezTo>
                      <a:cubicBezTo>
                        <a:pt x="258095" y="495300"/>
                        <a:pt x="190362" y="457200"/>
                        <a:pt x="166549" y="409575"/>
                      </a:cubicBezTo>
                      <a:cubicBezTo>
                        <a:pt x="142737" y="361950"/>
                        <a:pt x="131624" y="268287"/>
                        <a:pt x="128449" y="200025"/>
                      </a:cubicBezTo>
                      <a:cubicBezTo>
                        <a:pt x="125274" y="131763"/>
                        <a:pt x="136386" y="65881"/>
                        <a:pt x="147499"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5" name="フリーフォーム 1264">
                  <a:extLst>
                    <a:ext uri="{FF2B5EF4-FFF2-40B4-BE49-F238E27FC236}">
                      <a16:creationId xmlns:a16="http://schemas.microsoft.com/office/drawing/2014/main" id="{97FA3113-B286-F408-6BD2-E45BEB61D9E2}"/>
                    </a:ext>
                  </a:extLst>
                </p:cNvPr>
                <p:cNvSpPr/>
                <p:nvPr/>
              </p:nvSpPr>
              <p:spPr>
                <a:xfrm>
                  <a:off x="2800350" y="3657585"/>
                  <a:ext cx="1071788" cy="802666"/>
                </a:xfrm>
                <a:custGeom>
                  <a:avLst/>
                  <a:gdLst>
                    <a:gd name="connsiteX0" fmla="*/ 0 w 1071788"/>
                    <a:gd name="connsiteY0" fmla="*/ 120665 h 802666"/>
                    <a:gd name="connsiteX1" fmla="*/ 206375 w 1071788"/>
                    <a:gd name="connsiteY1" fmla="*/ 73040 h 802666"/>
                    <a:gd name="connsiteX2" fmla="*/ 190500 w 1071788"/>
                    <a:gd name="connsiteY2" fmla="*/ 15 h 802666"/>
                    <a:gd name="connsiteX3" fmla="*/ 161925 w 1071788"/>
                    <a:gd name="connsiteY3" fmla="*/ 79390 h 802666"/>
                    <a:gd name="connsiteX4" fmla="*/ 234950 w 1071788"/>
                    <a:gd name="connsiteY4" fmla="*/ 146065 h 802666"/>
                    <a:gd name="connsiteX5" fmla="*/ 1057275 w 1071788"/>
                    <a:gd name="connsiteY5" fmla="*/ 784240 h 802666"/>
                    <a:gd name="connsiteX6" fmla="*/ 727075 w 1071788"/>
                    <a:gd name="connsiteY6" fmla="*/ 593740 h 802666"/>
                    <a:gd name="connsiteX7" fmla="*/ 304800 w 1071788"/>
                    <a:gd name="connsiteY7" fmla="*/ 212740 h 802666"/>
                    <a:gd name="connsiteX8" fmla="*/ 149225 w 1071788"/>
                    <a:gd name="connsiteY8" fmla="*/ 28590 h 802666"/>
                    <a:gd name="connsiteX9" fmla="*/ 53975 w 1071788"/>
                    <a:gd name="connsiteY9" fmla="*/ 92090 h 802666"/>
                    <a:gd name="connsiteX10" fmla="*/ 79375 w 1071788"/>
                    <a:gd name="connsiteY10" fmla="*/ 66690 h 802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1788" h="802666">
                      <a:moveTo>
                        <a:pt x="0" y="120665"/>
                      </a:moveTo>
                      <a:cubicBezTo>
                        <a:pt x="87312" y="106906"/>
                        <a:pt x="174625" y="93148"/>
                        <a:pt x="206375" y="73040"/>
                      </a:cubicBezTo>
                      <a:cubicBezTo>
                        <a:pt x="238125" y="52932"/>
                        <a:pt x="197908" y="-1043"/>
                        <a:pt x="190500" y="15"/>
                      </a:cubicBezTo>
                      <a:cubicBezTo>
                        <a:pt x="183092" y="1073"/>
                        <a:pt x="154517" y="55048"/>
                        <a:pt x="161925" y="79390"/>
                      </a:cubicBezTo>
                      <a:cubicBezTo>
                        <a:pt x="169333" y="103732"/>
                        <a:pt x="85725" y="28590"/>
                        <a:pt x="234950" y="146065"/>
                      </a:cubicBezTo>
                      <a:cubicBezTo>
                        <a:pt x="384175" y="263540"/>
                        <a:pt x="975254" y="709627"/>
                        <a:pt x="1057275" y="784240"/>
                      </a:cubicBezTo>
                      <a:cubicBezTo>
                        <a:pt x="1139296" y="858853"/>
                        <a:pt x="852488" y="688990"/>
                        <a:pt x="727075" y="593740"/>
                      </a:cubicBezTo>
                      <a:cubicBezTo>
                        <a:pt x="601663" y="498490"/>
                        <a:pt x="401108" y="306932"/>
                        <a:pt x="304800" y="212740"/>
                      </a:cubicBezTo>
                      <a:cubicBezTo>
                        <a:pt x="208492" y="118548"/>
                        <a:pt x="191029" y="48698"/>
                        <a:pt x="149225" y="28590"/>
                      </a:cubicBezTo>
                      <a:cubicBezTo>
                        <a:pt x="107421" y="8482"/>
                        <a:pt x="65617" y="85740"/>
                        <a:pt x="53975" y="92090"/>
                      </a:cubicBezTo>
                      <a:cubicBezTo>
                        <a:pt x="42333" y="98440"/>
                        <a:pt x="60854" y="82565"/>
                        <a:pt x="79375" y="6669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6" name="フリーフォーム 1265">
                  <a:extLst>
                    <a:ext uri="{FF2B5EF4-FFF2-40B4-BE49-F238E27FC236}">
                      <a16:creationId xmlns:a16="http://schemas.microsoft.com/office/drawing/2014/main" id="{33C864BD-6C81-9D4A-5B41-987C6FFF7E4D}"/>
                    </a:ext>
                  </a:extLst>
                </p:cNvPr>
                <p:cNvSpPr/>
                <p:nvPr/>
              </p:nvSpPr>
              <p:spPr>
                <a:xfrm>
                  <a:off x="3835400" y="3663950"/>
                  <a:ext cx="190500" cy="828675"/>
                </a:xfrm>
                <a:custGeom>
                  <a:avLst/>
                  <a:gdLst>
                    <a:gd name="connsiteX0" fmla="*/ 190500 w 190500"/>
                    <a:gd name="connsiteY0" fmla="*/ 0 h 828675"/>
                    <a:gd name="connsiteX1" fmla="*/ 0 w 190500"/>
                    <a:gd name="connsiteY1" fmla="*/ 828675 h 828675"/>
                  </a:gdLst>
                  <a:ahLst/>
                  <a:cxnLst>
                    <a:cxn ang="0">
                      <a:pos x="connsiteX0" y="connsiteY0"/>
                    </a:cxn>
                    <a:cxn ang="0">
                      <a:pos x="connsiteX1" y="connsiteY1"/>
                    </a:cxn>
                  </a:cxnLst>
                  <a:rect l="l" t="t" r="r" b="b"/>
                  <a:pathLst>
                    <a:path w="190500" h="828675">
                      <a:moveTo>
                        <a:pt x="190500" y="0"/>
                      </a:moveTo>
                      <a:lnTo>
                        <a:pt x="0" y="8286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7" name="フリーフォーム 1266">
                  <a:extLst>
                    <a:ext uri="{FF2B5EF4-FFF2-40B4-BE49-F238E27FC236}">
                      <a16:creationId xmlns:a16="http://schemas.microsoft.com/office/drawing/2014/main" id="{47630B8F-819B-443C-B296-FFD09E497A06}"/>
                    </a:ext>
                  </a:extLst>
                </p:cNvPr>
                <p:cNvSpPr/>
                <p:nvPr/>
              </p:nvSpPr>
              <p:spPr>
                <a:xfrm>
                  <a:off x="3813175" y="3651250"/>
                  <a:ext cx="228600" cy="812800"/>
                </a:xfrm>
                <a:custGeom>
                  <a:avLst/>
                  <a:gdLst>
                    <a:gd name="connsiteX0" fmla="*/ 0 w 228600"/>
                    <a:gd name="connsiteY0" fmla="*/ 0 h 812800"/>
                    <a:gd name="connsiteX1" fmla="*/ 228600 w 228600"/>
                    <a:gd name="connsiteY1" fmla="*/ 812800 h 812800"/>
                  </a:gdLst>
                  <a:ahLst/>
                  <a:cxnLst>
                    <a:cxn ang="0">
                      <a:pos x="connsiteX0" y="connsiteY0"/>
                    </a:cxn>
                    <a:cxn ang="0">
                      <a:pos x="connsiteX1" y="connsiteY1"/>
                    </a:cxn>
                  </a:cxnLst>
                  <a:rect l="l" t="t" r="r" b="b"/>
                  <a:pathLst>
                    <a:path w="228600" h="812800">
                      <a:moveTo>
                        <a:pt x="0" y="0"/>
                      </a:moveTo>
                      <a:lnTo>
                        <a:pt x="228600" y="8128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8" name="フリーフォーム 1267">
                  <a:extLst>
                    <a:ext uri="{FF2B5EF4-FFF2-40B4-BE49-F238E27FC236}">
                      <a16:creationId xmlns:a16="http://schemas.microsoft.com/office/drawing/2014/main" id="{D8215A6F-1876-5A1B-25D4-7DAE0F42CCE8}"/>
                    </a:ext>
                  </a:extLst>
                </p:cNvPr>
                <p:cNvSpPr/>
                <p:nvPr/>
              </p:nvSpPr>
              <p:spPr>
                <a:xfrm>
                  <a:off x="3752850" y="3959225"/>
                  <a:ext cx="203200" cy="482600"/>
                </a:xfrm>
                <a:custGeom>
                  <a:avLst/>
                  <a:gdLst>
                    <a:gd name="connsiteX0" fmla="*/ 0 w 203200"/>
                    <a:gd name="connsiteY0" fmla="*/ 0 h 482600"/>
                    <a:gd name="connsiteX1" fmla="*/ 203200 w 203200"/>
                    <a:gd name="connsiteY1" fmla="*/ 482600 h 482600"/>
                  </a:gdLst>
                  <a:ahLst/>
                  <a:cxnLst>
                    <a:cxn ang="0">
                      <a:pos x="connsiteX0" y="connsiteY0"/>
                    </a:cxn>
                    <a:cxn ang="0">
                      <a:pos x="connsiteX1" y="connsiteY1"/>
                    </a:cxn>
                  </a:cxnLst>
                  <a:rect l="l" t="t" r="r" b="b"/>
                  <a:pathLst>
                    <a:path w="203200" h="482600">
                      <a:moveTo>
                        <a:pt x="0" y="0"/>
                      </a:moveTo>
                      <a:lnTo>
                        <a:pt x="203200" y="4826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9" name="フリーフォーム 1268">
                  <a:extLst>
                    <a:ext uri="{FF2B5EF4-FFF2-40B4-BE49-F238E27FC236}">
                      <a16:creationId xmlns:a16="http://schemas.microsoft.com/office/drawing/2014/main" id="{CC4A9C70-99C2-0C3D-6219-7D119572FB7A}"/>
                    </a:ext>
                  </a:extLst>
                </p:cNvPr>
                <p:cNvSpPr/>
                <p:nvPr/>
              </p:nvSpPr>
              <p:spPr>
                <a:xfrm>
                  <a:off x="3470275" y="3790950"/>
                  <a:ext cx="228600" cy="730250"/>
                </a:xfrm>
                <a:custGeom>
                  <a:avLst/>
                  <a:gdLst>
                    <a:gd name="connsiteX0" fmla="*/ 0 w 228600"/>
                    <a:gd name="connsiteY0" fmla="*/ 0 h 730250"/>
                    <a:gd name="connsiteX1" fmla="*/ 228600 w 228600"/>
                    <a:gd name="connsiteY1" fmla="*/ 730250 h 730250"/>
                  </a:gdLst>
                  <a:ahLst/>
                  <a:cxnLst>
                    <a:cxn ang="0">
                      <a:pos x="connsiteX0" y="connsiteY0"/>
                    </a:cxn>
                    <a:cxn ang="0">
                      <a:pos x="connsiteX1" y="connsiteY1"/>
                    </a:cxn>
                  </a:cxnLst>
                  <a:rect l="l" t="t" r="r" b="b"/>
                  <a:pathLst>
                    <a:path w="228600" h="730250">
                      <a:moveTo>
                        <a:pt x="0" y="0"/>
                      </a:moveTo>
                      <a:lnTo>
                        <a:pt x="228600" y="7302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0" name="フリーフォーム 1269">
                  <a:extLst>
                    <a:ext uri="{FF2B5EF4-FFF2-40B4-BE49-F238E27FC236}">
                      <a16:creationId xmlns:a16="http://schemas.microsoft.com/office/drawing/2014/main" id="{A583FE98-2937-A9AD-E091-C50D554191BC}"/>
                    </a:ext>
                  </a:extLst>
                </p:cNvPr>
                <p:cNvSpPr/>
                <p:nvPr/>
              </p:nvSpPr>
              <p:spPr>
                <a:xfrm>
                  <a:off x="3038475" y="4146550"/>
                  <a:ext cx="812800" cy="355600"/>
                </a:xfrm>
                <a:custGeom>
                  <a:avLst/>
                  <a:gdLst>
                    <a:gd name="connsiteX0" fmla="*/ 0 w 812800"/>
                    <a:gd name="connsiteY0" fmla="*/ 0 h 355600"/>
                    <a:gd name="connsiteX1" fmla="*/ 812800 w 812800"/>
                    <a:gd name="connsiteY1" fmla="*/ 355600 h 355600"/>
                  </a:gdLst>
                  <a:ahLst/>
                  <a:cxnLst>
                    <a:cxn ang="0">
                      <a:pos x="connsiteX0" y="connsiteY0"/>
                    </a:cxn>
                    <a:cxn ang="0">
                      <a:pos x="connsiteX1" y="connsiteY1"/>
                    </a:cxn>
                  </a:cxnLst>
                  <a:rect l="l" t="t" r="r" b="b"/>
                  <a:pathLst>
                    <a:path w="812800" h="355600">
                      <a:moveTo>
                        <a:pt x="0" y="0"/>
                      </a:moveTo>
                      <a:lnTo>
                        <a:pt x="812800" y="3556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1" name="フリーフォーム 1270">
                  <a:extLst>
                    <a:ext uri="{FF2B5EF4-FFF2-40B4-BE49-F238E27FC236}">
                      <a16:creationId xmlns:a16="http://schemas.microsoft.com/office/drawing/2014/main" id="{044FCF65-2818-48F3-B204-971AA7F2D356}"/>
                    </a:ext>
                  </a:extLst>
                </p:cNvPr>
                <p:cNvSpPr/>
                <p:nvPr/>
              </p:nvSpPr>
              <p:spPr>
                <a:xfrm>
                  <a:off x="2968625" y="4314825"/>
                  <a:ext cx="714375" cy="412750"/>
                </a:xfrm>
                <a:custGeom>
                  <a:avLst/>
                  <a:gdLst>
                    <a:gd name="connsiteX0" fmla="*/ 0 w 714375"/>
                    <a:gd name="connsiteY0" fmla="*/ 0 h 412750"/>
                    <a:gd name="connsiteX1" fmla="*/ 714375 w 714375"/>
                    <a:gd name="connsiteY1" fmla="*/ 412750 h 412750"/>
                  </a:gdLst>
                  <a:ahLst/>
                  <a:cxnLst>
                    <a:cxn ang="0">
                      <a:pos x="connsiteX0" y="connsiteY0"/>
                    </a:cxn>
                    <a:cxn ang="0">
                      <a:pos x="connsiteX1" y="connsiteY1"/>
                    </a:cxn>
                  </a:cxnLst>
                  <a:rect l="l" t="t" r="r" b="b"/>
                  <a:pathLst>
                    <a:path w="714375" h="412750">
                      <a:moveTo>
                        <a:pt x="0" y="0"/>
                      </a:moveTo>
                      <a:lnTo>
                        <a:pt x="714375" y="4127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2" name="フリーフォーム 1271">
                  <a:extLst>
                    <a:ext uri="{FF2B5EF4-FFF2-40B4-BE49-F238E27FC236}">
                      <a16:creationId xmlns:a16="http://schemas.microsoft.com/office/drawing/2014/main" id="{445C33D0-A93D-0878-E9F4-2DCB0EA5B9D5}"/>
                    </a:ext>
                  </a:extLst>
                </p:cNvPr>
                <p:cNvSpPr/>
                <p:nvPr/>
              </p:nvSpPr>
              <p:spPr>
                <a:xfrm>
                  <a:off x="2882900" y="4625975"/>
                  <a:ext cx="911225" cy="222250"/>
                </a:xfrm>
                <a:custGeom>
                  <a:avLst/>
                  <a:gdLst>
                    <a:gd name="connsiteX0" fmla="*/ 0 w 911225"/>
                    <a:gd name="connsiteY0" fmla="*/ 222250 h 222250"/>
                    <a:gd name="connsiteX1" fmla="*/ 911225 w 911225"/>
                    <a:gd name="connsiteY1" fmla="*/ 0 h 222250"/>
                  </a:gdLst>
                  <a:ahLst/>
                  <a:cxnLst>
                    <a:cxn ang="0">
                      <a:pos x="connsiteX0" y="connsiteY0"/>
                    </a:cxn>
                    <a:cxn ang="0">
                      <a:pos x="connsiteX1" y="connsiteY1"/>
                    </a:cxn>
                  </a:cxnLst>
                  <a:rect l="l" t="t" r="r" b="b"/>
                  <a:pathLst>
                    <a:path w="911225" h="222250">
                      <a:moveTo>
                        <a:pt x="0" y="222250"/>
                      </a:moveTo>
                      <a:lnTo>
                        <a:pt x="91122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3" name="フリーフォーム 1272">
                  <a:extLst>
                    <a:ext uri="{FF2B5EF4-FFF2-40B4-BE49-F238E27FC236}">
                      <a16:creationId xmlns:a16="http://schemas.microsoft.com/office/drawing/2014/main" id="{F6024D6C-75AE-CBCB-028E-F697A1EB04A0}"/>
                    </a:ext>
                  </a:extLst>
                </p:cNvPr>
                <p:cNvSpPr/>
                <p:nvPr/>
              </p:nvSpPr>
              <p:spPr>
                <a:xfrm>
                  <a:off x="3012679" y="4848225"/>
                  <a:ext cx="536971" cy="575249"/>
                </a:xfrm>
                <a:custGeom>
                  <a:avLst/>
                  <a:gdLst>
                    <a:gd name="connsiteX0" fmla="*/ 536971 w 536971"/>
                    <a:gd name="connsiteY0" fmla="*/ 0 h 575249"/>
                    <a:gd name="connsiteX1" fmla="*/ 3571 w 536971"/>
                    <a:gd name="connsiteY1" fmla="*/ 571500 h 575249"/>
                    <a:gd name="connsiteX2" fmla="*/ 292496 w 536971"/>
                    <a:gd name="connsiteY2" fmla="*/ 250825 h 575249"/>
                    <a:gd name="connsiteX3" fmla="*/ 54371 w 536971"/>
                    <a:gd name="connsiteY3" fmla="*/ 320675 h 575249"/>
                    <a:gd name="connsiteX4" fmla="*/ 524271 w 536971"/>
                    <a:gd name="connsiteY4" fmla="*/ 180975 h 575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6971" h="575249">
                      <a:moveTo>
                        <a:pt x="536971" y="0"/>
                      </a:moveTo>
                      <a:lnTo>
                        <a:pt x="3571" y="571500"/>
                      </a:lnTo>
                      <a:cubicBezTo>
                        <a:pt x="-37175" y="613304"/>
                        <a:pt x="284029" y="292629"/>
                        <a:pt x="292496" y="250825"/>
                      </a:cubicBezTo>
                      <a:cubicBezTo>
                        <a:pt x="300963" y="209021"/>
                        <a:pt x="54371" y="320675"/>
                        <a:pt x="54371" y="320675"/>
                      </a:cubicBezTo>
                      <a:lnTo>
                        <a:pt x="524271" y="1809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4" name="フリーフォーム 1273">
                  <a:extLst>
                    <a:ext uri="{FF2B5EF4-FFF2-40B4-BE49-F238E27FC236}">
                      <a16:creationId xmlns:a16="http://schemas.microsoft.com/office/drawing/2014/main" id="{2C4986B7-4481-7262-E8C6-FB1CCC4E2B90}"/>
                    </a:ext>
                  </a:extLst>
                </p:cNvPr>
                <p:cNvSpPr/>
                <p:nvPr/>
              </p:nvSpPr>
              <p:spPr>
                <a:xfrm>
                  <a:off x="2914650" y="4933950"/>
                  <a:ext cx="701675" cy="82550"/>
                </a:xfrm>
                <a:custGeom>
                  <a:avLst/>
                  <a:gdLst>
                    <a:gd name="connsiteX0" fmla="*/ 0 w 701675"/>
                    <a:gd name="connsiteY0" fmla="*/ 82550 h 82550"/>
                    <a:gd name="connsiteX1" fmla="*/ 701675 w 701675"/>
                    <a:gd name="connsiteY1" fmla="*/ 0 h 82550"/>
                  </a:gdLst>
                  <a:ahLst/>
                  <a:cxnLst>
                    <a:cxn ang="0">
                      <a:pos x="connsiteX0" y="connsiteY0"/>
                    </a:cxn>
                    <a:cxn ang="0">
                      <a:pos x="connsiteX1" y="connsiteY1"/>
                    </a:cxn>
                  </a:cxnLst>
                  <a:rect l="l" t="t" r="r" b="b"/>
                  <a:pathLst>
                    <a:path w="701675" h="82550">
                      <a:moveTo>
                        <a:pt x="0" y="82550"/>
                      </a:moveTo>
                      <a:lnTo>
                        <a:pt x="70167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5" name="フリーフォーム 1274">
                  <a:extLst>
                    <a:ext uri="{FF2B5EF4-FFF2-40B4-BE49-F238E27FC236}">
                      <a16:creationId xmlns:a16="http://schemas.microsoft.com/office/drawing/2014/main" id="{7F4164FD-AE38-0744-62CC-284AA9E1F31F}"/>
                    </a:ext>
                  </a:extLst>
                </p:cNvPr>
                <p:cNvSpPr/>
                <p:nvPr/>
              </p:nvSpPr>
              <p:spPr>
                <a:xfrm>
                  <a:off x="3146425" y="5026025"/>
                  <a:ext cx="368300" cy="485775"/>
                </a:xfrm>
                <a:custGeom>
                  <a:avLst/>
                  <a:gdLst>
                    <a:gd name="connsiteX0" fmla="*/ 368300 w 368300"/>
                    <a:gd name="connsiteY0" fmla="*/ 0 h 485775"/>
                    <a:gd name="connsiteX1" fmla="*/ 0 w 368300"/>
                    <a:gd name="connsiteY1" fmla="*/ 485775 h 485775"/>
                  </a:gdLst>
                  <a:ahLst/>
                  <a:cxnLst>
                    <a:cxn ang="0">
                      <a:pos x="connsiteX0" y="connsiteY0"/>
                    </a:cxn>
                    <a:cxn ang="0">
                      <a:pos x="connsiteX1" y="connsiteY1"/>
                    </a:cxn>
                  </a:cxnLst>
                  <a:rect l="l" t="t" r="r" b="b"/>
                  <a:pathLst>
                    <a:path w="368300" h="485775">
                      <a:moveTo>
                        <a:pt x="368300" y="0"/>
                      </a:moveTo>
                      <a:lnTo>
                        <a:pt x="0" y="4857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6" name="フリーフォーム 1275">
                  <a:extLst>
                    <a:ext uri="{FF2B5EF4-FFF2-40B4-BE49-F238E27FC236}">
                      <a16:creationId xmlns:a16="http://schemas.microsoft.com/office/drawing/2014/main" id="{801356FE-17EC-24F8-41E2-0558AEDB1DA9}"/>
                    </a:ext>
                  </a:extLst>
                </p:cNvPr>
                <p:cNvSpPr/>
                <p:nvPr/>
              </p:nvSpPr>
              <p:spPr>
                <a:xfrm>
                  <a:off x="3598247" y="4670425"/>
                  <a:ext cx="148253" cy="1158880"/>
                </a:xfrm>
                <a:custGeom>
                  <a:avLst/>
                  <a:gdLst>
                    <a:gd name="connsiteX0" fmla="*/ 148253 w 148253"/>
                    <a:gd name="connsiteY0" fmla="*/ 0 h 1158880"/>
                    <a:gd name="connsiteX1" fmla="*/ 30778 w 148253"/>
                    <a:gd name="connsiteY1" fmla="*/ 609600 h 1158880"/>
                    <a:gd name="connsiteX2" fmla="*/ 56178 w 148253"/>
                    <a:gd name="connsiteY2" fmla="*/ 749300 h 1158880"/>
                    <a:gd name="connsiteX3" fmla="*/ 43478 w 148253"/>
                    <a:gd name="connsiteY3" fmla="*/ 1111250 h 1158880"/>
                    <a:gd name="connsiteX4" fmla="*/ 68878 w 148253"/>
                    <a:gd name="connsiteY4" fmla="*/ 1000125 h 1158880"/>
                    <a:gd name="connsiteX5" fmla="*/ 122853 w 148253"/>
                    <a:gd name="connsiteY5" fmla="*/ 1158875 h 1158880"/>
                    <a:gd name="connsiteX6" fmla="*/ 110153 w 148253"/>
                    <a:gd name="connsiteY6" fmla="*/ 993775 h 1158880"/>
                    <a:gd name="connsiteX7" fmla="*/ 68878 w 148253"/>
                    <a:gd name="connsiteY7" fmla="*/ 714375 h 1158880"/>
                    <a:gd name="connsiteX8" fmla="*/ 113328 w 148253"/>
                    <a:gd name="connsiteY8" fmla="*/ 520700 h 1158880"/>
                    <a:gd name="connsiteX9" fmla="*/ 14903 w 148253"/>
                    <a:gd name="connsiteY9" fmla="*/ 552450 h 1158880"/>
                    <a:gd name="connsiteX10" fmla="*/ 8553 w 148253"/>
                    <a:gd name="connsiteY10" fmla="*/ 587375 h 1158880"/>
                    <a:gd name="connsiteX11" fmla="*/ 94278 w 148253"/>
                    <a:gd name="connsiteY11" fmla="*/ 571500 h 1158880"/>
                    <a:gd name="connsiteX12" fmla="*/ 103803 w 148253"/>
                    <a:gd name="connsiteY12" fmla="*/ 466725 h 1158880"/>
                    <a:gd name="connsiteX13" fmla="*/ 122853 w 148253"/>
                    <a:gd name="connsiteY13" fmla="*/ 288925 h 115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253" h="1158880">
                      <a:moveTo>
                        <a:pt x="148253" y="0"/>
                      </a:moveTo>
                      <a:cubicBezTo>
                        <a:pt x="97188" y="242358"/>
                        <a:pt x="46124" y="484717"/>
                        <a:pt x="30778" y="609600"/>
                      </a:cubicBezTo>
                      <a:cubicBezTo>
                        <a:pt x="15432" y="734483"/>
                        <a:pt x="54061" y="665692"/>
                        <a:pt x="56178" y="749300"/>
                      </a:cubicBezTo>
                      <a:cubicBezTo>
                        <a:pt x="58295" y="832908"/>
                        <a:pt x="41361" y="1069446"/>
                        <a:pt x="43478" y="1111250"/>
                      </a:cubicBezTo>
                      <a:cubicBezTo>
                        <a:pt x="45595" y="1153054"/>
                        <a:pt x="55649" y="992188"/>
                        <a:pt x="68878" y="1000125"/>
                      </a:cubicBezTo>
                      <a:cubicBezTo>
                        <a:pt x="82107" y="1008062"/>
                        <a:pt x="115974" y="1159933"/>
                        <a:pt x="122853" y="1158875"/>
                      </a:cubicBezTo>
                      <a:cubicBezTo>
                        <a:pt x="129732" y="1157817"/>
                        <a:pt x="119149" y="1067858"/>
                        <a:pt x="110153" y="993775"/>
                      </a:cubicBezTo>
                      <a:cubicBezTo>
                        <a:pt x="101157" y="919692"/>
                        <a:pt x="68349" y="793221"/>
                        <a:pt x="68878" y="714375"/>
                      </a:cubicBezTo>
                      <a:cubicBezTo>
                        <a:pt x="69407" y="635529"/>
                        <a:pt x="122324" y="547687"/>
                        <a:pt x="113328" y="520700"/>
                      </a:cubicBezTo>
                      <a:cubicBezTo>
                        <a:pt x="104332" y="493713"/>
                        <a:pt x="32365" y="541338"/>
                        <a:pt x="14903" y="552450"/>
                      </a:cubicBezTo>
                      <a:cubicBezTo>
                        <a:pt x="-2559" y="563562"/>
                        <a:pt x="-4676" y="584200"/>
                        <a:pt x="8553" y="587375"/>
                      </a:cubicBezTo>
                      <a:cubicBezTo>
                        <a:pt x="21782" y="590550"/>
                        <a:pt x="78403" y="591608"/>
                        <a:pt x="94278" y="571500"/>
                      </a:cubicBezTo>
                      <a:cubicBezTo>
                        <a:pt x="110153" y="551392"/>
                        <a:pt x="99041" y="513821"/>
                        <a:pt x="103803" y="466725"/>
                      </a:cubicBezTo>
                      <a:cubicBezTo>
                        <a:pt x="108565" y="419629"/>
                        <a:pt x="115709" y="354277"/>
                        <a:pt x="122853" y="288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7" name="フリーフォーム 1276">
                  <a:extLst>
                    <a:ext uri="{FF2B5EF4-FFF2-40B4-BE49-F238E27FC236}">
                      <a16:creationId xmlns:a16="http://schemas.microsoft.com/office/drawing/2014/main" id="{380A26DB-9398-0D8F-E80A-85D2D2CD766E}"/>
                    </a:ext>
                  </a:extLst>
                </p:cNvPr>
                <p:cNvSpPr/>
                <p:nvPr/>
              </p:nvSpPr>
              <p:spPr>
                <a:xfrm>
                  <a:off x="3307217" y="4933950"/>
                  <a:ext cx="1252083" cy="702618"/>
                </a:xfrm>
                <a:custGeom>
                  <a:avLst/>
                  <a:gdLst>
                    <a:gd name="connsiteX0" fmla="*/ 620258 w 1252083"/>
                    <a:gd name="connsiteY0" fmla="*/ 0 h 702618"/>
                    <a:gd name="connsiteX1" fmla="*/ 1133 w 1252083"/>
                    <a:gd name="connsiteY1" fmla="*/ 701675 h 702618"/>
                    <a:gd name="connsiteX2" fmla="*/ 467858 w 1252083"/>
                    <a:gd name="connsiteY2" fmla="*/ 149225 h 702618"/>
                    <a:gd name="connsiteX3" fmla="*/ 499608 w 1252083"/>
                    <a:gd name="connsiteY3" fmla="*/ 82550 h 702618"/>
                    <a:gd name="connsiteX4" fmla="*/ 690108 w 1252083"/>
                    <a:gd name="connsiteY4" fmla="*/ 60325 h 702618"/>
                    <a:gd name="connsiteX5" fmla="*/ 747258 w 1252083"/>
                    <a:gd name="connsiteY5" fmla="*/ 50800 h 702618"/>
                    <a:gd name="connsiteX6" fmla="*/ 718683 w 1252083"/>
                    <a:gd name="connsiteY6" fmla="*/ 95250 h 702618"/>
                    <a:gd name="connsiteX7" fmla="*/ 931408 w 1252083"/>
                    <a:gd name="connsiteY7" fmla="*/ 374650 h 702618"/>
                    <a:gd name="connsiteX8" fmla="*/ 1252083 w 1252083"/>
                    <a:gd name="connsiteY8" fmla="*/ 622300 h 70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2083" h="702618">
                      <a:moveTo>
                        <a:pt x="620258" y="0"/>
                      </a:moveTo>
                      <a:lnTo>
                        <a:pt x="1133" y="701675"/>
                      </a:lnTo>
                      <a:cubicBezTo>
                        <a:pt x="-24267" y="726546"/>
                        <a:pt x="384779" y="252413"/>
                        <a:pt x="467858" y="149225"/>
                      </a:cubicBezTo>
                      <a:cubicBezTo>
                        <a:pt x="550937" y="46038"/>
                        <a:pt x="462566" y="97367"/>
                        <a:pt x="499608" y="82550"/>
                      </a:cubicBezTo>
                      <a:cubicBezTo>
                        <a:pt x="536650" y="67733"/>
                        <a:pt x="648833" y="65617"/>
                        <a:pt x="690108" y="60325"/>
                      </a:cubicBezTo>
                      <a:cubicBezTo>
                        <a:pt x="731383" y="55033"/>
                        <a:pt x="742496" y="44979"/>
                        <a:pt x="747258" y="50800"/>
                      </a:cubicBezTo>
                      <a:cubicBezTo>
                        <a:pt x="752020" y="56621"/>
                        <a:pt x="687991" y="41275"/>
                        <a:pt x="718683" y="95250"/>
                      </a:cubicBezTo>
                      <a:cubicBezTo>
                        <a:pt x="749375" y="149225"/>
                        <a:pt x="842508" y="286808"/>
                        <a:pt x="931408" y="374650"/>
                      </a:cubicBezTo>
                      <a:cubicBezTo>
                        <a:pt x="1020308" y="462492"/>
                        <a:pt x="1136195" y="542396"/>
                        <a:pt x="1252083" y="622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8" name="フリーフォーム 1277">
                  <a:extLst>
                    <a:ext uri="{FF2B5EF4-FFF2-40B4-BE49-F238E27FC236}">
                      <a16:creationId xmlns:a16="http://schemas.microsoft.com/office/drawing/2014/main" id="{A8F2AAED-25A5-FE85-FB06-85AB12474118}"/>
                    </a:ext>
                  </a:extLst>
                </p:cNvPr>
                <p:cNvSpPr/>
                <p:nvPr/>
              </p:nvSpPr>
              <p:spPr>
                <a:xfrm>
                  <a:off x="3505200" y="4908550"/>
                  <a:ext cx="460375" cy="755650"/>
                </a:xfrm>
                <a:custGeom>
                  <a:avLst/>
                  <a:gdLst>
                    <a:gd name="connsiteX0" fmla="*/ 460375 w 460375"/>
                    <a:gd name="connsiteY0" fmla="*/ 0 h 755650"/>
                    <a:gd name="connsiteX1" fmla="*/ 0 w 460375"/>
                    <a:gd name="connsiteY1" fmla="*/ 755650 h 755650"/>
                  </a:gdLst>
                  <a:ahLst/>
                  <a:cxnLst>
                    <a:cxn ang="0">
                      <a:pos x="connsiteX0" y="connsiteY0"/>
                    </a:cxn>
                    <a:cxn ang="0">
                      <a:pos x="connsiteX1" y="connsiteY1"/>
                    </a:cxn>
                  </a:cxnLst>
                  <a:rect l="l" t="t" r="r" b="b"/>
                  <a:pathLst>
                    <a:path w="460375" h="755650">
                      <a:moveTo>
                        <a:pt x="460375" y="0"/>
                      </a:moveTo>
                      <a:lnTo>
                        <a:pt x="0" y="7556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9" name="フリーフォーム 1278">
                  <a:extLst>
                    <a:ext uri="{FF2B5EF4-FFF2-40B4-BE49-F238E27FC236}">
                      <a16:creationId xmlns:a16="http://schemas.microsoft.com/office/drawing/2014/main" id="{036EA5D8-9021-3E4E-04F8-9759A923B637}"/>
                    </a:ext>
                  </a:extLst>
                </p:cNvPr>
                <p:cNvSpPr/>
                <p:nvPr/>
              </p:nvSpPr>
              <p:spPr>
                <a:xfrm>
                  <a:off x="3790950" y="5146675"/>
                  <a:ext cx="34925" cy="704850"/>
                </a:xfrm>
                <a:custGeom>
                  <a:avLst/>
                  <a:gdLst>
                    <a:gd name="connsiteX0" fmla="*/ 0 w 34925"/>
                    <a:gd name="connsiteY0" fmla="*/ 0 h 704850"/>
                    <a:gd name="connsiteX1" fmla="*/ 34925 w 34925"/>
                    <a:gd name="connsiteY1" fmla="*/ 704850 h 704850"/>
                  </a:gdLst>
                  <a:ahLst/>
                  <a:cxnLst>
                    <a:cxn ang="0">
                      <a:pos x="connsiteX0" y="connsiteY0"/>
                    </a:cxn>
                    <a:cxn ang="0">
                      <a:pos x="connsiteX1" y="connsiteY1"/>
                    </a:cxn>
                  </a:cxnLst>
                  <a:rect l="l" t="t" r="r" b="b"/>
                  <a:pathLst>
                    <a:path w="34925" h="704850">
                      <a:moveTo>
                        <a:pt x="0" y="0"/>
                      </a:moveTo>
                      <a:lnTo>
                        <a:pt x="34925" y="7048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0" name="フリーフォーム 1279">
                  <a:extLst>
                    <a:ext uri="{FF2B5EF4-FFF2-40B4-BE49-F238E27FC236}">
                      <a16:creationId xmlns:a16="http://schemas.microsoft.com/office/drawing/2014/main" id="{6F914C08-14CC-D9D4-96B9-8CF49177D3AC}"/>
                    </a:ext>
                  </a:extLst>
                </p:cNvPr>
                <p:cNvSpPr/>
                <p:nvPr/>
              </p:nvSpPr>
              <p:spPr>
                <a:xfrm>
                  <a:off x="3889375" y="4994275"/>
                  <a:ext cx="498475" cy="692150"/>
                </a:xfrm>
                <a:custGeom>
                  <a:avLst/>
                  <a:gdLst>
                    <a:gd name="connsiteX0" fmla="*/ 0 w 498475"/>
                    <a:gd name="connsiteY0" fmla="*/ 0 h 692150"/>
                    <a:gd name="connsiteX1" fmla="*/ 498475 w 498475"/>
                    <a:gd name="connsiteY1" fmla="*/ 692150 h 692150"/>
                  </a:gdLst>
                  <a:ahLst/>
                  <a:cxnLst>
                    <a:cxn ang="0">
                      <a:pos x="connsiteX0" y="connsiteY0"/>
                    </a:cxn>
                    <a:cxn ang="0">
                      <a:pos x="connsiteX1" y="connsiteY1"/>
                    </a:cxn>
                  </a:cxnLst>
                  <a:rect l="l" t="t" r="r" b="b"/>
                  <a:pathLst>
                    <a:path w="498475" h="692150">
                      <a:moveTo>
                        <a:pt x="0" y="0"/>
                      </a:moveTo>
                      <a:lnTo>
                        <a:pt x="498475" y="692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1" name="フリーフォーム 1280">
                  <a:extLst>
                    <a:ext uri="{FF2B5EF4-FFF2-40B4-BE49-F238E27FC236}">
                      <a16:creationId xmlns:a16="http://schemas.microsoft.com/office/drawing/2014/main" id="{89EED196-A64E-0263-C740-8788F38CE9B3}"/>
                    </a:ext>
                  </a:extLst>
                </p:cNvPr>
                <p:cNvSpPr/>
                <p:nvPr/>
              </p:nvSpPr>
              <p:spPr>
                <a:xfrm>
                  <a:off x="4016375" y="4959350"/>
                  <a:ext cx="47625" cy="768350"/>
                </a:xfrm>
                <a:custGeom>
                  <a:avLst/>
                  <a:gdLst>
                    <a:gd name="connsiteX0" fmla="*/ 47625 w 47625"/>
                    <a:gd name="connsiteY0" fmla="*/ 0 h 768350"/>
                    <a:gd name="connsiteX1" fmla="*/ 0 w 47625"/>
                    <a:gd name="connsiteY1" fmla="*/ 768350 h 768350"/>
                  </a:gdLst>
                  <a:ahLst/>
                  <a:cxnLst>
                    <a:cxn ang="0">
                      <a:pos x="connsiteX0" y="connsiteY0"/>
                    </a:cxn>
                    <a:cxn ang="0">
                      <a:pos x="connsiteX1" y="connsiteY1"/>
                    </a:cxn>
                  </a:cxnLst>
                  <a:rect l="l" t="t" r="r" b="b"/>
                  <a:pathLst>
                    <a:path w="47625" h="768350">
                      <a:moveTo>
                        <a:pt x="47625" y="0"/>
                      </a:moveTo>
                      <a:lnTo>
                        <a:pt x="0" y="7683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2" name="フリーフォーム 1281">
                  <a:extLst>
                    <a:ext uri="{FF2B5EF4-FFF2-40B4-BE49-F238E27FC236}">
                      <a16:creationId xmlns:a16="http://schemas.microsoft.com/office/drawing/2014/main" id="{D7F67C6B-BF87-99C9-A3C7-C0B7D638E6A8}"/>
                    </a:ext>
                  </a:extLst>
                </p:cNvPr>
                <p:cNvSpPr/>
                <p:nvPr/>
              </p:nvSpPr>
              <p:spPr>
                <a:xfrm>
                  <a:off x="3949700" y="4864100"/>
                  <a:ext cx="518407" cy="104807"/>
                </a:xfrm>
                <a:custGeom>
                  <a:avLst/>
                  <a:gdLst>
                    <a:gd name="connsiteX0" fmla="*/ 0 w 518407"/>
                    <a:gd name="connsiteY0" fmla="*/ 41275 h 104807"/>
                    <a:gd name="connsiteX1" fmla="*/ 158750 w 518407"/>
                    <a:gd name="connsiteY1" fmla="*/ 22225 h 104807"/>
                    <a:gd name="connsiteX2" fmla="*/ 514350 w 518407"/>
                    <a:gd name="connsiteY2" fmla="*/ 104775 h 104807"/>
                    <a:gd name="connsiteX3" fmla="*/ 342900 w 518407"/>
                    <a:gd name="connsiteY3" fmla="*/ 31750 h 104807"/>
                    <a:gd name="connsiteX4" fmla="*/ 212725 w 518407"/>
                    <a:gd name="connsiteY4" fmla="*/ 0 h 104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407" h="104807">
                      <a:moveTo>
                        <a:pt x="0" y="41275"/>
                      </a:moveTo>
                      <a:cubicBezTo>
                        <a:pt x="36512" y="26458"/>
                        <a:pt x="73025" y="11642"/>
                        <a:pt x="158750" y="22225"/>
                      </a:cubicBezTo>
                      <a:cubicBezTo>
                        <a:pt x="244475" y="32808"/>
                        <a:pt x="483658" y="103188"/>
                        <a:pt x="514350" y="104775"/>
                      </a:cubicBezTo>
                      <a:cubicBezTo>
                        <a:pt x="545042" y="106363"/>
                        <a:pt x="393171" y="49212"/>
                        <a:pt x="342900" y="31750"/>
                      </a:cubicBezTo>
                      <a:cubicBezTo>
                        <a:pt x="292629" y="14288"/>
                        <a:pt x="252677" y="7144"/>
                        <a:pt x="2127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3" name="フリーフォーム 1282">
                  <a:extLst>
                    <a:ext uri="{FF2B5EF4-FFF2-40B4-BE49-F238E27FC236}">
                      <a16:creationId xmlns:a16="http://schemas.microsoft.com/office/drawing/2014/main" id="{5E9D3B02-EBCC-AB9C-77A3-FA6E60C146AC}"/>
                    </a:ext>
                  </a:extLst>
                </p:cNvPr>
                <p:cNvSpPr/>
                <p:nvPr/>
              </p:nvSpPr>
              <p:spPr>
                <a:xfrm>
                  <a:off x="4092575" y="4962525"/>
                  <a:ext cx="104775" cy="720725"/>
                </a:xfrm>
                <a:custGeom>
                  <a:avLst/>
                  <a:gdLst>
                    <a:gd name="connsiteX0" fmla="*/ 0 w 104775"/>
                    <a:gd name="connsiteY0" fmla="*/ 0 h 720725"/>
                    <a:gd name="connsiteX1" fmla="*/ 104775 w 104775"/>
                    <a:gd name="connsiteY1" fmla="*/ 720725 h 720725"/>
                  </a:gdLst>
                  <a:ahLst/>
                  <a:cxnLst>
                    <a:cxn ang="0">
                      <a:pos x="connsiteX0" y="connsiteY0"/>
                    </a:cxn>
                    <a:cxn ang="0">
                      <a:pos x="connsiteX1" y="connsiteY1"/>
                    </a:cxn>
                  </a:cxnLst>
                  <a:rect l="l" t="t" r="r" b="b"/>
                  <a:pathLst>
                    <a:path w="104775" h="720725">
                      <a:moveTo>
                        <a:pt x="0" y="0"/>
                      </a:moveTo>
                      <a:lnTo>
                        <a:pt x="104775" y="7207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4" name="フリーフォーム 1283">
                  <a:extLst>
                    <a:ext uri="{FF2B5EF4-FFF2-40B4-BE49-F238E27FC236}">
                      <a16:creationId xmlns:a16="http://schemas.microsoft.com/office/drawing/2014/main" id="{B1397F4A-268B-ACB6-4433-0E00B47E7F6C}"/>
                    </a:ext>
                  </a:extLst>
                </p:cNvPr>
                <p:cNvSpPr/>
                <p:nvPr/>
              </p:nvSpPr>
              <p:spPr>
                <a:xfrm>
                  <a:off x="4311650" y="5006975"/>
                  <a:ext cx="361950" cy="438150"/>
                </a:xfrm>
                <a:custGeom>
                  <a:avLst/>
                  <a:gdLst>
                    <a:gd name="connsiteX0" fmla="*/ 0 w 361950"/>
                    <a:gd name="connsiteY0" fmla="*/ 0 h 438150"/>
                    <a:gd name="connsiteX1" fmla="*/ 361950 w 361950"/>
                    <a:gd name="connsiteY1" fmla="*/ 438150 h 438150"/>
                  </a:gdLst>
                  <a:ahLst/>
                  <a:cxnLst>
                    <a:cxn ang="0">
                      <a:pos x="connsiteX0" y="connsiteY0"/>
                    </a:cxn>
                    <a:cxn ang="0">
                      <a:pos x="connsiteX1" y="connsiteY1"/>
                    </a:cxn>
                  </a:cxnLst>
                  <a:rect l="l" t="t" r="r" b="b"/>
                  <a:pathLst>
                    <a:path w="361950" h="438150">
                      <a:moveTo>
                        <a:pt x="0" y="0"/>
                      </a:moveTo>
                      <a:lnTo>
                        <a:pt x="361950" y="438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5" name="フリーフォーム 1284">
                  <a:extLst>
                    <a:ext uri="{FF2B5EF4-FFF2-40B4-BE49-F238E27FC236}">
                      <a16:creationId xmlns:a16="http://schemas.microsoft.com/office/drawing/2014/main" id="{A46D2473-DE21-A685-C3A6-495133730A0D}"/>
                    </a:ext>
                  </a:extLst>
                </p:cNvPr>
                <p:cNvSpPr/>
                <p:nvPr/>
              </p:nvSpPr>
              <p:spPr>
                <a:xfrm>
                  <a:off x="4575175" y="5111750"/>
                  <a:ext cx="222250" cy="187325"/>
                </a:xfrm>
                <a:custGeom>
                  <a:avLst/>
                  <a:gdLst>
                    <a:gd name="connsiteX0" fmla="*/ 0 w 222250"/>
                    <a:gd name="connsiteY0" fmla="*/ 0 h 187325"/>
                    <a:gd name="connsiteX1" fmla="*/ 222250 w 222250"/>
                    <a:gd name="connsiteY1" fmla="*/ 187325 h 187325"/>
                  </a:gdLst>
                  <a:ahLst/>
                  <a:cxnLst>
                    <a:cxn ang="0">
                      <a:pos x="connsiteX0" y="connsiteY0"/>
                    </a:cxn>
                    <a:cxn ang="0">
                      <a:pos x="connsiteX1" y="connsiteY1"/>
                    </a:cxn>
                  </a:cxnLst>
                  <a:rect l="l" t="t" r="r" b="b"/>
                  <a:pathLst>
                    <a:path w="222250" h="187325">
                      <a:moveTo>
                        <a:pt x="0" y="0"/>
                      </a:moveTo>
                      <a:lnTo>
                        <a:pt x="222250" y="1873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6" name="フリーフォーム 1285">
                  <a:extLst>
                    <a:ext uri="{FF2B5EF4-FFF2-40B4-BE49-F238E27FC236}">
                      <a16:creationId xmlns:a16="http://schemas.microsoft.com/office/drawing/2014/main" id="{21990133-E3FE-258C-B27F-B6564A78B6B8}"/>
                    </a:ext>
                  </a:extLst>
                </p:cNvPr>
                <p:cNvSpPr/>
                <p:nvPr/>
              </p:nvSpPr>
              <p:spPr>
                <a:xfrm>
                  <a:off x="4057650" y="4568851"/>
                  <a:ext cx="889000" cy="209524"/>
                </a:xfrm>
                <a:custGeom>
                  <a:avLst/>
                  <a:gdLst>
                    <a:gd name="connsiteX0" fmla="*/ 0 w 889000"/>
                    <a:gd name="connsiteY0" fmla="*/ 22199 h 209524"/>
                    <a:gd name="connsiteX1" fmla="*/ 107950 w 889000"/>
                    <a:gd name="connsiteY1" fmla="*/ 88874 h 209524"/>
                    <a:gd name="connsiteX2" fmla="*/ 177800 w 889000"/>
                    <a:gd name="connsiteY2" fmla="*/ 126974 h 209524"/>
                    <a:gd name="connsiteX3" fmla="*/ 117475 w 889000"/>
                    <a:gd name="connsiteY3" fmla="*/ 69824 h 209524"/>
                    <a:gd name="connsiteX4" fmla="*/ 250825 w 889000"/>
                    <a:gd name="connsiteY4" fmla="*/ 101574 h 209524"/>
                    <a:gd name="connsiteX5" fmla="*/ 292100 w 889000"/>
                    <a:gd name="connsiteY5" fmla="*/ 168249 h 209524"/>
                    <a:gd name="connsiteX6" fmla="*/ 352425 w 889000"/>
                    <a:gd name="connsiteY6" fmla="*/ 136499 h 209524"/>
                    <a:gd name="connsiteX7" fmla="*/ 336550 w 889000"/>
                    <a:gd name="connsiteY7" fmla="*/ 12674 h 209524"/>
                    <a:gd name="connsiteX8" fmla="*/ 288925 w 889000"/>
                    <a:gd name="connsiteY8" fmla="*/ 12674 h 209524"/>
                    <a:gd name="connsiteX9" fmla="*/ 339725 w 889000"/>
                    <a:gd name="connsiteY9" fmla="*/ 88874 h 209524"/>
                    <a:gd name="connsiteX10" fmla="*/ 371475 w 889000"/>
                    <a:gd name="connsiteY10" fmla="*/ 15849 h 209524"/>
                    <a:gd name="connsiteX11" fmla="*/ 295275 w 889000"/>
                    <a:gd name="connsiteY11" fmla="*/ 136499 h 209524"/>
                    <a:gd name="connsiteX12" fmla="*/ 390525 w 889000"/>
                    <a:gd name="connsiteY12" fmla="*/ 117449 h 209524"/>
                    <a:gd name="connsiteX13" fmla="*/ 889000 w 889000"/>
                    <a:gd name="connsiteY13" fmla="*/ 209524 h 209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9000" h="209524">
                      <a:moveTo>
                        <a:pt x="0" y="22199"/>
                      </a:moveTo>
                      <a:cubicBezTo>
                        <a:pt x="39158" y="46805"/>
                        <a:pt x="78317" y="71412"/>
                        <a:pt x="107950" y="88874"/>
                      </a:cubicBezTo>
                      <a:cubicBezTo>
                        <a:pt x="137583" y="106336"/>
                        <a:pt x="176213" y="130149"/>
                        <a:pt x="177800" y="126974"/>
                      </a:cubicBezTo>
                      <a:cubicBezTo>
                        <a:pt x="179387" y="123799"/>
                        <a:pt x="105304" y="74057"/>
                        <a:pt x="117475" y="69824"/>
                      </a:cubicBezTo>
                      <a:cubicBezTo>
                        <a:pt x="129646" y="65591"/>
                        <a:pt x="221721" y="85170"/>
                        <a:pt x="250825" y="101574"/>
                      </a:cubicBezTo>
                      <a:cubicBezTo>
                        <a:pt x="279929" y="117978"/>
                        <a:pt x="275167" y="162428"/>
                        <a:pt x="292100" y="168249"/>
                      </a:cubicBezTo>
                      <a:cubicBezTo>
                        <a:pt x="309033" y="174070"/>
                        <a:pt x="345017" y="162428"/>
                        <a:pt x="352425" y="136499"/>
                      </a:cubicBezTo>
                      <a:cubicBezTo>
                        <a:pt x="359833" y="110570"/>
                        <a:pt x="347133" y="33312"/>
                        <a:pt x="336550" y="12674"/>
                      </a:cubicBezTo>
                      <a:cubicBezTo>
                        <a:pt x="325967" y="-7964"/>
                        <a:pt x="288396" y="-26"/>
                        <a:pt x="288925" y="12674"/>
                      </a:cubicBezTo>
                      <a:cubicBezTo>
                        <a:pt x="289454" y="25374"/>
                        <a:pt x="325967" y="88345"/>
                        <a:pt x="339725" y="88874"/>
                      </a:cubicBezTo>
                      <a:cubicBezTo>
                        <a:pt x="353483" y="89403"/>
                        <a:pt x="378883" y="7911"/>
                        <a:pt x="371475" y="15849"/>
                      </a:cubicBezTo>
                      <a:cubicBezTo>
                        <a:pt x="364067" y="23787"/>
                        <a:pt x="292100" y="119566"/>
                        <a:pt x="295275" y="136499"/>
                      </a:cubicBezTo>
                      <a:cubicBezTo>
                        <a:pt x="298450" y="153432"/>
                        <a:pt x="291571" y="105278"/>
                        <a:pt x="390525" y="117449"/>
                      </a:cubicBezTo>
                      <a:cubicBezTo>
                        <a:pt x="489479" y="129620"/>
                        <a:pt x="689239" y="169572"/>
                        <a:pt x="889000" y="20952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7" name="フリーフォーム 1286">
                  <a:extLst>
                    <a:ext uri="{FF2B5EF4-FFF2-40B4-BE49-F238E27FC236}">
                      <a16:creationId xmlns:a16="http://schemas.microsoft.com/office/drawing/2014/main" id="{F1972E0C-E73C-B191-3A13-EBD23C954F07}"/>
                    </a:ext>
                  </a:extLst>
                </p:cNvPr>
                <p:cNvSpPr/>
                <p:nvPr/>
              </p:nvSpPr>
              <p:spPr>
                <a:xfrm>
                  <a:off x="4238625" y="4244975"/>
                  <a:ext cx="650875" cy="444500"/>
                </a:xfrm>
                <a:custGeom>
                  <a:avLst/>
                  <a:gdLst>
                    <a:gd name="connsiteX0" fmla="*/ 650875 w 650875"/>
                    <a:gd name="connsiteY0" fmla="*/ 0 h 444500"/>
                    <a:gd name="connsiteX1" fmla="*/ 0 w 650875"/>
                    <a:gd name="connsiteY1" fmla="*/ 444500 h 444500"/>
                  </a:gdLst>
                  <a:ahLst/>
                  <a:cxnLst>
                    <a:cxn ang="0">
                      <a:pos x="connsiteX0" y="connsiteY0"/>
                    </a:cxn>
                    <a:cxn ang="0">
                      <a:pos x="connsiteX1" y="connsiteY1"/>
                    </a:cxn>
                  </a:cxnLst>
                  <a:rect l="l" t="t" r="r" b="b"/>
                  <a:pathLst>
                    <a:path w="650875" h="444500">
                      <a:moveTo>
                        <a:pt x="650875" y="0"/>
                      </a:moveTo>
                      <a:lnTo>
                        <a:pt x="0" y="4445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8" name="フリーフォーム 1287">
                  <a:extLst>
                    <a:ext uri="{FF2B5EF4-FFF2-40B4-BE49-F238E27FC236}">
                      <a16:creationId xmlns:a16="http://schemas.microsoft.com/office/drawing/2014/main" id="{0EC3FCE9-C871-5A6A-FB4C-A5CB3BFD4B5B}"/>
                    </a:ext>
                  </a:extLst>
                </p:cNvPr>
                <p:cNvSpPr/>
                <p:nvPr/>
              </p:nvSpPr>
              <p:spPr>
                <a:xfrm>
                  <a:off x="4381500" y="4413250"/>
                  <a:ext cx="561975" cy="285750"/>
                </a:xfrm>
                <a:custGeom>
                  <a:avLst/>
                  <a:gdLst>
                    <a:gd name="connsiteX0" fmla="*/ 561975 w 561975"/>
                    <a:gd name="connsiteY0" fmla="*/ 0 h 285750"/>
                    <a:gd name="connsiteX1" fmla="*/ 0 w 561975"/>
                    <a:gd name="connsiteY1" fmla="*/ 285750 h 285750"/>
                  </a:gdLst>
                  <a:ahLst/>
                  <a:cxnLst>
                    <a:cxn ang="0">
                      <a:pos x="connsiteX0" y="connsiteY0"/>
                    </a:cxn>
                    <a:cxn ang="0">
                      <a:pos x="connsiteX1" y="connsiteY1"/>
                    </a:cxn>
                  </a:cxnLst>
                  <a:rect l="l" t="t" r="r" b="b"/>
                  <a:pathLst>
                    <a:path w="561975" h="285750">
                      <a:moveTo>
                        <a:pt x="561975" y="0"/>
                      </a:moveTo>
                      <a:lnTo>
                        <a:pt x="0" y="2857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9" name="フリーフォーム 1288">
                  <a:extLst>
                    <a:ext uri="{FF2B5EF4-FFF2-40B4-BE49-F238E27FC236}">
                      <a16:creationId xmlns:a16="http://schemas.microsoft.com/office/drawing/2014/main" id="{E66ADC34-3323-C1E5-AA7F-0157F07C3E5D}"/>
                    </a:ext>
                  </a:extLst>
                </p:cNvPr>
                <p:cNvSpPr/>
                <p:nvPr/>
              </p:nvSpPr>
              <p:spPr>
                <a:xfrm>
                  <a:off x="2746375" y="4479925"/>
                  <a:ext cx="1012742" cy="187325"/>
                </a:xfrm>
                <a:custGeom>
                  <a:avLst/>
                  <a:gdLst>
                    <a:gd name="connsiteX0" fmla="*/ 0 w 1012742"/>
                    <a:gd name="connsiteY0" fmla="*/ 187325 h 187325"/>
                    <a:gd name="connsiteX1" fmla="*/ 1003300 w 1012742"/>
                    <a:gd name="connsiteY1" fmla="*/ 120650 h 187325"/>
                    <a:gd name="connsiteX2" fmla="*/ 485775 w 1012742"/>
                    <a:gd name="connsiteY2" fmla="*/ 149225 h 187325"/>
                    <a:gd name="connsiteX3" fmla="*/ 187325 w 1012742"/>
                    <a:gd name="connsiteY3" fmla="*/ 0 h 187325"/>
                  </a:gdLst>
                  <a:ahLst/>
                  <a:cxnLst>
                    <a:cxn ang="0">
                      <a:pos x="connsiteX0" y="connsiteY0"/>
                    </a:cxn>
                    <a:cxn ang="0">
                      <a:pos x="connsiteX1" y="connsiteY1"/>
                    </a:cxn>
                    <a:cxn ang="0">
                      <a:pos x="connsiteX2" y="connsiteY2"/>
                    </a:cxn>
                    <a:cxn ang="0">
                      <a:pos x="connsiteX3" y="connsiteY3"/>
                    </a:cxn>
                  </a:cxnLst>
                  <a:rect l="l" t="t" r="r" b="b"/>
                  <a:pathLst>
                    <a:path w="1012742" h="187325">
                      <a:moveTo>
                        <a:pt x="0" y="187325"/>
                      </a:moveTo>
                      <a:lnTo>
                        <a:pt x="1003300" y="120650"/>
                      </a:lnTo>
                      <a:cubicBezTo>
                        <a:pt x="1084262" y="114300"/>
                        <a:pt x="621771" y="169333"/>
                        <a:pt x="485775" y="149225"/>
                      </a:cubicBezTo>
                      <a:cubicBezTo>
                        <a:pt x="349779" y="129117"/>
                        <a:pt x="268552" y="64558"/>
                        <a:pt x="1873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0" name="フリーフォーム 1289">
                  <a:extLst>
                    <a:ext uri="{FF2B5EF4-FFF2-40B4-BE49-F238E27FC236}">
                      <a16:creationId xmlns:a16="http://schemas.microsoft.com/office/drawing/2014/main" id="{6F582AF6-75A5-BEA2-0591-DA6B491D2DC2}"/>
                    </a:ext>
                  </a:extLst>
                </p:cNvPr>
                <p:cNvSpPr/>
                <p:nvPr/>
              </p:nvSpPr>
              <p:spPr>
                <a:xfrm>
                  <a:off x="4114800" y="4549775"/>
                  <a:ext cx="454025" cy="101670"/>
                </a:xfrm>
                <a:custGeom>
                  <a:avLst/>
                  <a:gdLst>
                    <a:gd name="connsiteX0" fmla="*/ 0 w 454025"/>
                    <a:gd name="connsiteY0" fmla="*/ 0 h 101670"/>
                    <a:gd name="connsiteX1" fmla="*/ 123825 w 454025"/>
                    <a:gd name="connsiteY1" fmla="*/ 66675 h 101670"/>
                    <a:gd name="connsiteX2" fmla="*/ 146050 w 454025"/>
                    <a:gd name="connsiteY2" fmla="*/ 41275 h 101670"/>
                    <a:gd name="connsiteX3" fmla="*/ 231775 w 454025"/>
                    <a:gd name="connsiteY3" fmla="*/ 101600 h 101670"/>
                    <a:gd name="connsiteX4" fmla="*/ 288925 w 454025"/>
                    <a:gd name="connsiteY4" fmla="*/ 53975 h 101670"/>
                    <a:gd name="connsiteX5" fmla="*/ 403225 w 454025"/>
                    <a:gd name="connsiteY5" fmla="*/ 82550 h 101670"/>
                    <a:gd name="connsiteX6" fmla="*/ 454025 w 454025"/>
                    <a:gd name="connsiteY6" fmla="*/ 19050 h 10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4025" h="101670">
                      <a:moveTo>
                        <a:pt x="0" y="0"/>
                      </a:moveTo>
                      <a:cubicBezTo>
                        <a:pt x="49741" y="29898"/>
                        <a:pt x="99483" y="59796"/>
                        <a:pt x="123825" y="66675"/>
                      </a:cubicBezTo>
                      <a:cubicBezTo>
                        <a:pt x="148167" y="73554"/>
                        <a:pt x="128058" y="35454"/>
                        <a:pt x="146050" y="41275"/>
                      </a:cubicBezTo>
                      <a:cubicBezTo>
                        <a:pt x="164042" y="47096"/>
                        <a:pt x="207962" y="99483"/>
                        <a:pt x="231775" y="101600"/>
                      </a:cubicBezTo>
                      <a:cubicBezTo>
                        <a:pt x="255588" y="103717"/>
                        <a:pt x="260350" y="57150"/>
                        <a:pt x="288925" y="53975"/>
                      </a:cubicBezTo>
                      <a:cubicBezTo>
                        <a:pt x="317500" y="50800"/>
                        <a:pt x="375708" y="88371"/>
                        <a:pt x="403225" y="82550"/>
                      </a:cubicBezTo>
                      <a:cubicBezTo>
                        <a:pt x="430742" y="76729"/>
                        <a:pt x="442383" y="47889"/>
                        <a:pt x="454025" y="19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1" name="フリーフォーム 1290">
                  <a:extLst>
                    <a:ext uri="{FF2B5EF4-FFF2-40B4-BE49-F238E27FC236}">
                      <a16:creationId xmlns:a16="http://schemas.microsoft.com/office/drawing/2014/main" id="{7DF3A84F-FFF7-A975-0016-CE08B0504D4B}"/>
                    </a:ext>
                  </a:extLst>
                </p:cNvPr>
                <p:cNvSpPr/>
                <p:nvPr/>
              </p:nvSpPr>
              <p:spPr>
                <a:xfrm>
                  <a:off x="7584376" y="4076700"/>
                  <a:ext cx="575374" cy="1045472"/>
                </a:xfrm>
                <a:custGeom>
                  <a:avLst/>
                  <a:gdLst>
                    <a:gd name="connsiteX0" fmla="*/ 575374 w 575374"/>
                    <a:gd name="connsiteY0" fmla="*/ 0 h 1045472"/>
                    <a:gd name="connsiteX1" fmla="*/ 476949 w 575374"/>
                    <a:gd name="connsiteY1" fmla="*/ 92075 h 1045472"/>
                    <a:gd name="connsiteX2" fmla="*/ 315024 w 575374"/>
                    <a:gd name="connsiteY2" fmla="*/ 244475 h 1045472"/>
                    <a:gd name="connsiteX3" fmla="*/ 349949 w 575374"/>
                    <a:gd name="connsiteY3" fmla="*/ 146050 h 1045472"/>
                    <a:gd name="connsiteX4" fmla="*/ 200724 w 575374"/>
                    <a:gd name="connsiteY4" fmla="*/ 368300 h 1045472"/>
                    <a:gd name="connsiteX5" fmla="*/ 61024 w 575374"/>
                    <a:gd name="connsiteY5" fmla="*/ 647700 h 1045472"/>
                    <a:gd name="connsiteX6" fmla="*/ 70549 w 575374"/>
                    <a:gd name="connsiteY6" fmla="*/ 619125 h 1045472"/>
                    <a:gd name="connsiteX7" fmla="*/ 7049 w 575374"/>
                    <a:gd name="connsiteY7" fmla="*/ 927100 h 1045472"/>
                    <a:gd name="connsiteX8" fmla="*/ 16574 w 575374"/>
                    <a:gd name="connsiteY8" fmla="*/ 1025525 h 1045472"/>
                    <a:gd name="connsiteX9" fmla="*/ 140399 w 575374"/>
                    <a:gd name="connsiteY9" fmla="*/ 561975 h 1045472"/>
                    <a:gd name="connsiteX10" fmla="*/ 283274 w 575374"/>
                    <a:gd name="connsiteY10" fmla="*/ 298450 h 1045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5374" h="1045472">
                      <a:moveTo>
                        <a:pt x="575374" y="0"/>
                      </a:moveTo>
                      <a:lnTo>
                        <a:pt x="476949" y="92075"/>
                      </a:lnTo>
                      <a:cubicBezTo>
                        <a:pt x="433557" y="132821"/>
                        <a:pt x="336191" y="235479"/>
                        <a:pt x="315024" y="244475"/>
                      </a:cubicBezTo>
                      <a:cubicBezTo>
                        <a:pt x="293857" y="253471"/>
                        <a:pt x="368999" y="125413"/>
                        <a:pt x="349949" y="146050"/>
                      </a:cubicBezTo>
                      <a:cubicBezTo>
                        <a:pt x="330899" y="166687"/>
                        <a:pt x="248878" y="284692"/>
                        <a:pt x="200724" y="368300"/>
                      </a:cubicBezTo>
                      <a:cubicBezTo>
                        <a:pt x="152570" y="451908"/>
                        <a:pt x="82720" y="605896"/>
                        <a:pt x="61024" y="647700"/>
                      </a:cubicBezTo>
                      <a:cubicBezTo>
                        <a:pt x="39328" y="689504"/>
                        <a:pt x="79545" y="572558"/>
                        <a:pt x="70549" y="619125"/>
                      </a:cubicBezTo>
                      <a:cubicBezTo>
                        <a:pt x="61553" y="665692"/>
                        <a:pt x="16045" y="859367"/>
                        <a:pt x="7049" y="927100"/>
                      </a:cubicBezTo>
                      <a:cubicBezTo>
                        <a:pt x="-1947" y="994833"/>
                        <a:pt x="-5651" y="1086379"/>
                        <a:pt x="16574" y="1025525"/>
                      </a:cubicBezTo>
                      <a:cubicBezTo>
                        <a:pt x="38799" y="964671"/>
                        <a:pt x="95949" y="683154"/>
                        <a:pt x="140399" y="561975"/>
                      </a:cubicBezTo>
                      <a:cubicBezTo>
                        <a:pt x="184849" y="440796"/>
                        <a:pt x="234061" y="369623"/>
                        <a:pt x="283274" y="2984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2" name="フリーフォーム 1291">
                  <a:extLst>
                    <a:ext uri="{FF2B5EF4-FFF2-40B4-BE49-F238E27FC236}">
                      <a16:creationId xmlns:a16="http://schemas.microsoft.com/office/drawing/2014/main" id="{4FE58920-DB08-A9EF-E9F7-54A4E91E9B33}"/>
                    </a:ext>
                  </a:extLst>
                </p:cNvPr>
                <p:cNvSpPr/>
                <p:nvPr/>
              </p:nvSpPr>
              <p:spPr>
                <a:xfrm>
                  <a:off x="7609840" y="5111750"/>
                  <a:ext cx="296521" cy="774020"/>
                </a:xfrm>
                <a:custGeom>
                  <a:avLst/>
                  <a:gdLst>
                    <a:gd name="connsiteX0" fmla="*/ 35560 w 296521"/>
                    <a:gd name="connsiteY0" fmla="*/ 0 h 774020"/>
                    <a:gd name="connsiteX1" fmla="*/ 29210 w 296521"/>
                    <a:gd name="connsiteY1" fmla="*/ 184150 h 774020"/>
                    <a:gd name="connsiteX2" fmla="*/ 133985 w 296521"/>
                    <a:gd name="connsiteY2" fmla="*/ 517525 h 774020"/>
                    <a:gd name="connsiteX3" fmla="*/ 292735 w 296521"/>
                    <a:gd name="connsiteY3" fmla="*/ 765175 h 774020"/>
                    <a:gd name="connsiteX4" fmla="*/ 229235 w 296521"/>
                    <a:gd name="connsiteY4" fmla="*/ 679450 h 774020"/>
                    <a:gd name="connsiteX5" fmla="*/ 35560 w 296521"/>
                    <a:gd name="connsiteY5" fmla="*/ 307975 h 774020"/>
                    <a:gd name="connsiteX6" fmla="*/ 635 w 296521"/>
                    <a:gd name="connsiteY6" fmla="*/ 174625 h 77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6521" h="774020">
                      <a:moveTo>
                        <a:pt x="35560" y="0"/>
                      </a:moveTo>
                      <a:cubicBezTo>
                        <a:pt x="24183" y="48948"/>
                        <a:pt x="12806" y="97896"/>
                        <a:pt x="29210" y="184150"/>
                      </a:cubicBezTo>
                      <a:cubicBezTo>
                        <a:pt x="45614" y="270404"/>
                        <a:pt x="90064" y="420688"/>
                        <a:pt x="133985" y="517525"/>
                      </a:cubicBezTo>
                      <a:cubicBezTo>
                        <a:pt x="177906" y="614363"/>
                        <a:pt x="276860" y="738188"/>
                        <a:pt x="292735" y="765175"/>
                      </a:cubicBezTo>
                      <a:cubicBezTo>
                        <a:pt x="308610" y="792163"/>
                        <a:pt x="272098" y="755650"/>
                        <a:pt x="229235" y="679450"/>
                      </a:cubicBezTo>
                      <a:cubicBezTo>
                        <a:pt x="186373" y="603250"/>
                        <a:pt x="73660" y="392113"/>
                        <a:pt x="35560" y="307975"/>
                      </a:cubicBezTo>
                      <a:cubicBezTo>
                        <a:pt x="-2540" y="223838"/>
                        <a:pt x="-953" y="199231"/>
                        <a:pt x="635" y="174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3" name="フリーフォーム 1292">
                  <a:extLst>
                    <a:ext uri="{FF2B5EF4-FFF2-40B4-BE49-F238E27FC236}">
                      <a16:creationId xmlns:a16="http://schemas.microsoft.com/office/drawing/2014/main" id="{9865523A-4DCB-A57A-32E8-C4D637D3AA41}"/>
                    </a:ext>
                  </a:extLst>
                </p:cNvPr>
                <p:cNvSpPr/>
                <p:nvPr/>
              </p:nvSpPr>
              <p:spPr>
                <a:xfrm>
                  <a:off x="7899400" y="5886450"/>
                  <a:ext cx="979361" cy="388245"/>
                </a:xfrm>
                <a:custGeom>
                  <a:avLst/>
                  <a:gdLst>
                    <a:gd name="connsiteX0" fmla="*/ 0 w 979361"/>
                    <a:gd name="connsiteY0" fmla="*/ 0 h 388245"/>
                    <a:gd name="connsiteX1" fmla="*/ 206375 w 979361"/>
                    <a:gd name="connsiteY1" fmla="*/ 196850 h 388245"/>
                    <a:gd name="connsiteX2" fmla="*/ 438150 w 979361"/>
                    <a:gd name="connsiteY2" fmla="*/ 317500 h 388245"/>
                    <a:gd name="connsiteX3" fmla="*/ 955675 w 979361"/>
                    <a:gd name="connsiteY3" fmla="*/ 387350 h 388245"/>
                    <a:gd name="connsiteX4" fmla="*/ 850900 w 979361"/>
                    <a:gd name="connsiteY4" fmla="*/ 352425 h 388245"/>
                    <a:gd name="connsiteX5" fmla="*/ 485775 w 979361"/>
                    <a:gd name="connsiteY5" fmla="*/ 285750 h 3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361" h="388245">
                      <a:moveTo>
                        <a:pt x="0" y="0"/>
                      </a:moveTo>
                      <a:cubicBezTo>
                        <a:pt x="66675" y="71966"/>
                        <a:pt x="133350" y="143933"/>
                        <a:pt x="206375" y="196850"/>
                      </a:cubicBezTo>
                      <a:cubicBezTo>
                        <a:pt x="279400" y="249767"/>
                        <a:pt x="313267" y="285750"/>
                        <a:pt x="438150" y="317500"/>
                      </a:cubicBezTo>
                      <a:cubicBezTo>
                        <a:pt x="563033" y="349250"/>
                        <a:pt x="886883" y="381529"/>
                        <a:pt x="955675" y="387350"/>
                      </a:cubicBezTo>
                      <a:cubicBezTo>
                        <a:pt x="1024467" y="393171"/>
                        <a:pt x="929217" y="369358"/>
                        <a:pt x="850900" y="352425"/>
                      </a:cubicBezTo>
                      <a:cubicBezTo>
                        <a:pt x="772583" y="335492"/>
                        <a:pt x="629179" y="310621"/>
                        <a:pt x="485775" y="285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4" name="フリーフォーム 1293">
                  <a:extLst>
                    <a:ext uri="{FF2B5EF4-FFF2-40B4-BE49-F238E27FC236}">
                      <a16:creationId xmlns:a16="http://schemas.microsoft.com/office/drawing/2014/main" id="{51013FF1-998C-8755-A611-26E605830783}"/>
                    </a:ext>
                  </a:extLst>
                </p:cNvPr>
                <p:cNvSpPr/>
                <p:nvPr/>
              </p:nvSpPr>
              <p:spPr>
                <a:xfrm>
                  <a:off x="8885480" y="4949825"/>
                  <a:ext cx="950647" cy="1330473"/>
                </a:xfrm>
                <a:custGeom>
                  <a:avLst/>
                  <a:gdLst>
                    <a:gd name="connsiteX0" fmla="*/ 922095 w 950647"/>
                    <a:gd name="connsiteY0" fmla="*/ 0 h 1330473"/>
                    <a:gd name="connsiteX1" fmla="*/ 947495 w 950647"/>
                    <a:gd name="connsiteY1" fmla="*/ 228600 h 1330473"/>
                    <a:gd name="connsiteX2" fmla="*/ 858595 w 950647"/>
                    <a:gd name="connsiteY2" fmla="*/ 552450 h 1330473"/>
                    <a:gd name="connsiteX3" fmla="*/ 820495 w 950647"/>
                    <a:gd name="connsiteY3" fmla="*/ 669925 h 1330473"/>
                    <a:gd name="connsiteX4" fmla="*/ 649045 w 950647"/>
                    <a:gd name="connsiteY4" fmla="*/ 920750 h 1330473"/>
                    <a:gd name="connsiteX5" fmla="*/ 255345 w 950647"/>
                    <a:gd name="connsiteY5" fmla="*/ 1228725 h 1330473"/>
                    <a:gd name="connsiteX6" fmla="*/ 1345 w 950647"/>
                    <a:gd name="connsiteY6" fmla="*/ 1330325 h 1330473"/>
                    <a:gd name="connsiteX7" fmla="*/ 172795 w 950647"/>
                    <a:gd name="connsiteY7" fmla="*/ 1244600 h 1330473"/>
                    <a:gd name="connsiteX8" fmla="*/ 547445 w 950647"/>
                    <a:gd name="connsiteY8" fmla="*/ 996950 h 133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0647" h="1330473">
                      <a:moveTo>
                        <a:pt x="922095" y="0"/>
                      </a:moveTo>
                      <a:cubicBezTo>
                        <a:pt x="940086" y="68262"/>
                        <a:pt x="958078" y="136525"/>
                        <a:pt x="947495" y="228600"/>
                      </a:cubicBezTo>
                      <a:cubicBezTo>
                        <a:pt x="936912" y="320675"/>
                        <a:pt x="879762" y="478896"/>
                        <a:pt x="858595" y="552450"/>
                      </a:cubicBezTo>
                      <a:cubicBezTo>
                        <a:pt x="837428" y="626004"/>
                        <a:pt x="855420" y="608542"/>
                        <a:pt x="820495" y="669925"/>
                      </a:cubicBezTo>
                      <a:cubicBezTo>
                        <a:pt x="785570" y="731308"/>
                        <a:pt x="743237" y="827617"/>
                        <a:pt x="649045" y="920750"/>
                      </a:cubicBezTo>
                      <a:cubicBezTo>
                        <a:pt x="554853" y="1013883"/>
                        <a:pt x="363295" y="1160463"/>
                        <a:pt x="255345" y="1228725"/>
                      </a:cubicBezTo>
                      <a:cubicBezTo>
                        <a:pt x="147395" y="1296988"/>
                        <a:pt x="15103" y="1327679"/>
                        <a:pt x="1345" y="1330325"/>
                      </a:cubicBezTo>
                      <a:cubicBezTo>
                        <a:pt x="-12413" y="1332971"/>
                        <a:pt x="81778" y="1300163"/>
                        <a:pt x="172795" y="1244600"/>
                      </a:cubicBezTo>
                      <a:cubicBezTo>
                        <a:pt x="263812" y="1189038"/>
                        <a:pt x="405628" y="1092994"/>
                        <a:pt x="547445" y="996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5" name="フリーフォーム 1294">
                  <a:extLst>
                    <a:ext uri="{FF2B5EF4-FFF2-40B4-BE49-F238E27FC236}">
                      <a16:creationId xmlns:a16="http://schemas.microsoft.com/office/drawing/2014/main" id="{5C8DDA5B-F27B-A9FF-3676-67BA04BC7835}"/>
                    </a:ext>
                  </a:extLst>
                </p:cNvPr>
                <p:cNvSpPr/>
                <p:nvPr/>
              </p:nvSpPr>
              <p:spPr>
                <a:xfrm>
                  <a:off x="8350250" y="3885992"/>
                  <a:ext cx="1467297" cy="1065941"/>
                </a:xfrm>
                <a:custGeom>
                  <a:avLst/>
                  <a:gdLst>
                    <a:gd name="connsiteX0" fmla="*/ 0 w 1467297"/>
                    <a:gd name="connsiteY0" fmla="*/ 89108 h 1065941"/>
                    <a:gd name="connsiteX1" fmla="*/ 406400 w 1467297"/>
                    <a:gd name="connsiteY1" fmla="*/ 208 h 1065941"/>
                    <a:gd name="connsiteX2" fmla="*/ 733425 w 1467297"/>
                    <a:gd name="connsiteY2" fmla="*/ 111333 h 1065941"/>
                    <a:gd name="connsiteX3" fmla="*/ 895350 w 1467297"/>
                    <a:gd name="connsiteY3" fmla="*/ 187533 h 1065941"/>
                    <a:gd name="connsiteX4" fmla="*/ 1238250 w 1467297"/>
                    <a:gd name="connsiteY4" fmla="*/ 482808 h 1065941"/>
                    <a:gd name="connsiteX5" fmla="*/ 1343025 w 1467297"/>
                    <a:gd name="connsiteY5" fmla="*/ 679658 h 1065941"/>
                    <a:gd name="connsiteX6" fmla="*/ 1466850 w 1467297"/>
                    <a:gd name="connsiteY6" fmla="*/ 1063833 h 1065941"/>
                    <a:gd name="connsiteX7" fmla="*/ 1374775 w 1467297"/>
                    <a:gd name="connsiteY7" fmla="*/ 816183 h 1065941"/>
                    <a:gd name="connsiteX8" fmla="*/ 1136650 w 1467297"/>
                    <a:gd name="connsiteY8" fmla="*/ 441533 h 1065941"/>
                    <a:gd name="connsiteX9" fmla="*/ 850900 w 1467297"/>
                    <a:gd name="connsiteY9" fmla="*/ 146258 h 1065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7297" h="1065941">
                      <a:moveTo>
                        <a:pt x="0" y="89108"/>
                      </a:moveTo>
                      <a:cubicBezTo>
                        <a:pt x="142081" y="42806"/>
                        <a:pt x="284163" y="-3496"/>
                        <a:pt x="406400" y="208"/>
                      </a:cubicBezTo>
                      <a:cubicBezTo>
                        <a:pt x="528637" y="3912"/>
                        <a:pt x="651933" y="80112"/>
                        <a:pt x="733425" y="111333"/>
                      </a:cubicBezTo>
                      <a:cubicBezTo>
                        <a:pt x="814917" y="142554"/>
                        <a:pt x="811213" y="125621"/>
                        <a:pt x="895350" y="187533"/>
                      </a:cubicBezTo>
                      <a:cubicBezTo>
                        <a:pt x="979487" y="249445"/>
                        <a:pt x="1163637" y="400787"/>
                        <a:pt x="1238250" y="482808"/>
                      </a:cubicBezTo>
                      <a:cubicBezTo>
                        <a:pt x="1312863" y="564829"/>
                        <a:pt x="1304925" y="582821"/>
                        <a:pt x="1343025" y="679658"/>
                      </a:cubicBezTo>
                      <a:cubicBezTo>
                        <a:pt x="1381125" y="776496"/>
                        <a:pt x="1461558" y="1041079"/>
                        <a:pt x="1466850" y="1063833"/>
                      </a:cubicBezTo>
                      <a:cubicBezTo>
                        <a:pt x="1472142" y="1086587"/>
                        <a:pt x="1429808" y="919900"/>
                        <a:pt x="1374775" y="816183"/>
                      </a:cubicBezTo>
                      <a:cubicBezTo>
                        <a:pt x="1319742" y="712466"/>
                        <a:pt x="1223962" y="553187"/>
                        <a:pt x="1136650" y="441533"/>
                      </a:cubicBezTo>
                      <a:cubicBezTo>
                        <a:pt x="1049338" y="329879"/>
                        <a:pt x="950119" y="238068"/>
                        <a:pt x="850900" y="146258"/>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6" name="フリーフォーム 1295">
                  <a:extLst>
                    <a:ext uri="{FF2B5EF4-FFF2-40B4-BE49-F238E27FC236}">
                      <a16:creationId xmlns:a16="http://schemas.microsoft.com/office/drawing/2014/main" id="{E7D2FC55-F377-A2A3-24B9-B48E074B00C6}"/>
                    </a:ext>
                  </a:extLst>
                </p:cNvPr>
                <p:cNvSpPr/>
                <p:nvPr/>
              </p:nvSpPr>
              <p:spPr>
                <a:xfrm>
                  <a:off x="7953375" y="3677639"/>
                  <a:ext cx="679648" cy="501985"/>
                </a:xfrm>
                <a:custGeom>
                  <a:avLst/>
                  <a:gdLst>
                    <a:gd name="connsiteX0" fmla="*/ 0 w 679648"/>
                    <a:gd name="connsiteY0" fmla="*/ 233961 h 501985"/>
                    <a:gd name="connsiteX1" fmla="*/ 422275 w 679648"/>
                    <a:gd name="connsiteY1" fmla="*/ 27586 h 501985"/>
                    <a:gd name="connsiteX2" fmla="*/ 396875 w 679648"/>
                    <a:gd name="connsiteY2" fmla="*/ 2186 h 501985"/>
                    <a:gd name="connsiteX3" fmla="*/ 501650 w 679648"/>
                    <a:gd name="connsiteY3" fmla="*/ 110136 h 501985"/>
                    <a:gd name="connsiteX4" fmla="*/ 511175 w 679648"/>
                    <a:gd name="connsiteY4" fmla="*/ 230786 h 501985"/>
                    <a:gd name="connsiteX5" fmla="*/ 577850 w 679648"/>
                    <a:gd name="connsiteY5" fmla="*/ 303811 h 501985"/>
                    <a:gd name="connsiteX6" fmla="*/ 666750 w 679648"/>
                    <a:gd name="connsiteY6" fmla="*/ 399061 h 501985"/>
                    <a:gd name="connsiteX7" fmla="*/ 654050 w 679648"/>
                    <a:gd name="connsiteY7" fmla="*/ 411761 h 501985"/>
                    <a:gd name="connsiteX8" fmla="*/ 434975 w 679648"/>
                    <a:gd name="connsiteY8" fmla="*/ 427636 h 501985"/>
                    <a:gd name="connsiteX9" fmla="*/ 479425 w 679648"/>
                    <a:gd name="connsiteY9" fmla="*/ 335561 h 501985"/>
                    <a:gd name="connsiteX10" fmla="*/ 552450 w 679648"/>
                    <a:gd name="connsiteY10" fmla="*/ 275236 h 501985"/>
                    <a:gd name="connsiteX11" fmla="*/ 415925 w 679648"/>
                    <a:gd name="connsiteY11" fmla="*/ 405411 h 501985"/>
                    <a:gd name="connsiteX12" fmla="*/ 615950 w 679648"/>
                    <a:gd name="connsiteY12" fmla="*/ 449861 h 501985"/>
                    <a:gd name="connsiteX13" fmla="*/ 536575 w 679648"/>
                    <a:gd name="connsiteY13" fmla="*/ 500661 h 501985"/>
                    <a:gd name="connsiteX14" fmla="*/ 457200 w 679648"/>
                    <a:gd name="connsiteY14" fmla="*/ 392711 h 501985"/>
                    <a:gd name="connsiteX15" fmla="*/ 533400 w 679648"/>
                    <a:gd name="connsiteY15" fmla="*/ 341911 h 501985"/>
                    <a:gd name="connsiteX16" fmla="*/ 530225 w 679648"/>
                    <a:gd name="connsiteY16" fmla="*/ 399061 h 501985"/>
                    <a:gd name="connsiteX17" fmla="*/ 479425 w 679648"/>
                    <a:gd name="connsiteY17" fmla="*/ 322861 h 501985"/>
                    <a:gd name="connsiteX18" fmla="*/ 479425 w 679648"/>
                    <a:gd name="connsiteY18" fmla="*/ 189511 h 501985"/>
                    <a:gd name="connsiteX19" fmla="*/ 419100 w 679648"/>
                    <a:gd name="connsiteY19" fmla="*/ 75211 h 50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648" h="501985">
                      <a:moveTo>
                        <a:pt x="0" y="233961"/>
                      </a:moveTo>
                      <a:cubicBezTo>
                        <a:pt x="178064" y="150088"/>
                        <a:pt x="356129" y="66215"/>
                        <a:pt x="422275" y="27586"/>
                      </a:cubicBezTo>
                      <a:cubicBezTo>
                        <a:pt x="488421" y="-11043"/>
                        <a:pt x="396875" y="2186"/>
                        <a:pt x="396875" y="2186"/>
                      </a:cubicBezTo>
                      <a:cubicBezTo>
                        <a:pt x="410104" y="15944"/>
                        <a:pt x="482600" y="72036"/>
                        <a:pt x="501650" y="110136"/>
                      </a:cubicBezTo>
                      <a:cubicBezTo>
                        <a:pt x="520700" y="148236"/>
                        <a:pt x="498475" y="198507"/>
                        <a:pt x="511175" y="230786"/>
                      </a:cubicBezTo>
                      <a:cubicBezTo>
                        <a:pt x="523875" y="263065"/>
                        <a:pt x="551921" y="275765"/>
                        <a:pt x="577850" y="303811"/>
                      </a:cubicBezTo>
                      <a:cubicBezTo>
                        <a:pt x="603779" y="331857"/>
                        <a:pt x="654050" y="381069"/>
                        <a:pt x="666750" y="399061"/>
                      </a:cubicBezTo>
                      <a:cubicBezTo>
                        <a:pt x="679450" y="417053"/>
                        <a:pt x="692679" y="406999"/>
                        <a:pt x="654050" y="411761"/>
                      </a:cubicBezTo>
                      <a:cubicBezTo>
                        <a:pt x="615421" y="416523"/>
                        <a:pt x="464079" y="440336"/>
                        <a:pt x="434975" y="427636"/>
                      </a:cubicBezTo>
                      <a:cubicBezTo>
                        <a:pt x="405871" y="414936"/>
                        <a:pt x="459846" y="360961"/>
                        <a:pt x="479425" y="335561"/>
                      </a:cubicBezTo>
                      <a:cubicBezTo>
                        <a:pt x="499004" y="310161"/>
                        <a:pt x="563033" y="263594"/>
                        <a:pt x="552450" y="275236"/>
                      </a:cubicBezTo>
                      <a:cubicBezTo>
                        <a:pt x="541867" y="286878"/>
                        <a:pt x="405342" y="376307"/>
                        <a:pt x="415925" y="405411"/>
                      </a:cubicBezTo>
                      <a:cubicBezTo>
                        <a:pt x="426508" y="434515"/>
                        <a:pt x="595842" y="433986"/>
                        <a:pt x="615950" y="449861"/>
                      </a:cubicBezTo>
                      <a:cubicBezTo>
                        <a:pt x="636058" y="465736"/>
                        <a:pt x="563033" y="510186"/>
                        <a:pt x="536575" y="500661"/>
                      </a:cubicBezTo>
                      <a:cubicBezTo>
                        <a:pt x="510117" y="491136"/>
                        <a:pt x="457729" y="419169"/>
                        <a:pt x="457200" y="392711"/>
                      </a:cubicBezTo>
                      <a:cubicBezTo>
                        <a:pt x="456671" y="366253"/>
                        <a:pt x="521229" y="340853"/>
                        <a:pt x="533400" y="341911"/>
                      </a:cubicBezTo>
                      <a:cubicBezTo>
                        <a:pt x="545571" y="342969"/>
                        <a:pt x="539221" y="402236"/>
                        <a:pt x="530225" y="399061"/>
                      </a:cubicBezTo>
                      <a:cubicBezTo>
                        <a:pt x="521229" y="395886"/>
                        <a:pt x="487892" y="357786"/>
                        <a:pt x="479425" y="322861"/>
                      </a:cubicBezTo>
                      <a:cubicBezTo>
                        <a:pt x="470958" y="287936"/>
                        <a:pt x="489479" y="230786"/>
                        <a:pt x="479425" y="189511"/>
                      </a:cubicBezTo>
                      <a:cubicBezTo>
                        <a:pt x="469371" y="148236"/>
                        <a:pt x="444235" y="111723"/>
                        <a:pt x="419100" y="7521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7" name="フリーフォーム 1296">
                  <a:extLst>
                    <a:ext uri="{FF2B5EF4-FFF2-40B4-BE49-F238E27FC236}">
                      <a16:creationId xmlns:a16="http://schemas.microsoft.com/office/drawing/2014/main" id="{0C38B560-C801-0D98-55C0-F786EBB17F86}"/>
                    </a:ext>
                  </a:extLst>
                </p:cNvPr>
                <p:cNvSpPr/>
                <p:nvPr/>
              </p:nvSpPr>
              <p:spPr>
                <a:xfrm>
                  <a:off x="8521700" y="3940175"/>
                  <a:ext cx="617689" cy="98503"/>
                </a:xfrm>
                <a:custGeom>
                  <a:avLst/>
                  <a:gdLst>
                    <a:gd name="connsiteX0" fmla="*/ 0 w 617689"/>
                    <a:gd name="connsiteY0" fmla="*/ 47625 h 98503"/>
                    <a:gd name="connsiteX1" fmla="*/ 273050 w 617689"/>
                    <a:gd name="connsiteY1" fmla="*/ 50800 h 98503"/>
                    <a:gd name="connsiteX2" fmla="*/ 609600 w 617689"/>
                    <a:gd name="connsiteY2" fmla="*/ 98425 h 98503"/>
                    <a:gd name="connsiteX3" fmla="*/ 485775 w 617689"/>
                    <a:gd name="connsiteY3" fmla="*/ 38100 h 98503"/>
                    <a:gd name="connsiteX4" fmla="*/ 184150 w 617689"/>
                    <a:gd name="connsiteY4" fmla="*/ 0 h 98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7689" h="98503">
                      <a:moveTo>
                        <a:pt x="0" y="47625"/>
                      </a:moveTo>
                      <a:cubicBezTo>
                        <a:pt x="85725" y="44979"/>
                        <a:pt x="171450" y="42333"/>
                        <a:pt x="273050" y="50800"/>
                      </a:cubicBezTo>
                      <a:cubicBezTo>
                        <a:pt x="374650" y="59267"/>
                        <a:pt x="574146" y="100542"/>
                        <a:pt x="609600" y="98425"/>
                      </a:cubicBezTo>
                      <a:cubicBezTo>
                        <a:pt x="645054" y="96308"/>
                        <a:pt x="556683" y="54504"/>
                        <a:pt x="485775" y="38100"/>
                      </a:cubicBezTo>
                      <a:cubicBezTo>
                        <a:pt x="414867" y="21696"/>
                        <a:pt x="299508" y="10848"/>
                        <a:pt x="18415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8" name="フリーフォーム 1297">
                  <a:extLst>
                    <a:ext uri="{FF2B5EF4-FFF2-40B4-BE49-F238E27FC236}">
                      <a16:creationId xmlns:a16="http://schemas.microsoft.com/office/drawing/2014/main" id="{A994A12C-1562-AFFA-494A-CFDAEE2D94E8}"/>
                    </a:ext>
                  </a:extLst>
                </p:cNvPr>
                <p:cNvSpPr/>
                <p:nvPr/>
              </p:nvSpPr>
              <p:spPr>
                <a:xfrm>
                  <a:off x="9156700" y="4086225"/>
                  <a:ext cx="557012" cy="1200150"/>
                </a:xfrm>
                <a:custGeom>
                  <a:avLst/>
                  <a:gdLst>
                    <a:gd name="connsiteX0" fmla="*/ 0 w 557012"/>
                    <a:gd name="connsiteY0" fmla="*/ 0 h 1200150"/>
                    <a:gd name="connsiteX1" fmla="*/ 266700 w 557012"/>
                    <a:gd name="connsiteY1" fmla="*/ 228600 h 1200150"/>
                    <a:gd name="connsiteX2" fmla="*/ 238125 w 557012"/>
                    <a:gd name="connsiteY2" fmla="*/ 219075 h 1200150"/>
                    <a:gd name="connsiteX3" fmla="*/ 457200 w 557012"/>
                    <a:gd name="connsiteY3" fmla="*/ 558800 h 1200150"/>
                    <a:gd name="connsiteX4" fmla="*/ 555625 w 557012"/>
                    <a:gd name="connsiteY4" fmla="*/ 806450 h 1200150"/>
                    <a:gd name="connsiteX5" fmla="*/ 514350 w 557012"/>
                    <a:gd name="connsiteY5" fmla="*/ 730250 h 1200150"/>
                    <a:gd name="connsiteX6" fmla="*/ 504825 w 557012"/>
                    <a:gd name="connsiteY6" fmla="*/ 1200150 h 120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012" h="1200150">
                      <a:moveTo>
                        <a:pt x="0" y="0"/>
                      </a:moveTo>
                      <a:cubicBezTo>
                        <a:pt x="113506" y="96044"/>
                        <a:pt x="227013" y="192088"/>
                        <a:pt x="266700" y="228600"/>
                      </a:cubicBezTo>
                      <a:cubicBezTo>
                        <a:pt x="306387" y="265112"/>
                        <a:pt x="206375" y="164042"/>
                        <a:pt x="238125" y="219075"/>
                      </a:cubicBezTo>
                      <a:cubicBezTo>
                        <a:pt x="269875" y="274108"/>
                        <a:pt x="404283" y="460904"/>
                        <a:pt x="457200" y="558800"/>
                      </a:cubicBezTo>
                      <a:cubicBezTo>
                        <a:pt x="510117" y="656696"/>
                        <a:pt x="546100" y="777875"/>
                        <a:pt x="555625" y="806450"/>
                      </a:cubicBezTo>
                      <a:cubicBezTo>
                        <a:pt x="565150" y="835025"/>
                        <a:pt x="522817" y="664633"/>
                        <a:pt x="514350" y="730250"/>
                      </a:cubicBezTo>
                      <a:cubicBezTo>
                        <a:pt x="505883" y="795867"/>
                        <a:pt x="505354" y="998008"/>
                        <a:pt x="504825" y="1200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9" name="フリーフォーム 1298">
                  <a:extLst>
                    <a:ext uri="{FF2B5EF4-FFF2-40B4-BE49-F238E27FC236}">
                      <a16:creationId xmlns:a16="http://schemas.microsoft.com/office/drawing/2014/main" id="{7954D23F-7E84-7288-6D2C-9FBDD718382D}"/>
                    </a:ext>
                  </a:extLst>
                </p:cNvPr>
                <p:cNvSpPr/>
                <p:nvPr/>
              </p:nvSpPr>
              <p:spPr>
                <a:xfrm>
                  <a:off x="8550275" y="4029509"/>
                  <a:ext cx="768350" cy="266266"/>
                </a:xfrm>
                <a:custGeom>
                  <a:avLst/>
                  <a:gdLst>
                    <a:gd name="connsiteX0" fmla="*/ 0 w 768350"/>
                    <a:gd name="connsiteY0" fmla="*/ 2741 h 266266"/>
                    <a:gd name="connsiteX1" fmla="*/ 406400 w 768350"/>
                    <a:gd name="connsiteY1" fmla="*/ 37666 h 266266"/>
                    <a:gd name="connsiteX2" fmla="*/ 768350 w 768350"/>
                    <a:gd name="connsiteY2" fmla="*/ 266266 h 266266"/>
                  </a:gdLst>
                  <a:ahLst/>
                  <a:cxnLst>
                    <a:cxn ang="0">
                      <a:pos x="connsiteX0" y="connsiteY0"/>
                    </a:cxn>
                    <a:cxn ang="0">
                      <a:pos x="connsiteX1" y="connsiteY1"/>
                    </a:cxn>
                    <a:cxn ang="0">
                      <a:pos x="connsiteX2" y="connsiteY2"/>
                    </a:cxn>
                  </a:cxnLst>
                  <a:rect l="l" t="t" r="r" b="b"/>
                  <a:pathLst>
                    <a:path w="768350" h="266266">
                      <a:moveTo>
                        <a:pt x="0" y="2741"/>
                      </a:moveTo>
                      <a:cubicBezTo>
                        <a:pt x="139171" y="-1757"/>
                        <a:pt x="278342" y="-6255"/>
                        <a:pt x="406400" y="37666"/>
                      </a:cubicBezTo>
                      <a:cubicBezTo>
                        <a:pt x="534458" y="81587"/>
                        <a:pt x="651404" y="173926"/>
                        <a:pt x="768350" y="26626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0" name="フリーフォーム 1299">
                  <a:extLst>
                    <a:ext uri="{FF2B5EF4-FFF2-40B4-BE49-F238E27FC236}">
                      <a16:creationId xmlns:a16="http://schemas.microsoft.com/office/drawing/2014/main" id="{1D30F88C-7DE4-4FCF-27C9-44FB3A5A6E0F}"/>
                    </a:ext>
                  </a:extLst>
                </p:cNvPr>
                <p:cNvSpPr/>
                <p:nvPr/>
              </p:nvSpPr>
              <p:spPr>
                <a:xfrm>
                  <a:off x="7791342" y="4124325"/>
                  <a:ext cx="400158" cy="450311"/>
                </a:xfrm>
                <a:custGeom>
                  <a:avLst/>
                  <a:gdLst>
                    <a:gd name="connsiteX0" fmla="*/ 400158 w 400158"/>
                    <a:gd name="connsiteY0" fmla="*/ 0 h 450311"/>
                    <a:gd name="connsiteX1" fmla="*/ 111233 w 400158"/>
                    <a:gd name="connsiteY1" fmla="*/ 228600 h 450311"/>
                    <a:gd name="connsiteX2" fmla="*/ 108 w 400158"/>
                    <a:gd name="connsiteY2" fmla="*/ 447675 h 450311"/>
                    <a:gd name="connsiteX3" fmla="*/ 89008 w 400158"/>
                    <a:gd name="connsiteY3" fmla="*/ 355600 h 450311"/>
                    <a:gd name="connsiteX4" fmla="*/ 308083 w 400158"/>
                    <a:gd name="connsiteY4" fmla="*/ 127000 h 4503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158" h="450311">
                      <a:moveTo>
                        <a:pt x="400158" y="0"/>
                      </a:moveTo>
                      <a:cubicBezTo>
                        <a:pt x="289033" y="76994"/>
                        <a:pt x="177908" y="153988"/>
                        <a:pt x="111233" y="228600"/>
                      </a:cubicBezTo>
                      <a:cubicBezTo>
                        <a:pt x="44558" y="303213"/>
                        <a:pt x="3812" y="426508"/>
                        <a:pt x="108" y="447675"/>
                      </a:cubicBezTo>
                      <a:cubicBezTo>
                        <a:pt x="-3596" y="468842"/>
                        <a:pt x="89008" y="355600"/>
                        <a:pt x="89008" y="355600"/>
                      </a:cubicBezTo>
                      <a:lnTo>
                        <a:pt x="308083" y="1270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1" name="フリーフォーム 1300">
                  <a:extLst>
                    <a:ext uri="{FF2B5EF4-FFF2-40B4-BE49-F238E27FC236}">
                      <a16:creationId xmlns:a16="http://schemas.microsoft.com/office/drawing/2014/main" id="{28F57CF8-EE51-14A7-1606-67293DEB0772}"/>
                    </a:ext>
                  </a:extLst>
                </p:cNvPr>
                <p:cNvSpPr/>
                <p:nvPr/>
              </p:nvSpPr>
              <p:spPr>
                <a:xfrm>
                  <a:off x="7697370" y="4584700"/>
                  <a:ext cx="113130" cy="898525"/>
                </a:xfrm>
                <a:custGeom>
                  <a:avLst/>
                  <a:gdLst>
                    <a:gd name="connsiteX0" fmla="*/ 113130 w 113130"/>
                    <a:gd name="connsiteY0" fmla="*/ 0 h 898525"/>
                    <a:gd name="connsiteX1" fmla="*/ 17880 w 113130"/>
                    <a:gd name="connsiteY1" fmla="*/ 336550 h 898525"/>
                    <a:gd name="connsiteX2" fmla="*/ 5180 w 113130"/>
                    <a:gd name="connsiteY2" fmla="*/ 600075 h 898525"/>
                    <a:gd name="connsiteX3" fmla="*/ 78205 w 113130"/>
                    <a:gd name="connsiteY3" fmla="*/ 898525 h 898525"/>
                  </a:gdLst>
                  <a:ahLst/>
                  <a:cxnLst>
                    <a:cxn ang="0">
                      <a:pos x="connsiteX0" y="connsiteY0"/>
                    </a:cxn>
                    <a:cxn ang="0">
                      <a:pos x="connsiteX1" y="connsiteY1"/>
                    </a:cxn>
                    <a:cxn ang="0">
                      <a:pos x="connsiteX2" y="connsiteY2"/>
                    </a:cxn>
                    <a:cxn ang="0">
                      <a:pos x="connsiteX3" y="connsiteY3"/>
                    </a:cxn>
                  </a:cxnLst>
                  <a:rect l="l" t="t" r="r" b="b"/>
                  <a:pathLst>
                    <a:path w="113130" h="898525">
                      <a:moveTo>
                        <a:pt x="113130" y="0"/>
                      </a:moveTo>
                      <a:cubicBezTo>
                        <a:pt x="74501" y="118269"/>
                        <a:pt x="35872" y="236538"/>
                        <a:pt x="17880" y="336550"/>
                      </a:cubicBezTo>
                      <a:cubicBezTo>
                        <a:pt x="-112" y="436563"/>
                        <a:pt x="-4874" y="506413"/>
                        <a:pt x="5180" y="600075"/>
                      </a:cubicBezTo>
                      <a:cubicBezTo>
                        <a:pt x="15234" y="693738"/>
                        <a:pt x="46719" y="796131"/>
                        <a:pt x="78205" y="898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2" name="フリーフォーム 1301">
                  <a:extLst>
                    <a:ext uri="{FF2B5EF4-FFF2-40B4-BE49-F238E27FC236}">
                      <a16:creationId xmlns:a16="http://schemas.microsoft.com/office/drawing/2014/main" id="{CF38A5BC-E1D4-1E9C-3AE0-1978E09DC8F5}"/>
                    </a:ext>
                  </a:extLst>
                </p:cNvPr>
                <p:cNvSpPr/>
                <p:nvPr/>
              </p:nvSpPr>
              <p:spPr>
                <a:xfrm>
                  <a:off x="9207500" y="4467225"/>
                  <a:ext cx="452303" cy="1520825"/>
                </a:xfrm>
                <a:custGeom>
                  <a:avLst/>
                  <a:gdLst>
                    <a:gd name="connsiteX0" fmla="*/ 279400 w 452303"/>
                    <a:gd name="connsiteY0" fmla="*/ 0 h 1520825"/>
                    <a:gd name="connsiteX1" fmla="*/ 447675 w 452303"/>
                    <a:gd name="connsiteY1" fmla="*/ 495300 h 1520825"/>
                    <a:gd name="connsiteX2" fmla="*/ 390525 w 452303"/>
                    <a:gd name="connsiteY2" fmla="*/ 1038225 h 1520825"/>
                    <a:gd name="connsiteX3" fmla="*/ 238125 w 452303"/>
                    <a:gd name="connsiteY3" fmla="*/ 1285875 h 1520825"/>
                    <a:gd name="connsiteX4" fmla="*/ 0 w 452303"/>
                    <a:gd name="connsiteY4" fmla="*/ 1520825 h 1520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03" h="1520825">
                      <a:moveTo>
                        <a:pt x="279400" y="0"/>
                      </a:moveTo>
                      <a:cubicBezTo>
                        <a:pt x="354277" y="161131"/>
                        <a:pt x="429154" y="322263"/>
                        <a:pt x="447675" y="495300"/>
                      </a:cubicBezTo>
                      <a:cubicBezTo>
                        <a:pt x="466196" y="668337"/>
                        <a:pt x="425450" y="906463"/>
                        <a:pt x="390525" y="1038225"/>
                      </a:cubicBezTo>
                      <a:cubicBezTo>
                        <a:pt x="355600" y="1169987"/>
                        <a:pt x="303212" y="1205442"/>
                        <a:pt x="238125" y="1285875"/>
                      </a:cubicBezTo>
                      <a:cubicBezTo>
                        <a:pt x="173038" y="1366308"/>
                        <a:pt x="86519" y="1443566"/>
                        <a:pt x="0" y="15208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3" name="フリーフォーム 1302">
                  <a:extLst>
                    <a:ext uri="{FF2B5EF4-FFF2-40B4-BE49-F238E27FC236}">
                      <a16:creationId xmlns:a16="http://schemas.microsoft.com/office/drawing/2014/main" id="{63B0431B-2D54-0620-7FF0-C0CA5848973D}"/>
                    </a:ext>
                  </a:extLst>
                </p:cNvPr>
                <p:cNvSpPr/>
                <p:nvPr/>
              </p:nvSpPr>
              <p:spPr>
                <a:xfrm>
                  <a:off x="7769225" y="5467350"/>
                  <a:ext cx="1844218" cy="668546"/>
                </a:xfrm>
                <a:custGeom>
                  <a:avLst/>
                  <a:gdLst>
                    <a:gd name="connsiteX0" fmla="*/ 0 w 1844218"/>
                    <a:gd name="connsiteY0" fmla="*/ 0 h 668546"/>
                    <a:gd name="connsiteX1" fmla="*/ 241300 w 1844218"/>
                    <a:gd name="connsiteY1" fmla="*/ 390525 h 668546"/>
                    <a:gd name="connsiteX2" fmla="*/ 276225 w 1844218"/>
                    <a:gd name="connsiteY2" fmla="*/ 434975 h 668546"/>
                    <a:gd name="connsiteX3" fmla="*/ 552450 w 1844218"/>
                    <a:gd name="connsiteY3" fmla="*/ 584200 h 668546"/>
                    <a:gd name="connsiteX4" fmla="*/ 1000125 w 1844218"/>
                    <a:gd name="connsiteY4" fmla="*/ 666750 h 668546"/>
                    <a:gd name="connsiteX5" fmla="*/ 1184275 w 1844218"/>
                    <a:gd name="connsiteY5" fmla="*/ 635000 h 668546"/>
                    <a:gd name="connsiteX6" fmla="*/ 1381125 w 1844218"/>
                    <a:gd name="connsiteY6" fmla="*/ 565150 h 668546"/>
                    <a:gd name="connsiteX7" fmla="*/ 1279525 w 1844218"/>
                    <a:gd name="connsiteY7" fmla="*/ 635000 h 668546"/>
                    <a:gd name="connsiteX8" fmla="*/ 1825625 w 1844218"/>
                    <a:gd name="connsiteY8" fmla="*/ 260350 h 668546"/>
                    <a:gd name="connsiteX9" fmla="*/ 1663700 w 1844218"/>
                    <a:gd name="connsiteY9" fmla="*/ 406400 h 66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4218" h="668546">
                      <a:moveTo>
                        <a:pt x="0" y="0"/>
                      </a:moveTo>
                      <a:cubicBezTo>
                        <a:pt x="97631" y="159014"/>
                        <a:pt x="195263" y="318029"/>
                        <a:pt x="241300" y="390525"/>
                      </a:cubicBezTo>
                      <a:cubicBezTo>
                        <a:pt x="287338" y="463021"/>
                        <a:pt x="224367" y="402696"/>
                        <a:pt x="276225" y="434975"/>
                      </a:cubicBezTo>
                      <a:cubicBezTo>
                        <a:pt x="328083" y="467254"/>
                        <a:pt x="431800" y="545571"/>
                        <a:pt x="552450" y="584200"/>
                      </a:cubicBezTo>
                      <a:cubicBezTo>
                        <a:pt x="673100" y="622829"/>
                        <a:pt x="894821" y="658283"/>
                        <a:pt x="1000125" y="666750"/>
                      </a:cubicBezTo>
                      <a:cubicBezTo>
                        <a:pt x="1105429" y="675217"/>
                        <a:pt x="1120775" y="651933"/>
                        <a:pt x="1184275" y="635000"/>
                      </a:cubicBezTo>
                      <a:cubicBezTo>
                        <a:pt x="1247775" y="618067"/>
                        <a:pt x="1365250" y="565150"/>
                        <a:pt x="1381125" y="565150"/>
                      </a:cubicBezTo>
                      <a:cubicBezTo>
                        <a:pt x="1397000" y="565150"/>
                        <a:pt x="1279525" y="635000"/>
                        <a:pt x="1279525" y="635000"/>
                      </a:cubicBezTo>
                      <a:cubicBezTo>
                        <a:pt x="1353608" y="584200"/>
                        <a:pt x="1761596" y="298450"/>
                        <a:pt x="1825625" y="260350"/>
                      </a:cubicBezTo>
                      <a:cubicBezTo>
                        <a:pt x="1889654" y="222250"/>
                        <a:pt x="1776677" y="314325"/>
                        <a:pt x="1663700" y="406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4" name="フリーフォーム 1303">
                  <a:extLst>
                    <a:ext uri="{FF2B5EF4-FFF2-40B4-BE49-F238E27FC236}">
                      <a16:creationId xmlns:a16="http://schemas.microsoft.com/office/drawing/2014/main" id="{E37BE959-BF78-1D70-DDB0-8CFF7F778896}"/>
                    </a:ext>
                  </a:extLst>
                </p:cNvPr>
                <p:cNvSpPr/>
                <p:nvPr/>
              </p:nvSpPr>
              <p:spPr>
                <a:xfrm>
                  <a:off x="8416104" y="4815716"/>
                  <a:ext cx="577206" cy="532984"/>
                </a:xfrm>
                <a:custGeom>
                  <a:avLst/>
                  <a:gdLst>
                    <a:gd name="connsiteX0" fmla="*/ 102421 w 577206"/>
                    <a:gd name="connsiteY0" fmla="*/ 99184 h 532984"/>
                    <a:gd name="connsiteX1" fmla="*/ 99246 w 577206"/>
                    <a:gd name="connsiteY1" fmla="*/ 219834 h 532984"/>
                    <a:gd name="connsiteX2" fmla="*/ 140521 w 577206"/>
                    <a:gd name="connsiteY2" fmla="*/ 384934 h 532984"/>
                    <a:gd name="connsiteX3" fmla="*/ 277046 w 577206"/>
                    <a:gd name="connsiteY3" fmla="*/ 438909 h 532984"/>
                    <a:gd name="connsiteX4" fmla="*/ 410396 w 577206"/>
                    <a:gd name="connsiteY4" fmla="*/ 413509 h 532984"/>
                    <a:gd name="connsiteX5" fmla="*/ 486596 w 577206"/>
                    <a:gd name="connsiteY5" fmla="*/ 229359 h 532984"/>
                    <a:gd name="connsiteX6" fmla="*/ 229421 w 577206"/>
                    <a:gd name="connsiteY6" fmla="*/ 99184 h 532984"/>
                    <a:gd name="connsiteX7" fmla="*/ 188146 w 577206"/>
                    <a:gd name="connsiteY7" fmla="*/ 134109 h 532984"/>
                    <a:gd name="connsiteX8" fmla="*/ 477071 w 577206"/>
                    <a:gd name="connsiteY8" fmla="*/ 172209 h 532984"/>
                    <a:gd name="connsiteX9" fmla="*/ 388171 w 577206"/>
                    <a:gd name="connsiteY9" fmla="*/ 51559 h 532984"/>
                    <a:gd name="connsiteX10" fmla="*/ 299271 w 577206"/>
                    <a:gd name="connsiteY10" fmla="*/ 3934 h 532984"/>
                    <a:gd name="connsiteX11" fmla="*/ 534221 w 577206"/>
                    <a:gd name="connsiteY11" fmla="*/ 146809 h 532984"/>
                    <a:gd name="connsiteX12" fmla="*/ 546921 w 577206"/>
                    <a:gd name="connsiteY12" fmla="*/ 362709 h 532984"/>
                    <a:gd name="connsiteX13" fmla="*/ 216721 w 577206"/>
                    <a:gd name="connsiteY13" fmla="*/ 530984 h 532984"/>
                    <a:gd name="connsiteX14" fmla="*/ 67496 w 577206"/>
                    <a:gd name="connsiteY14" fmla="*/ 445259 h 532984"/>
                    <a:gd name="connsiteX15" fmla="*/ 821 w 577206"/>
                    <a:gd name="connsiteY15" fmla="*/ 296034 h 532984"/>
                    <a:gd name="connsiteX16" fmla="*/ 108771 w 577206"/>
                    <a:gd name="connsiteY16" fmla="*/ 423034 h 532984"/>
                    <a:gd name="connsiteX17" fmla="*/ 61146 w 577206"/>
                    <a:gd name="connsiteY17" fmla="*/ 283334 h 532984"/>
                    <a:gd name="connsiteX18" fmla="*/ 29396 w 577206"/>
                    <a:gd name="connsiteY18" fmla="*/ 207134 h 532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7206" h="532984">
                      <a:moveTo>
                        <a:pt x="102421" y="99184"/>
                      </a:moveTo>
                      <a:cubicBezTo>
                        <a:pt x="97658" y="135696"/>
                        <a:pt x="92896" y="172209"/>
                        <a:pt x="99246" y="219834"/>
                      </a:cubicBezTo>
                      <a:cubicBezTo>
                        <a:pt x="105596" y="267459"/>
                        <a:pt x="110888" y="348421"/>
                        <a:pt x="140521" y="384934"/>
                      </a:cubicBezTo>
                      <a:cubicBezTo>
                        <a:pt x="170154" y="421447"/>
                        <a:pt x="232067" y="434147"/>
                        <a:pt x="277046" y="438909"/>
                      </a:cubicBezTo>
                      <a:cubicBezTo>
                        <a:pt x="322025" y="443671"/>
                        <a:pt x="375471" y="448434"/>
                        <a:pt x="410396" y="413509"/>
                      </a:cubicBezTo>
                      <a:cubicBezTo>
                        <a:pt x="445321" y="378584"/>
                        <a:pt x="516758" y="281746"/>
                        <a:pt x="486596" y="229359"/>
                      </a:cubicBezTo>
                      <a:cubicBezTo>
                        <a:pt x="456434" y="176972"/>
                        <a:pt x="279163" y="115059"/>
                        <a:pt x="229421" y="99184"/>
                      </a:cubicBezTo>
                      <a:cubicBezTo>
                        <a:pt x="179679" y="83309"/>
                        <a:pt x="146871" y="121938"/>
                        <a:pt x="188146" y="134109"/>
                      </a:cubicBezTo>
                      <a:cubicBezTo>
                        <a:pt x="229421" y="146280"/>
                        <a:pt x="443734" y="185967"/>
                        <a:pt x="477071" y="172209"/>
                      </a:cubicBezTo>
                      <a:cubicBezTo>
                        <a:pt x="510408" y="158451"/>
                        <a:pt x="417804" y="79605"/>
                        <a:pt x="388171" y="51559"/>
                      </a:cubicBezTo>
                      <a:cubicBezTo>
                        <a:pt x="358538" y="23513"/>
                        <a:pt x="274929" y="-11941"/>
                        <a:pt x="299271" y="3934"/>
                      </a:cubicBezTo>
                      <a:cubicBezTo>
                        <a:pt x="323613" y="19809"/>
                        <a:pt x="492946" y="87013"/>
                        <a:pt x="534221" y="146809"/>
                      </a:cubicBezTo>
                      <a:cubicBezTo>
                        <a:pt x="575496" y="206605"/>
                        <a:pt x="599838" y="298680"/>
                        <a:pt x="546921" y="362709"/>
                      </a:cubicBezTo>
                      <a:cubicBezTo>
                        <a:pt x="494004" y="426738"/>
                        <a:pt x="296625" y="517226"/>
                        <a:pt x="216721" y="530984"/>
                      </a:cubicBezTo>
                      <a:cubicBezTo>
                        <a:pt x="136817" y="544742"/>
                        <a:pt x="103479" y="484417"/>
                        <a:pt x="67496" y="445259"/>
                      </a:cubicBezTo>
                      <a:cubicBezTo>
                        <a:pt x="31513" y="406101"/>
                        <a:pt x="-6058" y="299738"/>
                        <a:pt x="821" y="296034"/>
                      </a:cubicBezTo>
                      <a:cubicBezTo>
                        <a:pt x="7700" y="292330"/>
                        <a:pt x="98717" y="425151"/>
                        <a:pt x="108771" y="423034"/>
                      </a:cubicBezTo>
                      <a:cubicBezTo>
                        <a:pt x="118825" y="420917"/>
                        <a:pt x="74375" y="319317"/>
                        <a:pt x="61146" y="283334"/>
                      </a:cubicBezTo>
                      <a:cubicBezTo>
                        <a:pt x="47917" y="247351"/>
                        <a:pt x="38656" y="227242"/>
                        <a:pt x="29396" y="20713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5" name="フリーフォーム 1304">
                  <a:extLst>
                    <a:ext uri="{FF2B5EF4-FFF2-40B4-BE49-F238E27FC236}">
                      <a16:creationId xmlns:a16="http://schemas.microsoft.com/office/drawing/2014/main" id="{ECDAAEDD-8D8E-0F28-8769-1D3D2054915F}"/>
                    </a:ext>
                  </a:extLst>
                </p:cNvPr>
                <p:cNvSpPr/>
                <p:nvPr/>
              </p:nvSpPr>
              <p:spPr>
                <a:xfrm>
                  <a:off x="8026400" y="4286250"/>
                  <a:ext cx="311150" cy="247650"/>
                </a:xfrm>
                <a:custGeom>
                  <a:avLst/>
                  <a:gdLst>
                    <a:gd name="connsiteX0" fmla="*/ 0 w 311150"/>
                    <a:gd name="connsiteY0" fmla="*/ 0 h 247650"/>
                    <a:gd name="connsiteX1" fmla="*/ 311150 w 311150"/>
                    <a:gd name="connsiteY1" fmla="*/ 247650 h 247650"/>
                  </a:gdLst>
                  <a:ahLst/>
                  <a:cxnLst>
                    <a:cxn ang="0">
                      <a:pos x="connsiteX0" y="connsiteY0"/>
                    </a:cxn>
                    <a:cxn ang="0">
                      <a:pos x="connsiteX1" y="connsiteY1"/>
                    </a:cxn>
                  </a:cxnLst>
                  <a:rect l="l" t="t" r="r" b="b"/>
                  <a:pathLst>
                    <a:path w="311150" h="247650">
                      <a:moveTo>
                        <a:pt x="0" y="0"/>
                      </a:moveTo>
                      <a:lnTo>
                        <a:pt x="311150" y="2476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6" name="フリーフォーム 1305">
                  <a:extLst>
                    <a:ext uri="{FF2B5EF4-FFF2-40B4-BE49-F238E27FC236}">
                      <a16:creationId xmlns:a16="http://schemas.microsoft.com/office/drawing/2014/main" id="{6A3341C5-C5FB-AEC4-9589-331C677112FE}"/>
                    </a:ext>
                  </a:extLst>
                </p:cNvPr>
                <p:cNvSpPr/>
                <p:nvPr/>
              </p:nvSpPr>
              <p:spPr>
                <a:xfrm>
                  <a:off x="7886700" y="4448175"/>
                  <a:ext cx="546100" cy="288925"/>
                </a:xfrm>
                <a:custGeom>
                  <a:avLst/>
                  <a:gdLst>
                    <a:gd name="connsiteX0" fmla="*/ 0 w 546100"/>
                    <a:gd name="connsiteY0" fmla="*/ 0 h 288925"/>
                    <a:gd name="connsiteX1" fmla="*/ 546100 w 546100"/>
                    <a:gd name="connsiteY1" fmla="*/ 288925 h 288925"/>
                  </a:gdLst>
                  <a:ahLst/>
                  <a:cxnLst>
                    <a:cxn ang="0">
                      <a:pos x="connsiteX0" y="connsiteY0"/>
                    </a:cxn>
                    <a:cxn ang="0">
                      <a:pos x="connsiteX1" y="connsiteY1"/>
                    </a:cxn>
                  </a:cxnLst>
                  <a:rect l="l" t="t" r="r" b="b"/>
                  <a:pathLst>
                    <a:path w="546100" h="288925">
                      <a:moveTo>
                        <a:pt x="0" y="0"/>
                      </a:moveTo>
                      <a:lnTo>
                        <a:pt x="546100" y="2889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7" name="フリーフォーム 1306">
                  <a:extLst>
                    <a:ext uri="{FF2B5EF4-FFF2-40B4-BE49-F238E27FC236}">
                      <a16:creationId xmlns:a16="http://schemas.microsoft.com/office/drawing/2014/main" id="{33792A36-4E6B-2FC1-E148-382ED7328792}"/>
                    </a:ext>
                  </a:extLst>
                </p:cNvPr>
                <p:cNvSpPr/>
                <p:nvPr/>
              </p:nvSpPr>
              <p:spPr>
                <a:xfrm>
                  <a:off x="7816850" y="4568825"/>
                  <a:ext cx="628650" cy="504825"/>
                </a:xfrm>
                <a:custGeom>
                  <a:avLst/>
                  <a:gdLst>
                    <a:gd name="connsiteX0" fmla="*/ 0 w 628650"/>
                    <a:gd name="connsiteY0" fmla="*/ 0 h 504825"/>
                    <a:gd name="connsiteX1" fmla="*/ 628650 w 628650"/>
                    <a:gd name="connsiteY1" fmla="*/ 504825 h 504825"/>
                  </a:gdLst>
                  <a:ahLst/>
                  <a:cxnLst>
                    <a:cxn ang="0">
                      <a:pos x="connsiteX0" y="connsiteY0"/>
                    </a:cxn>
                    <a:cxn ang="0">
                      <a:pos x="connsiteX1" y="connsiteY1"/>
                    </a:cxn>
                  </a:cxnLst>
                  <a:rect l="l" t="t" r="r" b="b"/>
                  <a:pathLst>
                    <a:path w="628650" h="504825">
                      <a:moveTo>
                        <a:pt x="0" y="0"/>
                      </a:moveTo>
                      <a:lnTo>
                        <a:pt x="628650" y="5048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8" name="フリーフォーム 1307">
                  <a:extLst>
                    <a:ext uri="{FF2B5EF4-FFF2-40B4-BE49-F238E27FC236}">
                      <a16:creationId xmlns:a16="http://schemas.microsoft.com/office/drawing/2014/main" id="{D65151E5-73D3-6593-208E-22EDD5F7DD72}"/>
                    </a:ext>
                  </a:extLst>
                </p:cNvPr>
                <p:cNvSpPr/>
                <p:nvPr/>
              </p:nvSpPr>
              <p:spPr>
                <a:xfrm>
                  <a:off x="7439025" y="4876800"/>
                  <a:ext cx="1170280" cy="220574"/>
                </a:xfrm>
                <a:custGeom>
                  <a:avLst/>
                  <a:gdLst>
                    <a:gd name="connsiteX0" fmla="*/ 0 w 1170280"/>
                    <a:gd name="connsiteY0" fmla="*/ 0 h 220574"/>
                    <a:gd name="connsiteX1" fmla="*/ 1123950 w 1170280"/>
                    <a:gd name="connsiteY1" fmla="*/ 155575 h 220574"/>
                    <a:gd name="connsiteX2" fmla="*/ 968375 w 1170280"/>
                    <a:gd name="connsiteY2" fmla="*/ 177800 h 220574"/>
                    <a:gd name="connsiteX3" fmla="*/ 1092200 w 1170280"/>
                    <a:gd name="connsiteY3" fmla="*/ 215900 h 220574"/>
                    <a:gd name="connsiteX4" fmla="*/ 257175 w 1170280"/>
                    <a:gd name="connsiteY4" fmla="*/ 60325 h 220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280" h="220574">
                      <a:moveTo>
                        <a:pt x="0" y="0"/>
                      </a:moveTo>
                      <a:lnTo>
                        <a:pt x="1123950" y="155575"/>
                      </a:lnTo>
                      <a:cubicBezTo>
                        <a:pt x="1285346" y="185208"/>
                        <a:pt x="973667" y="167746"/>
                        <a:pt x="968375" y="177800"/>
                      </a:cubicBezTo>
                      <a:cubicBezTo>
                        <a:pt x="963083" y="187854"/>
                        <a:pt x="1210733" y="235479"/>
                        <a:pt x="1092200" y="215900"/>
                      </a:cubicBezTo>
                      <a:cubicBezTo>
                        <a:pt x="973667" y="196321"/>
                        <a:pt x="615421" y="128323"/>
                        <a:pt x="257175" y="60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9" name="フリーフォーム 1308">
                  <a:extLst>
                    <a:ext uri="{FF2B5EF4-FFF2-40B4-BE49-F238E27FC236}">
                      <a16:creationId xmlns:a16="http://schemas.microsoft.com/office/drawing/2014/main" id="{DE5778C9-E222-6597-F35C-16C76B1E5053}"/>
                    </a:ext>
                  </a:extLst>
                </p:cNvPr>
                <p:cNvSpPr/>
                <p:nvPr/>
              </p:nvSpPr>
              <p:spPr>
                <a:xfrm>
                  <a:off x="7823200" y="4918075"/>
                  <a:ext cx="679450" cy="3175"/>
                </a:xfrm>
                <a:custGeom>
                  <a:avLst/>
                  <a:gdLst>
                    <a:gd name="connsiteX0" fmla="*/ 0 w 679450"/>
                    <a:gd name="connsiteY0" fmla="*/ 3175 h 3175"/>
                    <a:gd name="connsiteX1" fmla="*/ 679450 w 679450"/>
                    <a:gd name="connsiteY1" fmla="*/ 0 h 3175"/>
                  </a:gdLst>
                  <a:ahLst/>
                  <a:cxnLst>
                    <a:cxn ang="0">
                      <a:pos x="connsiteX0" y="connsiteY0"/>
                    </a:cxn>
                    <a:cxn ang="0">
                      <a:pos x="connsiteX1" y="connsiteY1"/>
                    </a:cxn>
                  </a:cxnLst>
                  <a:rect l="l" t="t" r="r" b="b"/>
                  <a:pathLst>
                    <a:path w="679450" h="3175">
                      <a:moveTo>
                        <a:pt x="0" y="3175"/>
                      </a:moveTo>
                      <a:lnTo>
                        <a:pt x="679450"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0" name="フリーフォーム 1309">
                  <a:extLst>
                    <a:ext uri="{FF2B5EF4-FFF2-40B4-BE49-F238E27FC236}">
                      <a16:creationId xmlns:a16="http://schemas.microsoft.com/office/drawing/2014/main" id="{ACC21D70-4A14-8DE2-320A-F5443B0AB303}"/>
                    </a:ext>
                  </a:extLst>
                </p:cNvPr>
                <p:cNvSpPr/>
                <p:nvPr/>
              </p:nvSpPr>
              <p:spPr>
                <a:xfrm>
                  <a:off x="7740650" y="4949825"/>
                  <a:ext cx="666750" cy="161925"/>
                </a:xfrm>
                <a:custGeom>
                  <a:avLst/>
                  <a:gdLst>
                    <a:gd name="connsiteX0" fmla="*/ 0 w 666750"/>
                    <a:gd name="connsiteY0" fmla="*/ 161925 h 161925"/>
                    <a:gd name="connsiteX1" fmla="*/ 666750 w 666750"/>
                    <a:gd name="connsiteY1" fmla="*/ 0 h 161925"/>
                  </a:gdLst>
                  <a:ahLst/>
                  <a:cxnLst>
                    <a:cxn ang="0">
                      <a:pos x="connsiteX0" y="connsiteY0"/>
                    </a:cxn>
                    <a:cxn ang="0">
                      <a:pos x="connsiteX1" y="connsiteY1"/>
                    </a:cxn>
                  </a:cxnLst>
                  <a:rect l="l" t="t" r="r" b="b"/>
                  <a:pathLst>
                    <a:path w="666750" h="161925">
                      <a:moveTo>
                        <a:pt x="0" y="161925"/>
                      </a:moveTo>
                      <a:lnTo>
                        <a:pt x="666750"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1" name="フリーフォーム 1310">
                  <a:extLst>
                    <a:ext uri="{FF2B5EF4-FFF2-40B4-BE49-F238E27FC236}">
                      <a16:creationId xmlns:a16="http://schemas.microsoft.com/office/drawing/2014/main" id="{A82992F0-95D9-D5C8-F417-4DAD4A61375A}"/>
                    </a:ext>
                  </a:extLst>
                </p:cNvPr>
                <p:cNvSpPr/>
                <p:nvPr/>
              </p:nvSpPr>
              <p:spPr>
                <a:xfrm>
                  <a:off x="7758057" y="4734176"/>
                  <a:ext cx="703318" cy="412499"/>
                </a:xfrm>
                <a:custGeom>
                  <a:avLst/>
                  <a:gdLst>
                    <a:gd name="connsiteX0" fmla="*/ 4818 w 703318"/>
                    <a:gd name="connsiteY0" fmla="*/ 15624 h 412499"/>
                    <a:gd name="connsiteX1" fmla="*/ 103243 w 703318"/>
                    <a:gd name="connsiteY1" fmla="*/ 47374 h 412499"/>
                    <a:gd name="connsiteX2" fmla="*/ 703318 w 703318"/>
                    <a:gd name="connsiteY2" fmla="*/ 412499 h 412499"/>
                  </a:gdLst>
                  <a:ahLst/>
                  <a:cxnLst>
                    <a:cxn ang="0">
                      <a:pos x="connsiteX0" y="connsiteY0"/>
                    </a:cxn>
                    <a:cxn ang="0">
                      <a:pos x="connsiteX1" y="connsiteY1"/>
                    </a:cxn>
                    <a:cxn ang="0">
                      <a:pos x="connsiteX2" y="connsiteY2"/>
                    </a:cxn>
                  </a:cxnLst>
                  <a:rect l="l" t="t" r="r" b="b"/>
                  <a:pathLst>
                    <a:path w="703318" h="412499">
                      <a:moveTo>
                        <a:pt x="4818" y="15624"/>
                      </a:moveTo>
                      <a:cubicBezTo>
                        <a:pt x="-4178" y="-1574"/>
                        <a:pt x="-13174" y="-18772"/>
                        <a:pt x="103243" y="47374"/>
                      </a:cubicBezTo>
                      <a:cubicBezTo>
                        <a:pt x="219660" y="113520"/>
                        <a:pt x="461489" y="263009"/>
                        <a:pt x="703318" y="41249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2" name="フリーフォーム 1311">
                  <a:extLst>
                    <a:ext uri="{FF2B5EF4-FFF2-40B4-BE49-F238E27FC236}">
                      <a16:creationId xmlns:a16="http://schemas.microsoft.com/office/drawing/2014/main" id="{0CE1E4C6-A1C9-0D39-A023-AC877524AA61}"/>
                    </a:ext>
                  </a:extLst>
                </p:cNvPr>
                <p:cNvSpPr/>
                <p:nvPr/>
              </p:nvSpPr>
              <p:spPr>
                <a:xfrm>
                  <a:off x="7832999" y="5083175"/>
                  <a:ext cx="701401" cy="613146"/>
                </a:xfrm>
                <a:custGeom>
                  <a:avLst/>
                  <a:gdLst>
                    <a:gd name="connsiteX0" fmla="*/ 583926 w 701401"/>
                    <a:gd name="connsiteY0" fmla="*/ 0 h 613146"/>
                    <a:gd name="connsiteX1" fmla="*/ 25126 w 701401"/>
                    <a:gd name="connsiteY1" fmla="*/ 606425 h 613146"/>
                    <a:gd name="connsiteX2" fmla="*/ 285476 w 701401"/>
                    <a:gd name="connsiteY2" fmla="*/ 327025 h 613146"/>
                    <a:gd name="connsiteX3" fmla="*/ 9251 w 701401"/>
                    <a:gd name="connsiteY3" fmla="*/ 365125 h 613146"/>
                    <a:gd name="connsiteX4" fmla="*/ 701401 w 701401"/>
                    <a:gd name="connsiteY4" fmla="*/ 212725 h 613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401" h="613146">
                      <a:moveTo>
                        <a:pt x="583926" y="0"/>
                      </a:moveTo>
                      <a:lnTo>
                        <a:pt x="25126" y="606425"/>
                      </a:lnTo>
                      <a:cubicBezTo>
                        <a:pt x="-24616" y="660929"/>
                        <a:pt x="288122" y="367242"/>
                        <a:pt x="285476" y="327025"/>
                      </a:cubicBezTo>
                      <a:cubicBezTo>
                        <a:pt x="282830" y="286808"/>
                        <a:pt x="-60070" y="384175"/>
                        <a:pt x="9251" y="365125"/>
                      </a:cubicBezTo>
                      <a:cubicBezTo>
                        <a:pt x="78572" y="346075"/>
                        <a:pt x="389986" y="279400"/>
                        <a:pt x="701401" y="212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3" name="フリーフォーム 1312">
                  <a:extLst>
                    <a:ext uri="{FF2B5EF4-FFF2-40B4-BE49-F238E27FC236}">
                      <a16:creationId xmlns:a16="http://schemas.microsoft.com/office/drawing/2014/main" id="{9598C825-32E9-18F0-7EB7-66A6489B508E}"/>
                    </a:ext>
                  </a:extLst>
                </p:cNvPr>
                <p:cNvSpPr/>
                <p:nvPr/>
              </p:nvSpPr>
              <p:spPr>
                <a:xfrm>
                  <a:off x="7743825" y="5133831"/>
                  <a:ext cx="872646" cy="577994"/>
                </a:xfrm>
                <a:custGeom>
                  <a:avLst/>
                  <a:gdLst>
                    <a:gd name="connsiteX0" fmla="*/ 0 w 872646"/>
                    <a:gd name="connsiteY0" fmla="*/ 139844 h 577994"/>
                    <a:gd name="connsiteX1" fmla="*/ 835025 w 872646"/>
                    <a:gd name="connsiteY1" fmla="*/ 152544 h 577994"/>
                    <a:gd name="connsiteX2" fmla="*/ 723900 w 872646"/>
                    <a:gd name="connsiteY2" fmla="*/ 152544 h 577994"/>
                    <a:gd name="connsiteX3" fmla="*/ 679450 w 872646"/>
                    <a:gd name="connsiteY3" fmla="*/ 3319 h 577994"/>
                    <a:gd name="connsiteX4" fmla="*/ 431800 w 872646"/>
                    <a:gd name="connsiteY4" fmla="*/ 317644 h 577994"/>
                    <a:gd name="connsiteX5" fmla="*/ 260350 w 872646"/>
                    <a:gd name="connsiteY5" fmla="*/ 577994 h 577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2646" h="577994">
                      <a:moveTo>
                        <a:pt x="0" y="139844"/>
                      </a:moveTo>
                      <a:lnTo>
                        <a:pt x="835025" y="152544"/>
                      </a:lnTo>
                      <a:cubicBezTo>
                        <a:pt x="955675" y="154661"/>
                        <a:pt x="749829" y="177415"/>
                        <a:pt x="723900" y="152544"/>
                      </a:cubicBezTo>
                      <a:cubicBezTo>
                        <a:pt x="697971" y="127673"/>
                        <a:pt x="728133" y="-24198"/>
                        <a:pt x="679450" y="3319"/>
                      </a:cubicBezTo>
                      <a:cubicBezTo>
                        <a:pt x="630767" y="30836"/>
                        <a:pt x="501650" y="221865"/>
                        <a:pt x="431800" y="317644"/>
                      </a:cubicBezTo>
                      <a:cubicBezTo>
                        <a:pt x="361950" y="413423"/>
                        <a:pt x="311150" y="495708"/>
                        <a:pt x="260350" y="57799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4" name="フリーフォーム 1313">
                  <a:extLst>
                    <a:ext uri="{FF2B5EF4-FFF2-40B4-BE49-F238E27FC236}">
                      <a16:creationId xmlns:a16="http://schemas.microsoft.com/office/drawing/2014/main" id="{FEF57526-38D9-0B54-006C-CA6700A83652}"/>
                    </a:ext>
                  </a:extLst>
                </p:cNvPr>
                <p:cNvSpPr/>
                <p:nvPr/>
              </p:nvSpPr>
              <p:spPr>
                <a:xfrm>
                  <a:off x="8096250" y="5270615"/>
                  <a:ext cx="656411" cy="714260"/>
                </a:xfrm>
                <a:custGeom>
                  <a:avLst/>
                  <a:gdLst>
                    <a:gd name="connsiteX0" fmla="*/ 0 w 656411"/>
                    <a:gd name="connsiteY0" fmla="*/ 631710 h 714260"/>
                    <a:gd name="connsiteX1" fmla="*/ 615950 w 656411"/>
                    <a:gd name="connsiteY1" fmla="*/ 41160 h 714260"/>
                    <a:gd name="connsiteX2" fmla="*/ 552450 w 656411"/>
                    <a:gd name="connsiteY2" fmla="*/ 123710 h 714260"/>
                    <a:gd name="connsiteX3" fmla="*/ 187325 w 656411"/>
                    <a:gd name="connsiteY3" fmla="*/ 714260 h 714260"/>
                  </a:gdLst>
                  <a:ahLst/>
                  <a:cxnLst>
                    <a:cxn ang="0">
                      <a:pos x="connsiteX0" y="connsiteY0"/>
                    </a:cxn>
                    <a:cxn ang="0">
                      <a:pos x="connsiteX1" y="connsiteY1"/>
                    </a:cxn>
                    <a:cxn ang="0">
                      <a:pos x="connsiteX2" y="connsiteY2"/>
                    </a:cxn>
                    <a:cxn ang="0">
                      <a:pos x="connsiteX3" y="connsiteY3"/>
                    </a:cxn>
                  </a:cxnLst>
                  <a:rect l="l" t="t" r="r" b="b"/>
                  <a:pathLst>
                    <a:path w="656411" h="714260">
                      <a:moveTo>
                        <a:pt x="0" y="631710"/>
                      </a:moveTo>
                      <a:lnTo>
                        <a:pt x="615950" y="41160"/>
                      </a:lnTo>
                      <a:cubicBezTo>
                        <a:pt x="708025" y="-43507"/>
                        <a:pt x="623887" y="11527"/>
                        <a:pt x="552450" y="123710"/>
                      </a:cubicBezTo>
                      <a:cubicBezTo>
                        <a:pt x="481013" y="235893"/>
                        <a:pt x="334169" y="475076"/>
                        <a:pt x="187325" y="71426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5" name="フリーフォーム 1314">
                  <a:extLst>
                    <a:ext uri="{FF2B5EF4-FFF2-40B4-BE49-F238E27FC236}">
                      <a16:creationId xmlns:a16="http://schemas.microsoft.com/office/drawing/2014/main" id="{EFD1A4B5-BA34-632F-425A-979BFB272D5D}"/>
                    </a:ext>
                  </a:extLst>
                </p:cNvPr>
                <p:cNvSpPr/>
                <p:nvPr/>
              </p:nvSpPr>
              <p:spPr>
                <a:xfrm>
                  <a:off x="8388350" y="5204394"/>
                  <a:ext cx="174625" cy="875731"/>
                </a:xfrm>
                <a:custGeom>
                  <a:avLst/>
                  <a:gdLst>
                    <a:gd name="connsiteX0" fmla="*/ 0 w 174625"/>
                    <a:gd name="connsiteY0" fmla="*/ 875731 h 875731"/>
                    <a:gd name="connsiteX1" fmla="*/ 127000 w 174625"/>
                    <a:gd name="connsiteY1" fmla="*/ 50231 h 875731"/>
                    <a:gd name="connsiteX2" fmla="*/ 127000 w 174625"/>
                    <a:gd name="connsiteY2" fmla="*/ 174056 h 875731"/>
                    <a:gd name="connsiteX3" fmla="*/ 174625 w 174625"/>
                    <a:gd name="connsiteY3" fmla="*/ 856681 h 875731"/>
                  </a:gdLst>
                  <a:ahLst/>
                  <a:cxnLst>
                    <a:cxn ang="0">
                      <a:pos x="connsiteX0" y="connsiteY0"/>
                    </a:cxn>
                    <a:cxn ang="0">
                      <a:pos x="connsiteX1" y="connsiteY1"/>
                    </a:cxn>
                    <a:cxn ang="0">
                      <a:pos x="connsiteX2" y="connsiteY2"/>
                    </a:cxn>
                    <a:cxn ang="0">
                      <a:pos x="connsiteX3" y="connsiteY3"/>
                    </a:cxn>
                  </a:cxnLst>
                  <a:rect l="l" t="t" r="r" b="b"/>
                  <a:pathLst>
                    <a:path w="174625" h="875731">
                      <a:moveTo>
                        <a:pt x="0" y="875731"/>
                      </a:moveTo>
                      <a:cubicBezTo>
                        <a:pt x="52916" y="521454"/>
                        <a:pt x="105833" y="167177"/>
                        <a:pt x="127000" y="50231"/>
                      </a:cubicBezTo>
                      <a:cubicBezTo>
                        <a:pt x="148167" y="-66715"/>
                        <a:pt x="119062" y="39648"/>
                        <a:pt x="127000" y="174056"/>
                      </a:cubicBezTo>
                      <a:cubicBezTo>
                        <a:pt x="134938" y="308464"/>
                        <a:pt x="154781" y="582572"/>
                        <a:pt x="174625" y="85668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6" name="フリーフォーム 1315">
                  <a:extLst>
                    <a:ext uri="{FF2B5EF4-FFF2-40B4-BE49-F238E27FC236}">
                      <a16:creationId xmlns:a16="http://schemas.microsoft.com/office/drawing/2014/main" id="{038B83FA-BDA9-CC63-A2A5-E5F069E17112}"/>
                    </a:ext>
                  </a:extLst>
                </p:cNvPr>
                <p:cNvSpPr/>
                <p:nvPr/>
              </p:nvSpPr>
              <p:spPr>
                <a:xfrm>
                  <a:off x="8715337" y="5310873"/>
                  <a:ext cx="536613" cy="788302"/>
                </a:xfrm>
                <a:custGeom>
                  <a:avLst/>
                  <a:gdLst>
                    <a:gd name="connsiteX0" fmla="*/ 25438 w 536613"/>
                    <a:gd name="connsiteY0" fmla="*/ 788302 h 788302"/>
                    <a:gd name="connsiteX1" fmla="*/ 85763 w 536613"/>
                    <a:gd name="connsiteY1" fmla="*/ 232677 h 788302"/>
                    <a:gd name="connsiteX2" fmla="*/ 139738 w 536613"/>
                    <a:gd name="connsiteY2" fmla="*/ 902 h 788302"/>
                    <a:gd name="connsiteX3" fmla="*/ 152438 w 536613"/>
                    <a:gd name="connsiteY3" fmla="*/ 178702 h 788302"/>
                    <a:gd name="connsiteX4" fmla="*/ 155613 w 536613"/>
                    <a:gd name="connsiteY4" fmla="*/ 772427 h 788302"/>
                    <a:gd name="connsiteX5" fmla="*/ 158788 w 536613"/>
                    <a:gd name="connsiteY5" fmla="*/ 473977 h 788302"/>
                    <a:gd name="connsiteX6" fmla="*/ 38 w 536613"/>
                    <a:gd name="connsiteY6" fmla="*/ 35827 h 788302"/>
                    <a:gd name="connsiteX7" fmla="*/ 174663 w 536613"/>
                    <a:gd name="connsiteY7" fmla="*/ 296177 h 788302"/>
                    <a:gd name="connsiteX8" fmla="*/ 536613 w 536613"/>
                    <a:gd name="connsiteY8" fmla="*/ 664477 h 788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6613" h="788302">
                      <a:moveTo>
                        <a:pt x="25438" y="788302"/>
                      </a:moveTo>
                      <a:cubicBezTo>
                        <a:pt x="46075" y="576106"/>
                        <a:pt x="66713" y="363910"/>
                        <a:pt x="85763" y="232677"/>
                      </a:cubicBezTo>
                      <a:cubicBezTo>
                        <a:pt x="104813" y="101444"/>
                        <a:pt x="128626" y="9898"/>
                        <a:pt x="139738" y="902"/>
                      </a:cubicBezTo>
                      <a:cubicBezTo>
                        <a:pt x="150850" y="-8094"/>
                        <a:pt x="149792" y="50115"/>
                        <a:pt x="152438" y="178702"/>
                      </a:cubicBezTo>
                      <a:cubicBezTo>
                        <a:pt x="155084" y="307289"/>
                        <a:pt x="154555" y="723215"/>
                        <a:pt x="155613" y="772427"/>
                      </a:cubicBezTo>
                      <a:cubicBezTo>
                        <a:pt x="156671" y="821639"/>
                        <a:pt x="184717" y="596744"/>
                        <a:pt x="158788" y="473977"/>
                      </a:cubicBezTo>
                      <a:cubicBezTo>
                        <a:pt x="132859" y="351210"/>
                        <a:pt x="-2608" y="65460"/>
                        <a:pt x="38" y="35827"/>
                      </a:cubicBezTo>
                      <a:cubicBezTo>
                        <a:pt x="2684" y="6194"/>
                        <a:pt x="85234" y="191402"/>
                        <a:pt x="174663" y="296177"/>
                      </a:cubicBezTo>
                      <a:cubicBezTo>
                        <a:pt x="264092" y="400952"/>
                        <a:pt x="400352" y="532714"/>
                        <a:pt x="536613" y="66447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7" name="フリーフォーム 1316">
                  <a:extLst>
                    <a:ext uri="{FF2B5EF4-FFF2-40B4-BE49-F238E27FC236}">
                      <a16:creationId xmlns:a16="http://schemas.microsoft.com/office/drawing/2014/main" id="{2BEA35CC-133F-B143-88EF-5D424EBD5FEC}"/>
                    </a:ext>
                  </a:extLst>
                </p:cNvPr>
                <p:cNvSpPr/>
                <p:nvPr/>
              </p:nvSpPr>
              <p:spPr>
                <a:xfrm>
                  <a:off x="8996281" y="5178282"/>
                  <a:ext cx="636669" cy="517668"/>
                </a:xfrm>
                <a:custGeom>
                  <a:avLst/>
                  <a:gdLst>
                    <a:gd name="connsiteX0" fmla="*/ 636669 w 636669"/>
                    <a:gd name="connsiteY0" fmla="*/ 190643 h 517668"/>
                    <a:gd name="connsiteX1" fmla="*/ 65169 w 636669"/>
                    <a:gd name="connsiteY1" fmla="*/ 162068 h 517668"/>
                    <a:gd name="connsiteX2" fmla="*/ 36594 w 636669"/>
                    <a:gd name="connsiteY2" fmla="*/ 92218 h 517668"/>
                    <a:gd name="connsiteX3" fmla="*/ 1669 w 636669"/>
                    <a:gd name="connsiteY3" fmla="*/ 143 h 517668"/>
                    <a:gd name="connsiteX4" fmla="*/ 93744 w 636669"/>
                    <a:gd name="connsiteY4" fmla="*/ 76343 h 517668"/>
                    <a:gd name="connsiteX5" fmla="*/ 258844 w 636669"/>
                    <a:gd name="connsiteY5" fmla="*/ 266843 h 517668"/>
                    <a:gd name="connsiteX6" fmla="*/ 471569 w 636669"/>
                    <a:gd name="connsiteY6" fmla="*/ 517668 h 51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6669" h="517668">
                      <a:moveTo>
                        <a:pt x="636669" y="190643"/>
                      </a:moveTo>
                      <a:cubicBezTo>
                        <a:pt x="400925" y="184557"/>
                        <a:pt x="165181" y="178472"/>
                        <a:pt x="65169" y="162068"/>
                      </a:cubicBezTo>
                      <a:cubicBezTo>
                        <a:pt x="-34844" y="145664"/>
                        <a:pt x="47177" y="119205"/>
                        <a:pt x="36594" y="92218"/>
                      </a:cubicBezTo>
                      <a:cubicBezTo>
                        <a:pt x="26011" y="65231"/>
                        <a:pt x="-7856" y="2789"/>
                        <a:pt x="1669" y="143"/>
                      </a:cubicBezTo>
                      <a:cubicBezTo>
                        <a:pt x="11194" y="-2503"/>
                        <a:pt x="50882" y="31893"/>
                        <a:pt x="93744" y="76343"/>
                      </a:cubicBezTo>
                      <a:cubicBezTo>
                        <a:pt x="136606" y="120793"/>
                        <a:pt x="195873" y="193289"/>
                        <a:pt x="258844" y="266843"/>
                      </a:cubicBezTo>
                      <a:cubicBezTo>
                        <a:pt x="321815" y="340397"/>
                        <a:pt x="396692" y="429032"/>
                        <a:pt x="471569" y="517668"/>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8" name="フリーフォーム 1317">
                  <a:extLst>
                    <a:ext uri="{FF2B5EF4-FFF2-40B4-BE49-F238E27FC236}">
                      <a16:creationId xmlns:a16="http://schemas.microsoft.com/office/drawing/2014/main" id="{F2B6DF1A-0908-F110-6CEC-9DADEC675E8B}"/>
                    </a:ext>
                  </a:extLst>
                </p:cNvPr>
                <p:cNvSpPr/>
                <p:nvPr/>
              </p:nvSpPr>
              <p:spPr>
                <a:xfrm>
                  <a:off x="8864598" y="5290374"/>
                  <a:ext cx="762002" cy="519876"/>
                </a:xfrm>
                <a:custGeom>
                  <a:avLst/>
                  <a:gdLst>
                    <a:gd name="connsiteX0" fmla="*/ 762002 w 762002"/>
                    <a:gd name="connsiteY0" fmla="*/ 297626 h 519876"/>
                    <a:gd name="connsiteX1" fmla="*/ 209552 w 762002"/>
                    <a:gd name="connsiteY1" fmla="*/ 119826 h 519876"/>
                    <a:gd name="connsiteX2" fmla="*/ 2 w 762002"/>
                    <a:gd name="connsiteY2" fmla="*/ 2351 h 519876"/>
                    <a:gd name="connsiteX3" fmla="*/ 212727 w 762002"/>
                    <a:gd name="connsiteY3" fmla="*/ 53151 h 519876"/>
                    <a:gd name="connsiteX4" fmla="*/ 349252 w 762002"/>
                    <a:gd name="connsiteY4" fmla="*/ 192851 h 519876"/>
                    <a:gd name="connsiteX5" fmla="*/ 390527 w 762002"/>
                    <a:gd name="connsiteY5" fmla="*/ 348426 h 519876"/>
                    <a:gd name="connsiteX6" fmla="*/ 495302 w 762002"/>
                    <a:gd name="connsiteY6" fmla="*/ 519876 h 519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2002" h="519876">
                      <a:moveTo>
                        <a:pt x="762002" y="297626"/>
                      </a:moveTo>
                      <a:cubicBezTo>
                        <a:pt x="549277" y="233332"/>
                        <a:pt x="336552" y="169038"/>
                        <a:pt x="209552" y="119826"/>
                      </a:cubicBezTo>
                      <a:cubicBezTo>
                        <a:pt x="82552" y="70613"/>
                        <a:pt x="-527" y="13463"/>
                        <a:pt x="2" y="2351"/>
                      </a:cubicBezTo>
                      <a:cubicBezTo>
                        <a:pt x="531" y="-8761"/>
                        <a:pt x="154519" y="21401"/>
                        <a:pt x="212727" y="53151"/>
                      </a:cubicBezTo>
                      <a:cubicBezTo>
                        <a:pt x="270935" y="84901"/>
                        <a:pt x="319619" y="143638"/>
                        <a:pt x="349252" y="192851"/>
                      </a:cubicBezTo>
                      <a:cubicBezTo>
                        <a:pt x="378885" y="242063"/>
                        <a:pt x="366185" y="293922"/>
                        <a:pt x="390527" y="348426"/>
                      </a:cubicBezTo>
                      <a:cubicBezTo>
                        <a:pt x="414869" y="402930"/>
                        <a:pt x="455085" y="461403"/>
                        <a:pt x="495302" y="51987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9" name="フリーフォーム 1318">
                  <a:extLst>
                    <a:ext uri="{FF2B5EF4-FFF2-40B4-BE49-F238E27FC236}">
                      <a16:creationId xmlns:a16="http://schemas.microsoft.com/office/drawing/2014/main" id="{4CEE1B42-38E0-9911-3085-EC52E0906D53}"/>
                    </a:ext>
                  </a:extLst>
                </p:cNvPr>
                <p:cNvSpPr/>
                <p:nvPr/>
              </p:nvSpPr>
              <p:spPr>
                <a:xfrm>
                  <a:off x="8511849" y="4144565"/>
                  <a:ext cx="898851" cy="722441"/>
                </a:xfrm>
                <a:custGeom>
                  <a:avLst/>
                  <a:gdLst>
                    <a:gd name="connsiteX0" fmla="*/ 326 w 898851"/>
                    <a:gd name="connsiteY0" fmla="*/ 33735 h 722441"/>
                    <a:gd name="connsiteX1" fmla="*/ 41601 w 898851"/>
                    <a:gd name="connsiteY1" fmla="*/ 68660 h 722441"/>
                    <a:gd name="connsiteX2" fmla="*/ 260676 w 898851"/>
                    <a:gd name="connsiteY2" fmla="*/ 649685 h 722441"/>
                    <a:gd name="connsiteX3" fmla="*/ 260676 w 898851"/>
                    <a:gd name="connsiteY3" fmla="*/ 624285 h 722441"/>
                    <a:gd name="connsiteX4" fmla="*/ 140026 w 898851"/>
                    <a:gd name="connsiteY4" fmla="*/ 706835 h 722441"/>
                    <a:gd name="connsiteX5" fmla="*/ 898851 w 898851"/>
                    <a:gd name="connsiteY5" fmla="*/ 262335 h 722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8851" h="722441">
                      <a:moveTo>
                        <a:pt x="326" y="33735"/>
                      </a:moveTo>
                      <a:cubicBezTo>
                        <a:pt x="-733" y="-132"/>
                        <a:pt x="-1791" y="-33998"/>
                        <a:pt x="41601" y="68660"/>
                      </a:cubicBezTo>
                      <a:cubicBezTo>
                        <a:pt x="84993" y="171318"/>
                        <a:pt x="224164" y="557081"/>
                        <a:pt x="260676" y="649685"/>
                      </a:cubicBezTo>
                      <a:cubicBezTo>
                        <a:pt x="297188" y="742289"/>
                        <a:pt x="280784" y="614760"/>
                        <a:pt x="260676" y="624285"/>
                      </a:cubicBezTo>
                      <a:cubicBezTo>
                        <a:pt x="240568" y="633810"/>
                        <a:pt x="33664" y="767160"/>
                        <a:pt x="140026" y="706835"/>
                      </a:cubicBezTo>
                      <a:cubicBezTo>
                        <a:pt x="246388" y="646510"/>
                        <a:pt x="572619" y="454422"/>
                        <a:pt x="898851" y="26233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0" name="フリーフォーム 1319">
                  <a:extLst>
                    <a:ext uri="{FF2B5EF4-FFF2-40B4-BE49-F238E27FC236}">
                      <a16:creationId xmlns:a16="http://schemas.microsoft.com/office/drawing/2014/main" id="{3A89D67C-7621-7B64-81CE-AE4000D524FF}"/>
                    </a:ext>
                  </a:extLst>
                </p:cNvPr>
                <p:cNvSpPr/>
                <p:nvPr/>
              </p:nvSpPr>
              <p:spPr>
                <a:xfrm>
                  <a:off x="8610085" y="4044950"/>
                  <a:ext cx="394215" cy="752876"/>
                </a:xfrm>
                <a:custGeom>
                  <a:avLst/>
                  <a:gdLst>
                    <a:gd name="connsiteX0" fmla="*/ 216415 w 394215"/>
                    <a:gd name="connsiteY0" fmla="*/ 0 h 752876"/>
                    <a:gd name="connsiteX1" fmla="*/ 3690 w 394215"/>
                    <a:gd name="connsiteY1" fmla="*/ 647700 h 752876"/>
                    <a:gd name="connsiteX2" fmla="*/ 92590 w 394215"/>
                    <a:gd name="connsiteY2" fmla="*/ 346075 h 752876"/>
                    <a:gd name="connsiteX3" fmla="*/ 235465 w 394215"/>
                    <a:gd name="connsiteY3" fmla="*/ 749300 h 752876"/>
                    <a:gd name="connsiteX4" fmla="*/ 159265 w 394215"/>
                    <a:gd name="connsiteY4" fmla="*/ 552450 h 752876"/>
                    <a:gd name="connsiteX5" fmla="*/ 92590 w 394215"/>
                    <a:gd name="connsiteY5" fmla="*/ 711200 h 752876"/>
                    <a:gd name="connsiteX6" fmla="*/ 394215 w 394215"/>
                    <a:gd name="connsiteY6" fmla="*/ 57150 h 75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215" h="752876">
                      <a:moveTo>
                        <a:pt x="216415" y="0"/>
                      </a:moveTo>
                      <a:cubicBezTo>
                        <a:pt x="120371" y="295010"/>
                        <a:pt x="24327" y="590021"/>
                        <a:pt x="3690" y="647700"/>
                      </a:cubicBezTo>
                      <a:cubicBezTo>
                        <a:pt x="-16947" y="705379"/>
                        <a:pt x="53961" y="329142"/>
                        <a:pt x="92590" y="346075"/>
                      </a:cubicBezTo>
                      <a:cubicBezTo>
                        <a:pt x="131219" y="363008"/>
                        <a:pt x="224352" y="714904"/>
                        <a:pt x="235465" y="749300"/>
                      </a:cubicBezTo>
                      <a:cubicBezTo>
                        <a:pt x="246578" y="783696"/>
                        <a:pt x="183077" y="558800"/>
                        <a:pt x="159265" y="552450"/>
                      </a:cubicBezTo>
                      <a:cubicBezTo>
                        <a:pt x="135453" y="546100"/>
                        <a:pt x="53432" y="793750"/>
                        <a:pt x="92590" y="711200"/>
                      </a:cubicBezTo>
                      <a:cubicBezTo>
                        <a:pt x="131748" y="628650"/>
                        <a:pt x="262981" y="342900"/>
                        <a:pt x="394215" y="57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1" name="フリーフォーム 1320">
                  <a:extLst>
                    <a:ext uri="{FF2B5EF4-FFF2-40B4-BE49-F238E27FC236}">
                      <a16:creationId xmlns:a16="http://schemas.microsoft.com/office/drawing/2014/main" id="{2D37177D-4540-ADEE-EA9B-3D9734035A7E}"/>
                    </a:ext>
                  </a:extLst>
                </p:cNvPr>
                <p:cNvSpPr/>
                <p:nvPr/>
              </p:nvSpPr>
              <p:spPr>
                <a:xfrm>
                  <a:off x="8636000" y="3993827"/>
                  <a:ext cx="174625" cy="600398"/>
                </a:xfrm>
                <a:custGeom>
                  <a:avLst/>
                  <a:gdLst>
                    <a:gd name="connsiteX0" fmla="*/ 0 w 174625"/>
                    <a:gd name="connsiteY0" fmla="*/ 3498 h 600398"/>
                    <a:gd name="connsiteX1" fmla="*/ 38100 w 174625"/>
                    <a:gd name="connsiteY1" fmla="*/ 89223 h 600398"/>
                    <a:gd name="connsiteX2" fmla="*/ 174625 w 174625"/>
                    <a:gd name="connsiteY2" fmla="*/ 600398 h 600398"/>
                  </a:gdLst>
                  <a:ahLst/>
                  <a:cxnLst>
                    <a:cxn ang="0">
                      <a:pos x="connsiteX0" y="connsiteY0"/>
                    </a:cxn>
                    <a:cxn ang="0">
                      <a:pos x="connsiteX1" y="connsiteY1"/>
                    </a:cxn>
                    <a:cxn ang="0">
                      <a:pos x="connsiteX2" y="connsiteY2"/>
                    </a:cxn>
                  </a:cxnLst>
                  <a:rect l="l" t="t" r="r" b="b"/>
                  <a:pathLst>
                    <a:path w="174625" h="600398">
                      <a:moveTo>
                        <a:pt x="0" y="3498"/>
                      </a:moveTo>
                      <a:cubicBezTo>
                        <a:pt x="4498" y="-3381"/>
                        <a:pt x="8996" y="-10260"/>
                        <a:pt x="38100" y="89223"/>
                      </a:cubicBezTo>
                      <a:cubicBezTo>
                        <a:pt x="67204" y="188706"/>
                        <a:pt x="120914" y="394552"/>
                        <a:pt x="174625" y="600398"/>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2" name="フリーフォーム 1321">
                  <a:extLst>
                    <a:ext uri="{FF2B5EF4-FFF2-40B4-BE49-F238E27FC236}">
                      <a16:creationId xmlns:a16="http://schemas.microsoft.com/office/drawing/2014/main" id="{08E74762-C4ED-C868-BD47-7081739D2485}"/>
                    </a:ext>
                  </a:extLst>
                </p:cNvPr>
                <p:cNvSpPr/>
                <p:nvPr/>
              </p:nvSpPr>
              <p:spPr>
                <a:xfrm>
                  <a:off x="8889803" y="4194175"/>
                  <a:ext cx="422472" cy="879480"/>
                </a:xfrm>
                <a:custGeom>
                  <a:avLst/>
                  <a:gdLst>
                    <a:gd name="connsiteX0" fmla="*/ 235147 w 422472"/>
                    <a:gd name="connsiteY0" fmla="*/ 0 h 879480"/>
                    <a:gd name="connsiteX1" fmla="*/ 12897 w 422472"/>
                    <a:gd name="connsiteY1" fmla="*/ 746125 h 879480"/>
                    <a:gd name="connsiteX2" fmla="*/ 31947 w 422472"/>
                    <a:gd name="connsiteY2" fmla="*/ 698500 h 879480"/>
                    <a:gd name="connsiteX3" fmla="*/ 76397 w 422472"/>
                    <a:gd name="connsiteY3" fmla="*/ 879475 h 879480"/>
                    <a:gd name="connsiteX4" fmla="*/ 114497 w 422472"/>
                    <a:gd name="connsiteY4" fmla="*/ 692150 h 879480"/>
                    <a:gd name="connsiteX5" fmla="*/ 422472 w 422472"/>
                    <a:gd name="connsiteY5" fmla="*/ 31750 h 87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2472" h="879480">
                      <a:moveTo>
                        <a:pt x="235147" y="0"/>
                      </a:moveTo>
                      <a:cubicBezTo>
                        <a:pt x="140955" y="314854"/>
                        <a:pt x="46764" y="629708"/>
                        <a:pt x="12897" y="746125"/>
                      </a:cubicBezTo>
                      <a:cubicBezTo>
                        <a:pt x="-20970" y="862542"/>
                        <a:pt x="21364" y="676275"/>
                        <a:pt x="31947" y="698500"/>
                      </a:cubicBezTo>
                      <a:cubicBezTo>
                        <a:pt x="42530" y="720725"/>
                        <a:pt x="62639" y="880533"/>
                        <a:pt x="76397" y="879475"/>
                      </a:cubicBezTo>
                      <a:cubicBezTo>
                        <a:pt x="90155" y="878417"/>
                        <a:pt x="56818" y="833437"/>
                        <a:pt x="114497" y="692150"/>
                      </a:cubicBezTo>
                      <a:cubicBezTo>
                        <a:pt x="172176" y="550863"/>
                        <a:pt x="297324" y="291306"/>
                        <a:pt x="422472" y="31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3" name="フリーフォーム 1322">
                  <a:extLst>
                    <a:ext uri="{FF2B5EF4-FFF2-40B4-BE49-F238E27FC236}">
                      <a16:creationId xmlns:a16="http://schemas.microsoft.com/office/drawing/2014/main" id="{099D8A74-3216-33DB-45EC-B774C77DD562}"/>
                    </a:ext>
                  </a:extLst>
                </p:cNvPr>
                <p:cNvSpPr/>
                <p:nvPr/>
              </p:nvSpPr>
              <p:spPr>
                <a:xfrm>
                  <a:off x="8794097" y="4552950"/>
                  <a:ext cx="854728" cy="517525"/>
                </a:xfrm>
                <a:custGeom>
                  <a:avLst/>
                  <a:gdLst>
                    <a:gd name="connsiteX0" fmla="*/ 708678 w 854728"/>
                    <a:gd name="connsiteY0" fmla="*/ 0 h 517525"/>
                    <a:gd name="connsiteX1" fmla="*/ 7003 w 854728"/>
                    <a:gd name="connsiteY1" fmla="*/ 301625 h 517525"/>
                    <a:gd name="connsiteX2" fmla="*/ 337203 w 854728"/>
                    <a:gd name="connsiteY2" fmla="*/ 368300 h 517525"/>
                    <a:gd name="connsiteX3" fmla="*/ 149878 w 854728"/>
                    <a:gd name="connsiteY3" fmla="*/ 361950 h 517525"/>
                    <a:gd name="connsiteX4" fmla="*/ 854728 w 854728"/>
                    <a:gd name="connsiteY4" fmla="*/ 517525 h 517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4728" h="517525">
                      <a:moveTo>
                        <a:pt x="708678" y="0"/>
                      </a:moveTo>
                      <a:cubicBezTo>
                        <a:pt x="388796" y="120121"/>
                        <a:pt x="68915" y="240242"/>
                        <a:pt x="7003" y="301625"/>
                      </a:cubicBezTo>
                      <a:cubicBezTo>
                        <a:pt x="-54910" y="363008"/>
                        <a:pt x="313391" y="358246"/>
                        <a:pt x="337203" y="368300"/>
                      </a:cubicBezTo>
                      <a:cubicBezTo>
                        <a:pt x="361015" y="378354"/>
                        <a:pt x="63624" y="337079"/>
                        <a:pt x="149878" y="361950"/>
                      </a:cubicBezTo>
                      <a:cubicBezTo>
                        <a:pt x="236132" y="386821"/>
                        <a:pt x="545430" y="452173"/>
                        <a:pt x="854728" y="517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4" name="フリーフォーム 1323">
                  <a:extLst>
                    <a:ext uri="{FF2B5EF4-FFF2-40B4-BE49-F238E27FC236}">
                      <a16:creationId xmlns:a16="http://schemas.microsoft.com/office/drawing/2014/main" id="{8A94AD51-A059-46E9-9C68-2450A18251AB}"/>
                    </a:ext>
                  </a:extLst>
                </p:cNvPr>
                <p:cNvSpPr/>
                <p:nvPr/>
              </p:nvSpPr>
              <p:spPr>
                <a:xfrm>
                  <a:off x="8885621" y="4718050"/>
                  <a:ext cx="756854" cy="498549"/>
                </a:xfrm>
                <a:custGeom>
                  <a:avLst/>
                  <a:gdLst>
                    <a:gd name="connsiteX0" fmla="*/ 683829 w 756854"/>
                    <a:gd name="connsiteY0" fmla="*/ 0 h 498549"/>
                    <a:gd name="connsiteX1" fmla="*/ 105979 w 756854"/>
                    <a:gd name="connsiteY1" fmla="*/ 342900 h 498549"/>
                    <a:gd name="connsiteX2" fmla="*/ 48829 w 756854"/>
                    <a:gd name="connsiteY2" fmla="*/ 450850 h 498549"/>
                    <a:gd name="connsiteX3" fmla="*/ 131379 w 756854"/>
                    <a:gd name="connsiteY3" fmla="*/ 387350 h 498549"/>
                    <a:gd name="connsiteX4" fmla="*/ 29779 w 756854"/>
                    <a:gd name="connsiteY4" fmla="*/ 492125 h 498549"/>
                    <a:gd name="connsiteX5" fmla="*/ 756854 w 756854"/>
                    <a:gd name="connsiteY5" fmla="*/ 165100 h 498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854" h="498549">
                      <a:moveTo>
                        <a:pt x="683829" y="0"/>
                      </a:moveTo>
                      <a:cubicBezTo>
                        <a:pt x="447820" y="133879"/>
                        <a:pt x="211812" y="267758"/>
                        <a:pt x="105979" y="342900"/>
                      </a:cubicBezTo>
                      <a:cubicBezTo>
                        <a:pt x="146" y="418042"/>
                        <a:pt x="44596" y="443442"/>
                        <a:pt x="48829" y="450850"/>
                      </a:cubicBezTo>
                      <a:cubicBezTo>
                        <a:pt x="53062" y="458258"/>
                        <a:pt x="134554" y="380471"/>
                        <a:pt x="131379" y="387350"/>
                      </a:cubicBezTo>
                      <a:cubicBezTo>
                        <a:pt x="128204" y="394229"/>
                        <a:pt x="-74467" y="529167"/>
                        <a:pt x="29779" y="492125"/>
                      </a:cubicBezTo>
                      <a:cubicBezTo>
                        <a:pt x="134025" y="455083"/>
                        <a:pt x="445439" y="310091"/>
                        <a:pt x="756854" y="1651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5" name="フリーフォーム 1324">
                  <a:extLst>
                    <a:ext uri="{FF2B5EF4-FFF2-40B4-BE49-F238E27FC236}">
                      <a16:creationId xmlns:a16="http://schemas.microsoft.com/office/drawing/2014/main" id="{43E23075-29FE-5E60-DBAD-7787DC215491}"/>
                    </a:ext>
                  </a:extLst>
                </p:cNvPr>
                <p:cNvSpPr/>
                <p:nvPr/>
              </p:nvSpPr>
              <p:spPr>
                <a:xfrm>
                  <a:off x="8966200" y="4968875"/>
                  <a:ext cx="695325" cy="260350"/>
                </a:xfrm>
                <a:custGeom>
                  <a:avLst/>
                  <a:gdLst>
                    <a:gd name="connsiteX0" fmla="*/ 0 w 695325"/>
                    <a:gd name="connsiteY0" fmla="*/ 0 h 260350"/>
                    <a:gd name="connsiteX1" fmla="*/ 695325 w 695325"/>
                    <a:gd name="connsiteY1" fmla="*/ 260350 h 260350"/>
                  </a:gdLst>
                  <a:ahLst/>
                  <a:cxnLst>
                    <a:cxn ang="0">
                      <a:pos x="connsiteX0" y="connsiteY0"/>
                    </a:cxn>
                    <a:cxn ang="0">
                      <a:pos x="connsiteX1" y="connsiteY1"/>
                    </a:cxn>
                  </a:cxnLst>
                  <a:rect l="l" t="t" r="r" b="b"/>
                  <a:pathLst>
                    <a:path w="695325" h="260350">
                      <a:moveTo>
                        <a:pt x="0" y="0"/>
                      </a:moveTo>
                      <a:lnTo>
                        <a:pt x="695325" y="2603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6" name="フリーフォーム 1325">
                  <a:extLst>
                    <a:ext uri="{FF2B5EF4-FFF2-40B4-BE49-F238E27FC236}">
                      <a16:creationId xmlns:a16="http://schemas.microsoft.com/office/drawing/2014/main" id="{E3A4ACD3-C291-813B-18E9-AB9A138E237F}"/>
                    </a:ext>
                  </a:extLst>
                </p:cNvPr>
                <p:cNvSpPr/>
                <p:nvPr/>
              </p:nvSpPr>
              <p:spPr>
                <a:xfrm>
                  <a:off x="6546578" y="4368800"/>
                  <a:ext cx="403497" cy="537301"/>
                </a:xfrm>
                <a:custGeom>
                  <a:avLst/>
                  <a:gdLst>
                    <a:gd name="connsiteX0" fmla="*/ 403497 w 403497"/>
                    <a:gd name="connsiteY0" fmla="*/ 0 h 537301"/>
                    <a:gd name="connsiteX1" fmla="*/ 25672 w 403497"/>
                    <a:gd name="connsiteY1" fmla="*/ 517525 h 537301"/>
                    <a:gd name="connsiteX2" fmla="*/ 82822 w 403497"/>
                    <a:gd name="connsiteY2" fmla="*/ 434975 h 537301"/>
                    <a:gd name="connsiteX3" fmla="*/ 6622 w 403497"/>
                    <a:gd name="connsiteY3" fmla="*/ 485775 h 537301"/>
                    <a:gd name="connsiteX4" fmla="*/ 286022 w 403497"/>
                    <a:gd name="connsiteY4" fmla="*/ 323850 h 537301"/>
                    <a:gd name="connsiteX5" fmla="*/ 292372 w 403497"/>
                    <a:gd name="connsiteY5" fmla="*/ 269875 h 53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497" h="537301">
                      <a:moveTo>
                        <a:pt x="403497" y="0"/>
                      </a:moveTo>
                      <a:lnTo>
                        <a:pt x="25672" y="517525"/>
                      </a:lnTo>
                      <a:cubicBezTo>
                        <a:pt x="-27774" y="590021"/>
                        <a:pt x="85997" y="440267"/>
                        <a:pt x="82822" y="434975"/>
                      </a:cubicBezTo>
                      <a:cubicBezTo>
                        <a:pt x="79647" y="429683"/>
                        <a:pt x="-27245" y="504296"/>
                        <a:pt x="6622" y="485775"/>
                      </a:cubicBezTo>
                      <a:cubicBezTo>
                        <a:pt x="40489" y="467254"/>
                        <a:pt x="238397" y="359833"/>
                        <a:pt x="286022" y="323850"/>
                      </a:cubicBezTo>
                      <a:cubicBezTo>
                        <a:pt x="333647" y="287867"/>
                        <a:pt x="313009" y="278871"/>
                        <a:pt x="292372" y="269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7" name="フリーフォーム 1326">
                  <a:extLst>
                    <a:ext uri="{FF2B5EF4-FFF2-40B4-BE49-F238E27FC236}">
                      <a16:creationId xmlns:a16="http://schemas.microsoft.com/office/drawing/2014/main" id="{A9948AC7-2196-E969-1417-625311FA3AB2}"/>
                    </a:ext>
                  </a:extLst>
                </p:cNvPr>
                <p:cNvSpPr/>
                <p:nvPr/>
              </p:nvSpPr>
              <p:spPr>
                <a:xfrm>
                  <a:off x="6959600" y="4476750"/>
                  <a:ext cx="129630" cy="97282"/>
                </a:xfrm>
                <a:custGeom>
                  <a:avLst/>
                  <a:gdLst>
                    <a:gd name="connsiteX0" fmla="*/ 0 w 129630"/>
                    <a:gd name="connsiteY0" fmla="*/ 9525 h 97282"/>
                    <a:gd name="connsiteX1" fmla="*/ 66675 w 129630"/>
                    <a:gd name="connsiteY1" fmla="*/ 76200 h 97282"/>
                    <a:gd name="connsiteX2" fmla="*/ 82550 w 129630"/>
                    <a:gd name="connsiteY2" fmla="*/ 95250 h 97282"/>
                    <a:gd name="connsiteX3" fmla="*/ 127000 w 129630"/>
                    <a:gd name="connsiteY3" fmla="*/ 34925 h 97282"/>
                    <a:gd name="connsiteX4" fmla="*/ 120650 w 129630"/>
                    <a:gd name="connsiteY4" fmla="*/ 0 h 97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30" h="97282">
                      <a:moveTo>
                        <a:pt x="0" y="9525"/>
                      </a:moveTo>
                      <a:lnTo>
                        <a:pt x="66675" y="76200"/>
                      </a:lnTo>
                      <a:cubicBezTo>
                        <a:pt x="80433" y="90488"/>
                        <a:pt x="72496" y="102129"/>
                        <a:pt x="82550" y="95250"/>
                      </a:cubicBezTo>
                      <a:cubicBezTo>
                        <a:pt x="92604" y="88371"/>
                        <a:pt x="120650" y="50800"/>
                        <a:pt x="127000" y="34925"/>
                      </a:cubicBezTo>
                      <a:cubicBezTo>
                        <a:pt x="133350" y="19050"/>
                        <a:pt x="127000" y="9525"/>
                        <a:pt x="120650" y="0"/>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8" name="フリーフォーム 1327">
                  <a:extLst>
                    <a:ext uri="{FF2B5EF4-FFF2-40B4-BE49-F238E27FC236}">
                      <a16:creationId xmlns:a16="http://schemas.microsoft.com/office/drawing/2014/main" id="{43E9DD22-AD53-E825-8199-4BFEC1315D75}"/>
                    </a:ext>
                  </a:extLst>
                </p:cNvPr>
                <p:cNvSpPr/>
                <p:nvPr/>
              </p:nvSpPr>
              <p:spPr>
                <a:xfrm>
                  <a:off x="7066033" y="4375150"/>
                  <a:ext cx="106694" cy="95271"/>
                </a:xfrm>
                <a:custGeom>
                  <a:avLst/>
                  <a:gdLst>
                    <a:gd name="connsiteX0" fmla="*/ 30092 w 106694"/>
                    <a:gd name="connsiteY0" fmla="*/ 0 h 95271"/>
                    <a:gd name="connsiteX1" fmla="*/ 1517 w 106694"/>
                    <a:gd name="connsiteY1" fmla="*/ 50800 h 95271"/>
                    <a:gd name="connsiteX2" fmla="*/ 71367 w 106694"/>
                    <a:gd name="connsiteY2" fmla="*/ 95250 h 95271"/>
                    <a:gd name="connsiteX3" fmla="*/ 106292 w 106694"/>
                    <a:gd name="connsiteY3" fmla="*/ 57150 h 95271"/>
                    <a:gd name="connsiteX4" fmla="*/ 87242 w 106694"/>
                    <a:gd name="connsiteY4" fmla="*/ 41275 h 9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4" h="95271">
                      <a:moveTo>
                        <a:pt x="30092" y="0"/>
                      </a:moveTo>
                      <a:cubicBezTo>
                        <a:pt x="12365" y="17462"/>
                        <a:pt x="-5362" y="34925"/>
                        <a:pt x="1517" y="50800"/>
                      </a:cubicBezTo>
                      <a:cubicBezTo>
                        <a:pt x="8396" y="66675"/>
                        <a:pt x="53905" y="94192"/>
                        <a:pt x="71367" y="95250"/>
                      </a:cubicBezTo>
                      <a:cubicBezTo>
                        <a:pt x="88829" y="96308"/>
                        <a:pt x="106292" y="57150"/>
                        <a:pt x="106292" y="57150"/>
                      </a:cubicBezTo>
                      <a:cubicBezTo>
                        <a:pt x="108938" y="48154"/>
                        <a:pt x="98090" y="44714"/>
                        <a:pt x="87242" y="4127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9" name="フリーフォーム 1328">
                  <a:extLst>
                    <a:ext uri="{FF2B5EF4-FFF2-40B4-BE49-F238E27FC236}">
                      <a16:creationId xmlns:a16="http://schemas.microsoft.com/office/drawing/2014/main" id="{F3807349-C379-9A6A-DB6D-CB09BC031523}"/>
                    </a:ext>
                  </a:extLst>
                </p:cNvPr>
                <p:cNvSpPr/>
                <p:nvPr/>
              </p:nvSpPr>
              <p:spPr>
                <a:xfrm>
                  <a:off x="7288898" y="4111548"/>
                  <a:ext cx="94065" cy="80067"/>
                </a:xfrm>
                <a:custGeom>
                  <a:avLst/>
                  <a:gdLst>
                    <a:gd name="connsiteX0" fmla="*/ 92977 w 94065"/>
                    <a:gd name="connsiteY0" fmla="*/ 79452 h 80067"/>
                    <a:gd name="connsiteX1" fmla="*/ 902 w 94065"/>
                    <a:gd name="connsiteY1" fmla="*/ 35002 h 80067"/>
                    <a:gd name="connsiteX2" fmla="*/ 48527 w 94065"/>
                    <a:gd name="connsiteY2" fmla="*/ 77 h 80067"/>
                    <a:gd name="connsiteX3" fmla="*/ 92977 w 94065"/>
                    <a:gd name="connsiteY3" fmla="*/ 79452 h 80067"/>
                  </a:gdLst>
                  <a:ahLst/>
                  <a:cxnLst>
                    <a:cxn ang="0">
                      <a:pos x="connsiteX0" y="connsiteY0"/>
                    </a:cxn>
                    <a:cxn ang="0">
                      <a:pos x="connsiteX1" y="connsiteY1"/>
                    </a:cxn>
                    <a:cxn ang="0">
                      <a:pos x="connsiteX2" y="connsiteY2"/>
                    </a:cxn>
                    <a:cxn ang="0">
                      <a:pos x="connsiteX3" y="connsiteY3"/>
                    </a:cxn>
                  </a:cxnLst>
                  <a:rect l="l" t="t" r="r" b="b"/>
                  <a:pathLst>
                    <a:path w="94065" h="80067">
                      <a:moveTo>
                        <a:pt x="92977" y="79452"/>
                      </a:moveTo>
                      <a:cubicBezTo>
                        <a:pt x="85040" y="85273"/>
                        <a:pt x="8310" y="48231"/>
                        <a:pt x="902" y="35002"/>
                      </a:cubicBezTo>
                      <a:cubicBezTo>
                        <a:pt x="-6506" y="21773"/>
                        <a:pt x="33710" y="-1510"/>
                        <a:pt x="48527" y="77"/>
                      </a:cubicBezTo>
                      <a:cubicBezTo>
                        <a:pt x="63344" y="1664"/>
                        <a:pt x="100914" y="73631"/>
                        <a:pt x="92977" y="79452"/>
                      </a:cubicBezTo>
                      <a:close/>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0" name="フリーフォーム 1329">
                  <a:extLst>
                    <a:ext uri="{FF2B5EF4-FFF2-40B4-BE49-F238E27FC236}">
                      <a16:creationId xmlns:a16="http://schemas.microsoft.com/office/drawing/2014/main" id="{DC369D36-375A-8478-D88C-CC2D5FF9617D}"/>
                    </a:ext>
                  </a:extLst>
                </p:cNvPr>
                <p:cNvSpPr/>
                <p:nvPr/>
              </p:nvSpPr>
              <p:spPr>
                <a:xfrm>
                  <a:off x="7352314" y="4000500"/>
                  <a:ext cx="85522" cy="104775"/>
                </a:xfrm>
                <a:custGeom>
                  <a:avLst/>
                  <a:gdLst>
                    <a:gd name="connsiteX0" fmla="*/ 45436 w 85522"/>
                    <a:gd name="connsiteY0" fmla="*/ 0 h 104775"/>
                    <a:gd name="connsiteX1" fmla="*/ 986 w 85522"/>
                    <a:gd name="connsiteY1" fmla="*/ 66675 h 104775"/>
                    <a:gd name="connsiteX2" fmla="*/ 83536 w 85522"/>
                    <a:gd name="connsiteY2" fmla="*/ 57150 h 104775"/>
                    <a:gd name="connsiteX3" fmla="*/ 51786 w 85522"/>
                    <a:gd name="connsiteY3" fmla="*/ 104775 h 104775"/>
                  </a:gdLst>
                  <a:ahLst/>
                  <a:cxnLst>
                    <a:cxn ang="0">
                      <a:pos x="connsiteX0" y="connsiteY0"/>
                    </a:cxn>
                    <a:cxn ang="0">
                      <a:pos x="connsiteX1" y="connsiteY1"/>
                    </a:cxn>
                    <a:cxn ang="0">
                      <a:pos x="connsiteX2" y="connsiteY2"/>
                    </a:cxn>
                    <a:cxn ang="0">
                      <a:pos x="connsiteX3" y="connsiteY3"/>
                    </a:cxn>
                  </a:cxnLst>
                  <a:rect l="l" t="t" r="r" b="b"/>
                  <a:pathLst>
                    <a:path w="85522" h="104775">
                      <a:moveTo>
                        <a:pt x="45436" y="0"/>
                      </a:moveTo>
                      <a:cubicBezTo>
                        <a:pt x="20036" y="28575"/>
                        <a:pt x="-5364" y="57150"/>
                        <a:pt x="986" y="66675"/>
                      </a:cubicBezTo>
                      <a:cubicBezTo>
                        <a:pt x="7336" y="76200"/>
                        <a:pt x="75069" y="50800"/>
                        <a:pt x="83536" y="57150"/>
                      </a:cubicBezTo>
                      <a:cubicBezTo>
                        <a:pt x="92003" y="63500"/>
                        <a:pt x="71894" y="84137"/>
                        <a:pt x="51786" y="10477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1" name="フリーフォーム 1330">
                  <a:extLst>
                    <a:ext uri="{FF2B5EF4-FFF2-40B4-BE49-F238E27FC236}">
                      <a16:creationId xmlns:a16="http://schemas.microsoft.com/office/drawing/2014/main" id="{2F47F108-80F0-C39A-FF3B-F5BB950B6C82}"/>
                    </a:ext>
                  </a:extLst>
                </p:cNvPr>
                <p:cNvSpPr/>
                <p:nvPr/>
              </p:nvSpPr>
              <p:spPr>
                <a:xfrm>
                  <a:off x="7305675" y="4035425"/>
                  <a:ext cx="52071" cy="47625"/>
                </a:xfrm>
                <a:custGeom>
                  <a:avLst/>
                  <a:gdLst>
                    <a:gd name="connsiteX0" fmla="*/ 0 w 52071"/>
                    <a:gd name="connsiteY0" fmla="*/ 0 h 47625"/>
                    <a:gd name="connsiteX1" fmla="*/ 50800 w 52071"/>
                    <a:gd name="connsiteY1" fmla="*/ 22225 h 47625"/>
                    <a:gd name="connsiteX2" fmla="*/ 31750 w 52071"/>
                    <a:gd name="connsiteY2" fmla="*/ 47625 h 47625"/>
                  </a:gdLst>
                  <a:ahLst/>
                  <a:cxnLst>
                    <a:cxn ang="0">
                      <a:pos x="connsiteX0" y="connsiteY0"/>
                    </a:cxn>
                    <a:cxn ang="0">
                      <a:pos x="connsiteX1" y="connsiteY1"/>
                    </a:cxn>
                    <a:cxn ang="0">
                      <a:pos x="connsiteX2" y="connsiteY2"/>
                    </a:cxn>
                  </a:cxnLst>
                  <a:rect l="l" t="t" r="r" b="b"/>
                  <a:pathLst>
                    <a:path w="52071" h="47625">
                      <a:moveTo>
                        <a:pt x="0" y="0"/>
                      </a:moveTo>
                      <a:cubicBezTo>
                        <a:pt x="22754" y="7144"/>
                        <a:pt x="45508" y="14288"/>
                        <a:pt x="50800" y="22225"/>
                      </a:cubicBezTo>
                      <a:cubicBezTo>
                        <a:pt x="56092" y="30162"/>
                        <a:pt x="43921" y="38893"/>
                        <a:pt x="31750" y="4762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2" name="フリーフォーム 1331">
                  <a:extLst>
                    <a:ext uri="{FF2B5EF4-FFF2-40B4-BE49-F238E27FC236}">
                      <a16:creationId xmlns:a16="http://schemas.microsoft.com/office/drawing/2014/main" id="{E1E21D5E-4A8A-C356-1579-133D3CFFD671}"/>
                    </a:ext>
                  </a:extLst>
                </p:cNvPr>
                <p:cNvSpPr/>
                <p:nvPr/>
              </p:nvSpPr>
              <p:spPr>
                <a:xfrm>
                  <a:off x="6956425" y="4458829"/>
                  <a:ext cx="123825" cy="46496"/>
                </a:xfrm>
                <a:custGeom>
                  <a:avLst/>
                  <a:gdLst>
                    <a:gd name="connsiteX0" fmla="*/ 0 w 123825"/>
                    <a:gd name="connsiteY0" fmla="*/ 11571 h 46496"/>
                    <a:gd name="connsiteX1" fmla="*/ 88900 w 123825"/>
                    <a:gd name="connsiteY1" fmla="*/ 2046 h 46496"/>
                    <a:gd name="connsiteX2" fmla="*/ 123825 w 123825"/>
                    <a:gd name="connsiteY2" fmla="*/ 46496 h 46496"/>
                  </a:gdLst>
                  <a:ahLst/>
                  <a:cxnLst>
                    <a:cxn ang="0">
                      <a:pos x="connsiteX0" y="connsiteY0"/>
                    </a:cxn>
                    <a:cxn ang="0">
                      <a:pos x="connsiteX1" y="connsiteY1"/>
                    </a:cxn>
                    <a:cxn ang="0">
                      <a:pos x="connsiteX2" y="connsiteY2"/>
                    </a:cxn>
                  </a:cxnLst>
                  <a:rect l="l" t="t" r="r" b="b"/>
                  <a:pathLst>
                    <a:path w="123825" h="46496">
                      <a:moveTo>
                        <a:pt x="0" y="11571"/>
                      </a:moveTo>
                      <a:cubicBezTo>
                        <a:pt x="34131" y="3898"/>
                        <a:pt x="68263" y="-3775"/>
                        <a:pt x="88900" y="2046"/>
                      </a:cubicBezTo>
                      <a:cubicBezTo>
                        <a:pt x="109537" y="7867"/>
                        <a:pt x="116681" y="27181"/>
                        <a:pt x="123825" y="46496"/>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3" name="フリーフォーム 1332">
                  <a:extLst>
                    <a:ext uri="{FF2B5EF4-FFF2-40B4-BE49-F238E27FC236}">
                      <a16:creationId xmlns:a16="http://schemas.microsoft.com/office/drawing/2014/main" id="{DB4FE8BF-7EAC-71D7-6532-86C49CC41E73}"/>
                    </a:ext>
                  </a:extLst>
                </p:cNvPr>
                <p:cNvSpPr/>
                <p:nvPr/>
              </p:nvSpPr>
              <p:spPr>
                <a:xfrm>
                  <a:off x="7054850" y="4403725"/>
                  <a:ext cx="111125" cy="28575"/>
                </a:xfrm>
                <a:custGeom>
                  <a:avLst/>
                  <a:gdLst>
                    <a:gd name="connsiteX0" fmla="*/ 0 w 111125"/>
                    <a:gd name="connsiteY0" fmla="*/ 0 h 28575"/>
                    <a:gd name="connsiteX1" fmla="*/ 82550 w 111125"/>
                    <a:gd name="connsiteY1" fmla="*/ 6350 h 28575"/>
                    <a:gd name="connsiteX2" fmla="*/ 111125 w 111125"/>
                    <a:gd name="connsiteY2" fmla="*/ 28575 h 28575"/>
                  </a:gdLst>
                  <a:ahLst/>
                  <a:cxnLst>
                    <a:cxn ang="0">
                      <a:pos x="connsiteX0" y="connsiteY0"/>
                    </a:cxn>
                    <a:cxn ang="0">
                      <a:pos x="connsiteX1" y="connsiteY1"/>
                    </a:cxn>
                    <a:cxn ang="0">
                      <a:pos x="connsiteX2" y="connsiteY2"/>
                    </a:cxn>
                  </a:cxnLst>
                  <a:rect l="l" t="t" r="r" b="b"/>
                  <a:pathLst>
                    <a:path w="111125" h="28575">
                      <a:moveTo>
                        <a:pt x="0" y="0"/>
                      </a:moveTo>
                      <a:cubicBezTo>
                        <a:pt x="32014" y="793"/>
                        <a:pt x="64029" y="1587"/>
                        <a:pt x="82550" y="6350"/>
                      </a:cubicBezTo>
                      <a:cubicBezTo>
                        <a:pt x="101071" y="11113"/>
                        <a:pt x="106098" y="19844"/>
                        <a:pt x="111125" y="2857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4" name="フリーフォーム 1333">
                  <a:extLst>
                    <a:ext uri="{FF2B5EF4-FFF2-40B4-BE49-F238E27FC236}">
                      <a16:creationId xmlns:a16="http://schemas.microsoft.com/office/drawing/2014/main" id="{7B38C6CD-F047-B0BD-B9DB-D531A6F2F05A}"/>
                    </a:ext>
                  </a:extLst>
                </p:cNvPr>
                <p:cNvSpPr/>
                <p:nvPr/>
              </p:nvSpPr>
              <p:spPr>
                <a:xfrm>
                  <a:off x="6318921" y="4178300"/>
                  <a:ext cx="1142329" cy="1227383"/>
                </a:xfrm>
                <a:custGeom>
                  <a:avLst/>
                  <a:gdLst>
                    <a:gd name="connsiteX0" fmla="*/ 548604 w 1142329"/>
                    <a:gd name="connsiteY0" fmla="*/ 603250 h 1227383"/>
                    <a:gd name="connsiteX1" fmla="*/ 199354 w 1142329"/>
                    <a:gd name="connsiteY1" fmla="*/ 1158875 h 1227383"/>
                    <a:gd name="connsiteX2" fmla="*/ 253329 w 1142329"/>
                    <a:gd name="connsiteY2" fmla="*/ 1098550 h 1227383"/>
                    <a:gd name="connsiteX3" fmla="*/ 81879 w 1142329"/>
                    <a:gd name="connsiteY3" fmla="*/ 1187450 h 1227383"/>
                    <a:gd name="connsiteX4" fmla="*/ 5679 w 1142329"/>
                    <a:gd name="connsiteY4" fmla="*/ 1225550 h 1227383"/>
                    <a:gd name="connsiteX5" fmla="*/ 227929 w 1142329"/>
                    <a:gd name="connsiteY5" fmla="*/ 1133475 h 1227383"/>
                    <a:gd name="connsiteX6" fmla="*/ 307304 w 1142329"/>
                    <a:gd name="connsiteY6" fmla="*/ 1133475 h 1227383"/>
                    <a:gd name="connsiteX7" fmla="*/ 339054 w 1142329"/>
                    <a:gd name="connsiteY7" fmla="*/ 1069975 h 1227383"/>
                    <a:gd name="connsiteX8" fmla="*/ 1142329 w 1142329"/>
                    <a:gd name="connsiteY8" fmla="*/ 0 h 1227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2329" h="1227383">
                      <a:moveTo>
                        <a:pt x="548604" y="603250"/>
                      </a:moveTo>
                      <a:cubicBezTo>
                        <a:pt x="398585" y="839787"/>
                        <a:pt x="248566" y="1076325"/>
                        <a:pt x="199354" y="1158875"/>
                      </a:cubicBezTo>
                      <a:cubicBezTo>
                        <a:pt x="150141" y="1241425"/>
                        <a:pt x="272908" y="1093788"/>
                        <a:pt x="253329" y="1098550"/>
                      </a:cubicBezTo>
                      <a:cubicBezTo>
                        <a:pt x="233750" y="1103312"/>
                        <a:pt x="123154" y="1166283"/>
                        <a:pt x="81879" y="1187450"/>
                      </a:cubicBezTo>
                      <a:cubicBezTo>
                        <a:pt x="40604" y="1208617"/>
                        <a:pt x="-18663" y="1234546"/>
                        <a:pt x="5679" y="1225550"/>
                      </a:cubicBezTo>
                      <a:cubicBezTo>
                        <a:pt x="30021" y="1216554"/>
                        <a:pt x="177658" y="1148821"/>
                        <a:pt x="227929" y="1133475"/>
                      </a:cubicBezTo>
                      <a:cubicBezTo>
                        <a:pt x="278200" y="1118129"/>
                        <a:pt x="288783" y="1144058"/>
                        <a:pt x="307304" y="1133475"/>
                      </a:cubicBezTo>
                      <a:cubicBezTo>
                        <a:pt x="325825" y="1122892"/>
                        <a:pt x="199883" y="1258887"/>
                        <a:pt x="339054" y="1069975"/>
                      </a:cubicBezTo>
                      <a:cubicBezTo>
                        <a:pt x="478225" y="881063"/>
                        <a:pt x="810277" y="440531"/>
                        <a:pt x="1142329"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5" name="フリーフォーム 1334">
                  <a:extLst>
                    <a:ext uri="{FF2B5EF4-FFF2-40B4-BE49-F238E27FC236}">
                      <a16:creationId xmlns:a16="http://schemas.microsoft.com/office/drawing/2014/main" id="{C15B36CC-D90D-C99D-FC14-E0D531EEFAA3}"/>
                    </a:ext>
                  </a:extLst>
                </p:cNvPr>
                <p:cNvSpPr/>
                <p:nvPr/>
              </p:nvSpPr>
              <p:spPr>
                <a:xfrm>
                  <a:off x="4654550" y="4730750"/>
                  <a:ext cx="1031875" cy="371475"/>
                </a:xfrm>
                <a:custGeom>
                  <a:avLst/>
                  <a:gdLst>
                    <a:gd name="connsiteX0" fmla="*/ 3175 w 1031875"/>
                    <a:gd name="connsiteY0" fmla="*/ 0 h 371475"/>
                    <a:gd name="connsiteX1" fmla="*/ 114300 w 1031875"/>
                    <a:gd name="connsiteY1" fmla="*/ 161925 h 371475"/>
                    <a:gd name="connsiteX2" fmla="*/ 6350 w 1031875"/>
                    <a:gd name="connsiteY2" fmla="*/ 234950 h 371475"/>
                    <a:gd name="connsiteX3" fmla="*/ 31750 w 1031875"/>
                    <a:gd name="connsiteY3" fmla="*/ 212725 h 371475"/>
                    <a:gd name="connsiteX4" fmla="*/ 0 w 1031875"/>
                    <a:gd name="connsiteY4" fmla="*/ 209550 h 371475"/>
                    <a:gd name="connsiteX5" fmla="*/ 1031875 w 1031875"/>
                    <a:gd name="connsiteY5" fmla="*/ 371475 h 37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875" h="371475">
                      <a:moveTo>
                        <a:pt x="3175" y="0"/>
                      </a:moveTo>
                      <a:cubicBezTo>
                        <a:pt x="58473" y="61383"/>
                        <a:pt x="113771" y="122767"/>
                        <a:pt x="114300" y="161925"/>
                      </a:cubicBezTo>
                      <a:cubicBezTo>
                        <a:pt x="114829" y="201083"/>
                        <a:pt x="20108" y="226483"/>
                        <a:pt x="6350" y="234950"/>
                      </a:cubicBezTo>
                      <a:cubicBezTo>
                        <a:pt x="-7408" y="243417"/>
                        <a:pt x="32808" y="216958"/>
                        <a:pt x="31750" y="212725"/>
                      </a:cubicBezTo>
                      <a:cubicBezTo>
                        <a:pt x="30692" y="208492"/>
                        <a:pt x="0" y="209550"/>
                        <a:pt x="0" y="209550"/>
                      </a:cubicBezTo>
                      <a:lnTo>
                        <a:pt x="1031875" y="3714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6" name="フリーフォーム 1335">
                  <a:extLst>
                    <a:ext uri="{FF2B5EF4-FFF2-40B4-BE49-F238E27FC236}">
                      <a16:creationId xmlns:a16="http://schemas.microsoft.com/office/drawing/2014/main" id="{5349DB8D-4F2D-6AB6-E9F4-FF5CD89DFF76}"/>
                    </a:ext>
                  </a:extLst>
                </p:cNvPr>
                <p:cNvSpPr/>
                <p:nvPr/>
              </p:nvSpPr>
              <p:spPr>
                <a:xfrm>
                  <a:off x="5543550" y="3726578"/>
                  <a:ext cx="384175" cy="848597"/>
                </a:xfrm>
                <a:custGeom>
                  <a:avLst/>
                  <a:gdLst>
                    <a:gd name="connsiteX0" fmla="*/ 0 w 384175"/>
                    <a:gd name="connsiteY0" fmla="*/ 96122 h 848597"/>
                    <a:gd name="connsiteX1" fmla="*/ 238125 w 384175"/>
                    <a:gd name="connsiteY1" fmla="*/ 80247 h 848597"/>
                    <a:gd name="connsiteX2" fmla="*/ 288925 w 384175"/>
                    <a:gd name="connsiteY2" fmla="*/ 48497 h 848597"/>
                    <a:gd name="connsiteX3" fmla="*/ 177800 w 384175"/>
                    <a:gd name="connsiteY3" fmla="*/ 872 h 848597"/>
                    <a:gd name="connsiteX4" fmla="*/ 177800 w 384175"/>
                    <a:gd name="connsiteY4" fmla="*/ 92947 h 848597"/>
                    <a:gd name="connsiteX5" fmla="*/ 155575 w 384175"/>
                    <a:gd name="connsiteY5" fmla="*/ 118347 h 848597"/>
                    <a:gd name="connsiteX6" fmla="*/ 250825 w 384175"/>
                    <a:gd name="connsiteY6" fmla="*/ 159622 h 848597"/>
                    <a:gd name="connsiteX7" fmla="*/ 225425 w 384175"/>
                    <a:gd name="connsiteY7" fmla="*/ 251697 h 848597"/>
                    <a:gd name="connsiteX8" fmla="*/ 139700 w 384175"/>
                    <a:gd name="connsiteY8" fmla="*/ 200897 h 848597"/>
                    <a:gd name="connsiteX9" fmla="*/ 276225 w 384175"/>
                    <a:gd name="connsiteY9" fmla="*/ 175497 h 848597"/>
                    <a:gd name="connsiteX10" fmla="*/ 279400 w 384175"/>
                    <a:gd name="connsiteY10" fmla="*/ 400922 h 848597"/>
                    <a:gd name="connsiteX11" fmla="*/ 384175 w 384175"/>
                    <a:gd name="connsiteY11" fmla="*/ 848597 h 84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4175" h="848597">
                      <a:moveTo>
                        <a:pt x="0" y="96122"/>
                      </a:moveTo>
                      <a:cubicBezTo>
                        <a:pt x="94985" y="92153"/>
                        <a:pt x="189971" y="88184"/>
                        <a:pt x="238125" y="80247"/>
                      </a:cubicBezTo>
                      <a:cubicBezTo>
                        <a:pt x="286279" y="72310"/>
                        <a:pt x="298979" y="61726"/>
                        <a:pt x="288925" y="48497"/>
                      </a:cubicBezTo>
                      <a:cubicBezTo>
                        <a:pt x="278871" y="35268"/>
                        <a:pt x="196321" y="-6536"/>
                        <a:pt x="177800" y="872"/>
                      </a:cubicBezTo>
                      <a:cubicBezTo>
                        <a:pt x="159279" y="8280"/>
                        <a:pt x="181504" y="73368"/>
                        <a:pt x="177800" y="92947"/>
                      </a:cubicBezTo>
                      <a:cubicBezTo>
                        <a:pt x="174096" y="112526"/>
                        <a:pt x="143404" y="107234"/>
                        <a:pt x="155575" y="118347"/>
                      </a:cubicBezTo>
                      <a:cubicBezTo>
                        <a:pt x="167746" y="129460"/>
                        <a:pt x="239183" y="137397"/>
                        <a:pt x="250825" y="159622"/>
                      </a:cubicBezTo>
                      <a:cubicBezTo>
                        <a:pt x="262467" y="181847"/>
                        <a:pt x="243946" y="244818"/>
                        <a:pt x="225425" y="251697"/>
                      </a:cubicBezTo>
                      <a:cubicBezTo>
                        <a:pt x="206904" y="258576"/>
                        <a:pt x="131233" y="213597"/>
                        <a:pt x="139700" y="200897"/>
                      </a:cubicBezTo>
                      <a:cubicBezTo>
                        <a:pt x="148167" y="188197"/>
                        <a:pt x="252942" y="142160"/>
                        <a:pt x="276225" y="175497"/>
                      </a:cubicBezTo>
                      <a:cubicBezTo>
                        <a:pt x="299508" y="208834"/>
                        <a:pt x="261408" y="288739"/>
                        <a:pt x="279400" y="400922"/>
                      </a:cubicBezTo>
                      <a:cubicBezTo>
                        <a:pt x="297392" y="513105"/>
                        <a:pt x="340783" y="680851"/>
                        <a:pt x="384175" y="84859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7" name="フリーフォーム 1336">
                  <a:extLst>
                    <a:ext uri="{FF2B5EF4-FFF2-40B4-BE49-F238E27FC236}">
                      <a16:creationId xmlns:a16="http://schemas.microsoft.com/office/drawing/2014/main" id="{C58497D8-9CCB-43F7-17E7-EE53E0276E67}"/>
                    </a:ext>
                  </a:extLst>
                </p:cNvPr>
                <p:cNvSpPr/>
                <p:nvPr/>
              </p:nvSpPr>
              <p:spPr>
                <a:xfrm>
                  <a:off x="2794000" y="3724275"/>
                  <a:ext cx="102389" cy="140470"/>
                </a:xfrm>
                <a:custGeom>
                  <a:avLst/>
                  <a:gdLst>
                    <a:gd name="connsiteX0" fmla="*/ 0 w 102389"/>
                    <a:gd name="connsiteY0" fmla="*/ 0 h 140470"/>
                    <a:gd name="connsiteX1" fmla="*/ 98425 w 102389"/>
                    <a:gd name="connsiteY1" fmla="*/ 69850 h 140470"/>
                    <a:gd name="connsiteX2" fmla="*/ 76200 w 102389"/>
                    <a:gd name="connsiteY2" fmla="*/ 136525 h 140470"/>
                    <a:gd name="connsiteX3" fmla="*/ 12700 w 102389"/>
                    <a:gd name="connsiteY3" fmla="*/ 127000 h 140470"/>
                  </a:gdLst>
                  <a:ahLst/>
                  <a:cxnLst>
                    <a:cxn ang="0">
                      <a:pos x="connsiteX0" y="connsiteY0"/>
                    </a:cxn>
                    <a:cxn ang="0">
                      <a:pos x="connsiteX1" y="connsiteY1"/>
                    </a:cxn>
                    <a:cxn ang="0">
                      <a:pos x="connsiteX2" y="connsiteY2"/>
                    </a:cxn>
                    <a:cxn ang="0">
                      <a:pos x="connsiteX3" y="connsiteY3"/>
                    </a:cxn>
                  </a:cxnLst>
                  <a:rect l="l" t="t" r="r" b="b"/>
                  <a:pathLst>
                    <a:path w="102389" h="140470">
                      <a:moveTo>
                        <a:pt x="0" y="0"/>
                      </a:moveTo>
                      <a:cubicBezTo>
                        <a:pt x="42862" y="23548"/>
                        <a:pt x="85725" y="47096"/>
                        <a:pt x="98425" y="69850"/>
                      </a:cubicBezTo>
                      <a:cubicBezTo>
                        <a:pt x="111125" y="92604"/>
                        <a:pt x="90487" y="127000"/>
                        <a:pt x="76200" y="136525"/>
                      </a:cubicBezTo>
                      <a:cubicBezTo>
                        <a:pt x="61913" y="146050"/>
                        <a:pt x="37306" y="136525"/>
                        <a:pt x="12700" y="127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8" name="フリーフォーム 1337">
                  <a:extLst>
                    <a:ext uri="{FF2B5EF4-FFF2-40B4-BE49-F238E27FC236}">
                      <a16:creationId xmlns:a16="http://schemas.microsoft.com/office/drawing/2014/main" id="{497885F0-FABB-8EC5-D1A0-A07335A177C8}"/>
                    </a:ext>
                  </a:extLst>
                </p:cNvPr>
                <p:cNvSpPr/>
                <p:nvPr/>
              </p:nvSpPr>
              <p:spPr>
                <a:xfrm>
                  <a:off x="5540375" y="4625975"/>
                  <a:ext cx="363380" cy="238620"/>
                </a:xfrm>
                <a:custGeom>
                  <a:avLst/>
                  <a:gdLst>
                    <a:gd name="connsiteX0" fmla="*/ 0 w 363380"/>
                    <a:gd name="connsiteY0" fmla="*/ 0 h 238620"/>
                    <a:gd name="connsiteX1" fmla="*/ 85725 w 363380"/>
                    <a:gd name="connsiteY1" fmla="*/ 79375 h 238620"/>
                    <a:gd name="connsiteX2" fmla="*/ 57150 w 363380"/>
                    <a:gd name="connsiteY2" fmla="*/ 127000 h 238620"/>
                    <a:gd name="connsiteX3" fmla="*/ 44450 w 363380"/>
                    <a:gd name="connsiteY3" fmla="*/ 117475 h 238620"/>
                    <a:gd name="connsiteX4" fmla="*/ 358775 w 363380"/>
                    <a:gd name="connsiteY4" fmla="*/ 238125 h 238620"/>
                    <a:gd name="connsiteX5" fmla="*/ 225425 w 363380"/>
                    <a:gd name="connsiteY5" fmla="*/ 158750 h 238620"/>
                    <a:gd name="connsiteX6" fmla="*/ 136525 w 363380"/>
                    <a:gd name="connsiteY6" fmla="*/ 120650 h 238620"/>
                    <a:gd name="connsiteX7" fmla="*/ 136525 w 363380"/>
                    <a:gd name="connsiteY7" fmla="*/ 47625 h 238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3380" h="238620">
                      <a:moveTo>
                        <a:pt x="0" y="0"/>
                      </a:moveTo>
                      <a:cubicBezTo>
                        <a:pt x="38100" y="29104"/>
                        <a:pt x="76200" y="58208"/>
                        <a:pt x="85725" y="79375"/>
                      </a:cubicBezTo>
                      <a:cubicBezTo>
                        <a:pt x="95250" y="100542"/>
                        <a:pt x="57150" y="127000"/>
                        <a:pt x="57150" y="127000"/>
                      </a:cubicBezTo>
                      <a:cubicBezTo>
                        <a:pt x="50271" y="133350"/>
                        <a:pt x="-5821" y="98954"/>
                        <a:pt x="44450" y="117475"/>
                      </a:cubicBezTo>
                      <a:cubicBezTo>
                        <a:pt x="94721" y="135996"/>
                        <a:pt x="328613" y="231246"/>
                        <a:pt x="358775" y="238125"/>
                      </a:cubicBezTo>
                      <a:cubicBezTo>
                        <a:pt x="388937" y="245004"/>
                        <a:pt x="262467" y="178329"/>
                        <a:pt x="225425" y="158750"/>
                      </a:cubicBezTo>
                      <a:cubicBezTo>
                        <a:pt x="188383" y="139171"/>
                        <a:pt x="151342" y="139171"/>
                        <a:pt x="136525" y="120650"/>
                      </a:cubicBezTo>
                      <a:cubicBezTo>
                        <a:pt x="121708" y="102129"/>
                        <a:pt x="129116" y="74877"/>
                        <a:pt x="136525" y="47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9" name="フリーフォーム 1338">
                  <a:extLst>
                    <a:ext uri="{FF2B5EF4-FFF2-40B4-BE49-F238E27FC236}">
                      <a16:creationId xmlns:a16="http://schemas.microsoft.com/office/drawing/2014/main" id="{B1A0E808-85BE-D92B-228C-07FF628B230D}"/>
                    </a:ext>
                  </a:extLst>
                </p:cNvPr>
                <p:cNvSpPr/>
                <p:nvPr/>
              </p:nvSpPr>
              <p:spPr>
                <a:xfrm>
                  <a:off x="6381090" y="4527550"/>
                  <a:ext cx="283235" cy="473672"/>
                </a:xfrm>
                <a:custGeom>
                  <a:avLst/>
                  <a:gdLst>
                    <a:gd name="connsiteX0" fmla="*/ 283235 w 283235"/>
                    <a:gd name="connsiteY0" fmla="*/ 0 h 473672"/>
                    <a:gd name="connsiteX1" fmla="*/ 29235 w 283235"/>
                    <a:gd name="connsiteY1" fmla="*/ 438150 h 473672"/>
                    <a:gd name="connsiteX2" fmla="*/ 114960 w 283235"/>
                    <a:gd name="connsiteY2" fmla="*/ 339725 h 473672"/>
                    <a:gd name="connsiteX3" fmla="*/ 660 w 283235"/>
                    <a:gd name="connsiteY3" fmla="*/ 469900 h 473672"/>
                    <a:gd name="connsiteX4" fmla="*/ 178460 w 283235"/>
                    <a:gd name="connsiteY4" fmla="*/ 161925 h 473672"/>
                    <a:gd name="connsiteX5" fmla="*/ 181635 w 283235"/>
                    <a:gd name="connsiteY5" fmla="*/ 149225 h 47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3235" h="473672">
                      <a:moveTo>
                        <a:pt x="283235" y="0"/>
                      </a:moveTo>
                      <a:cubicBezTo>
                        <a:pt x="170258" y="190764"/>
                        <a:pt x="57281" y="381529"/>
                        <a:pt x="29235" y="438150"/>
                      </a:cubicBezTo>
                      <a:cubicBezTo>
                        <a:pt x="1189" y="494771"/>
                        <a:pt x="119722" y="334433"/>
                        <a:pt x="114960" y="339725"/>
                      </a:cubicBezTo>
                      <a:cubicBezTo>
                        <a:pt x="110197" y="345017"/>
                        <a:pt x="-9923" y="499533"/>
                        <a:pt x="660" y="469900"/>
                      </a:cubicBezTo>
                      <a:cubicBezTo>
                        <a:pt x="11243" y="440267"/>
                        <a:pt x="178460" y="161925"/>
                        <a:pt x="178460" y="161925"/>
                      </a:cubicBezTo>
                      <a:cubicBezTo>
                        <a:pt x="208622" y="108479"/>
                        <a:pt x="195128" y="128852"/>
                        <a:pt x="181635" y="149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0" name="フリーフォーム 1339">
                  <a:extLst>
                    <a:ext uri="{FF2B5EF4-FFF2-40B4-BE49-F238E27FC236}">
                      <a16:creationId xmlns:a16="http://schemas.microsoft.com/office/drawing/2014/main" id="{36B4B71D-E3E8-5F5B-BAEF-D7EC60ACC2EB}"/>
                    </a:ext>
                  </a:extLst>
                </p:cNvPr>
                <p:cNvSpPr/>
                <p:nvPr/>
              </p:nvSpPr>
              <p:spPr>
                <a:xfrm>
                  <a:off x="7686675" y="3203323"/>
                  <a:ext cx="635397" cy="266952"/>
                </a:xfrm>
                <a:custGeom>
                  <a:avLst/>
                  <a:gdLst>
                    <a:gd name="connsiteX0" fmla="*/ 0 w 635397"/>
                    <a:gd name="connsiteY0" fmla="*/ 266952 h 266952"/>
                    <a:gd name="connsiteX1" fmla="*/ 295275 w 635397"/>
                    <a:gd name="connsiteY1" fmla="*/ 47877 h 266952"/>
                    <a:gd name="connsiteX2" fmla="*/ 628650 w 635397"/>
                    <a:gd name="connsiteY2" fmla="*/ 252 h 266952"/>
                    <a:gd name="connsiteX3" fmla="*/ 508000 w 635397"/>
                    <a:gd name="connsiteY3" fmla="*/ 57402 h 266952"/>
                    <a:gd name="connsiteX4" fmla="*/ 374650 w 635397"/>
                    <a:gd name="connsiteY4" fmla="*/ 143127 h 266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397" h="266952">
                      <a:moveTo>
                        <a:pt x="0" y="266952"/>
                      </a:moveTo>
                      <a:cubicBezTo>
                        <a:pt x="95250" y="179639"/>
                        <a:pt x="190500" y="92327"/>
                        <a:pt x="295275" y="47877"/>
                      </a:cubicBezTo>
                      <a:cubicBezTo>
                        <a:pt x="400050" y="3427"/>
                        <a:pt x="593196" y="-1335"/>
                        <a:pt x="628650" y="252"/>
                      </a:cubicBezTo>
                      <a:cubicBezTo>
                        <a:pt x="664104" y="1839"/>
                        <a:pt x="550333" y="33589"/>
                        <a:pt x="508000" y="57402"/>
                      </a:cubicBezTo>
                      <a:cubicBezTo>
                        <a:pt x="465667" y="81215"/>
                        <a:pt x="420158" y="112171"/>
                        <a:pt x="374650" y="14312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1" name="フリーフォーム 1340">
                  <a:extLst>
                    <a:ext uri="{FF2B5EF4-FFF2-40B4-BE49-F238E27FC236}">
                      <a16:creationId xmlns:a16="http://schemas.microsoft.com/office/drawing/2014/main" id="{574D6BD7-9C4A-0AE3-77EC-3F39A88F4980}"/>
                    </a:ext>
                  </a:extLst>
                </p:cNvPr>
                <p:cNvSpPr/>
                <p:nvPr/>
              </p:nvSpPr>
              <p:spPr>
                <a:xfrm>
                  <a:off x="8124825" y="3819519"/>
                  <a:ext cx="244475" cy="403231"/>
                </a:xfrm>
                <a:custGeom>
                  <a:avLst/>
                  <a:gdLst>
                    <a:gd name="connsiteX0" fmla="*/ 0 w 244475"/>
                    <a:gd name="connsiteY0" fmla="*/ 60331 h 403231"/>
                    <a:gd name="connsiteX1" fmla="*/ 114300 w 244475"/>
                    <a:gd name="connsiteY1" fmla="*/ 6 h 403231"/>
                    <a:gd name="connsiteX2" fmla="*/ 82550 w 244475"/>
                    <a:gd name="connsiteY2" fmla="*/ 63506 h 403231"/>
                    <a:gd name="connsiteX3" fmla="*/ 117475 w 244475"/>
                    <a:gd name="connsiteY3" fmla="*/ 82556 h 403231"/>
                    <a:gd name="connsiteX4" fmla="*/ 244475 w 244475"/>
                    <a:gd name="connsiteY4" fmla="*/ 403231 h 403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475" h="403231">
                      <a:moveTo>
                        <a:pt x="0" y="60331"/>
                      </a:moveTo>
                      <a:cubicBezTo>
                        <a:pt x="50271" y="29904"/>
                        <a:pt x="100542" y="-523"/>
                        <a:pt x="114300" y="6"/>
                      </a:cubicBezTo>
                      <a:cubicBezTo>
                        <a:pt x="128058" y="535"/>
                        <a:pt x="82021" y="49748"/>
                        <a:pt x="82550" y="63506"/>
                      </a:cubicBezTo>
                      <a:cubicBezTo>
                        <a:pt x="83079" y="77264"/>
                        <a:pt x="90488" y="25935"/>
                        <a:pt x="117475" y="82556"/>
                      </a:cubicBezTo>
                      <a:cubicBezTo>
                        <a:pt x="144462" y="139177"/>
                        <a:pt x="194468" y="271204"/>
                        <a:pt x="244475" y="40323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2" name="フリーフォーム 1341">
                  <a:extLst>
                    <a:ext uri="{FF2B5EF4-FFF2-40B4-BE49-F238E27FC236}">
                      <a16:creationId xmlns:a16="http://schemas.microsoft.com/office/drawing/2014/main" id="{4CA9C0B2-FE1E-D653-8338-1AAA6C86C168}"/>
                    </a:ext>
                  </a:extLst>
                </p:cNvPr>
                <p:cNvSpPr/>
                <p:nvPr/>
              </p:nvSpPr>
              <p:spPr>
                <a:xfrm>
                  <a:off x="8385125" y="4406900"/>
                  <a:ext cx="215950" cy="400050"/>
                </a:xfrm>
                <a:custGeom>
                  <a:avLst/>
                  <a:gdLst>
                    <a:gd name="connsiteX0" fmla="*/ 101650 w 215950"/>
                    <a:gd name="connsiteY0" fmla="*/ 0 h 400050"/>
                    <a:gd name="connsiteX1" fmla="*/ 50 w 215950"/>
                    <a:gd name="connsiteY1" fmla="*/ 63500 h 400050"/>
                    <a:gd name="connsiteX2" fmla="*/ 88950 w 215950"/>
                    <a:gd name="connsiteY2" fmla="*/ 88900 h 400050"/>
                    <a:gd name="connsiteX3" fmla="*/ 158800 w 215950"/>
                    <a:gd name="connsiteY3" fmla="*/ 241300 h 400050"/>
                    <a:gd name="connsiteX4" fmla="*/ 155625 w 215950"/>
                    <a:gd name="connsiteY4" fmla="*/ 168275 h 400050"/>
                    <a:gd name="connsiteX5" fmla="*/ 215950 w 215950"/>
                    <a:gd name="connsiteY5" fmla="*/ 400050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5950" h="400050">
                      <a:moveTo>
                        <a:pt x="101650" y="0"/>
                      </a:moveTo>
                      <a:cubicBezTo>
                        <a:pt x="51908" y="24341"/>
                        <a:pt x="2167" y="48683"/>
                        <a:pt x="50" y="63500"/>
                      </a:cubicBezTo>
                      <a:cubicBezTo>
                        <a:pt x="-2067" y="78317"/>
                        <a:pt x="62492" y="59267"/>
                        <a:pt x="88950" y="88900"/>
                      </a:cubicBezTo>
                      <a:cubicBezTo>
                        <a:pt x="115408" y="118533"/>
                        <a:pt x="147688" y="228071"/>
                        <a:pt x="158800" y="241300"/>
                      </a:cubicBezTo>
                      <a:cubicBezTo>
                        <a:pt x="169912" y="254529"/>
                        <a:pt x="146100" y="141817"/>
                        <a:pt x="155625" y="168275"/>
                      </a:cubicBezTo>
                      <a:cubicBezTo>
                        <a:pt x="165150" y="194733"/>
                        <a:pt x="190550" y="297391"/>
                        <a:pt x="215950" y="400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3" name="フリーフォーム 1342">
                  <a:extLst>
                    <a:ext uri="{FF2B5EF4-FFF2-40B4-BE49-F238E27FC236}">
                      <a16:creationId xmlns:a16="http://schemas.microsoft.com/office/drawing/2014/main" id="{0A302408-FDD6-9F26-3EF7-C05B3FEE6388}"/>
                    </a:ext>
                  </a:extLst>
                </p:cNvPr>
                <p:cNvSpPr/>
                <p:nvPr/>
              </p:nvSpPr>
              <p:spPr>
                <a:xfrm>
                  <a:off x="2108200" y="1222375"/>
                  <a:ext cx="95250" cy="949325"/>
                </a:xfrm>
                <a:custGeom>
                  <a:avLst/>
                  <a:gdLst>
                    <a:gd name="connsiteX0" fmla="*/ 95250 w 95250"/>
                    <a:gd name="connsiteY0" fmla="*/ 0 h 949325"/>
                    <a:gd name="connsiteX1" fmla="*/ 57150 w 95250"/>
                    <a:gd name="connsiteY1" fmla="*/ 628650 h 949325"/>
                    <a:gd name="connsiteX2" fmla="*/ 0 w 95250"/>
                    <a:gd name="connsiteY2" fmla="*/ 949325 h 949325"/>
                  </a:gdLst>
                  <a:ahLst/>
                  <a:cxnLst>
                    <a:cxn ang="0">
                      <a:pos x="connsiteX0" y="connsiteY0"/>
                    </a:cxn>
                    <a:cxn ang="0">
                      <a:pos x="connsiteX1" y="connsiteY1"/>
                    </a:cxn>
                    <a:cxn ang="0">
                      <a:pos x="connsiteX2" y="connsiteY2"/>
                    </a:cxn>
                  </a:cxnLst>
                  <a:rect l="l" t="t" r="r" b="b"/>
                  <a:pathLst>
                    <a:path w="95250" h="949325">
                      <a:moveTo>
                        <a:pt x="95250" y="0"/>
                      </a:moveTo>
                      <a:cubicBezTo>
                        <a:pt x="84137" y="235214"/>
                        <a:pt x="73025" y="470429"/>
                        <a:pt x="57150" y="628650"/>
                      </a:cubicBezTo>
                      <a:cubicBezTo>
                        <a:pt x="41275" y="786871"/>
                        <a:pt x="20637" y="868098"/>
                        <a:pt x="0" y="949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4" name="フリーフォーム 1343">
                  <a:extLst>
                    <a:ext uri="{FF2B5EF4-FFF2-40B4-BE49-F238E27FC236}">
                      <a16:creationId xmlns:a16="http://schemas.microsoft.com/office/drawing/2014/main" id="{ADA07EA9-F009-27CB-E3D0-261A161DEC7F}"/>
                    </a:ext>
                  </a:extLst>
                </p:cNvPr>
                <p:cNvSpPr/>
                <p:nvPr/>
              </p:nvSpPr>
              <p:spPr>
                <a:xfrm>
                  <a:off x="4470400" y="1014712"/>
                  <a:ext cx="143011" cy="315613"/>
                </a:xfrm>
                <a:custGeom>
                  <a:avLst/>
                  <a:gdLst>
                    <a:gd name="connsiteX0" fmla="*/ 0 w 143011"/>
                    <a:gd name="connsiteY0" fmla="*/ 1288 h 315613"/>
                    <a:gd name="connsiteX1" fmla="*/ 101600 w 143011"/>
                    <a:gd name="connsiteY1" fmla="*/ 26688 h 315613"/>
                    <a:gd name="connsiteX2" fmla="*/ 120650 w 143011"/>
                    <a:gd name="connsiteY2" fmla="*/ 182263 h 315613"/>
                    <a:gd name="connsiteX3" fmla="*/ 139700 w 143011"/>
                    <a:gd name="connsiteY3" fmla="*/ 160038 h 315613"/>
                    <a:gd name="connsiteX4" fmla="*/ 142875 w 143011"/>
                    <a:gd name="connsiteY4" fmla="*/ 315613 h 315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011" h="315613">
                      <a:moveTo>
                        <a:pt x="0" y="1288"/>
                      </a:moveTo>
                      <a:cubicBezTo>
                        <a:pt x="40746" y="-1094"/>
                        <a:pt x="81492" y="-3475"/>
                        <a:pt x="101600" y="26688"/>
                      </a:cubicBezTo>
                      <a:cubicBezTo>
                        <a:pt x="121708" y="56851"/>
                        <a:pt x="114300" y="160038"/>
                        <a:pt x="120650" y="182263"/>
                      </a:cubicBezTo>
                      <a:cubicBezTo>
                        <a:pt x="127000" y="204488"/>
                        <a:pt x="135996" y="137813"/>
                        <a:pt x="139700" y="160038"/>
                      </a:cubicBezTo>
                      <a:cubicBezTo>
                        <a:pt x="143404" y="182263"/>
                        <a:pt x="143139" y="248938"/>
                        <a:pt x="142875" y="31561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5" name="フリーフォーム 1344">
                  <a:extLst>
                    <a:ext uri="{FF2B5EF4-FFF2-40B4-BE49-F238E27FC236}">
                      <a16:creationId xmlns:a16="http://schemas.microsoft.com/office/drawing/2014/main" id="{679E2DF4-40B5-B00B-1F4D-6AAA7C534F1B}"/>
                    </a:ext>
                  </a:extLst>
                </p:cNvPr>
                <p:cNvSpPr/>
                <p:nvPr/>
              </p:nvSpPr>
              <p:spPr>
                <a:xfrm>
                  <a:off x="4587875" y="1397000"/>
                  <a:ext cx="60325" cy="1012825"/>
                </a:xfrm>
                <a:custGeom>
                  <a:avLst/>
                  <a:gdLst>
                    <a:gd name="connsiteX0" fmla="*/ 0 w 60325"/>
                    <a:gd name="connsiteY0" fmla="*/ 0 h 1012825"/>
                    <a:gd name="connsiteX1" fmla="*/ 60325 w 60325"/>
                    <a:gd name="connsiteY1" fmla="*/ 1012825 h 1012825"/>
                  </a:gdLst>
                  <a:ahLst/>
                  <a:cxnLst>
                    <a:cxn ang="0">
                      <a:pos x="connsiteX0" y="connsiteY0"/>
                    </a:cxn>
                    <a:cxn ang="0">
                      <a:pos x="connsiteX1" y="connsiteY1"/>
                    </a:cxn>
                  </a:cxnLst>
                  <a:rect l="l" t="t" r="r" b="b"/>
                  <a:pathLst>
                    <a:path w="60325" h="1012825">
                      <a:moveTo>
                        <a:pt x="0" y="0"/>
                      </a:moveTo>
                      <a:lnTo>
                        <a:pt x="60325" y="10128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6" name="フリーフォーム 1345">
                  <a:extLst>
                    <a:ext uri="{FF2B5EF4-FFF2-40B4-BE49-F238E27FC236}">
                      <a16:creationId xmlns:a16="http://schemas.microsoft.com/office/drawing/2014/main" id="{6ABE064B-AC0A-67E1-B2DB-D748EC2991B9}"/>
                    </a:ext>
                  </a:extLst>
                </p:cNvPr>
                <p:cNvSpPr/>
                <p:nvPr/>
              </p:nvSpPr>
              <p:spPr>
                <a:xfrm>
                  <a:off x="3594100" y="2587625"/>
                  <a:ext cx="1060450" cy="158289"/>
                </a:xfrm>
                <a:custGeom>
                  <a:avLst/>
                  <a:gdLst>
                    <a:gd name="connsiteX0" fmla="*/ 0 w 1060450"/>
                    <a:gd name="connsiteY0" fmla="*/ 127000 h 158289"/>
                    <a:gd name="connsiteX1" fmla="*/ 841375 w 1060450"/>
                    <a:gd name="connsiteY1" fmla="*/ 152400 h 158289"/>
                    <a:gd name="connsiteX2" fmla="*/ 819150 w 1060450"/>
                    <a:gd name="connsiteY2" fmla="*/ 142875 h 158289"/>
                    <a:gd name="connsiteX3" fmla="*/ 1035050 w 1060450"/>
                    <a:gd name="connsiteY3" fmla="*/ 149225 h 158289"/>
                    <a:gd name="connsiteX4" fmla="*/ 1047750 w 1060450"/>
                    <a:gd name="connsiteY4" fmla="*/ 0 h 158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0450" h="158289">
                      <a:moveTo>
                        <a:pt x="0" y="127000"/>
                      </a:moveTo>
                      <a:lnTo>
                        <a:pt x="841375" y="152400"/>
                      </a:lnTo>
                      <a:cubicBezTo>
                        <a:pt x="977900" y="155046"/>
                        <a:pt x="786871" y="143404"/>
                        <a:pt x="819150" y="142875"/>
                      </a:cubicBezTo>
                      <a:cubicBezTo>
                        <a:pt x="851429" y="142346"/>
                        <a:pt x="996950" y="173037"/>
                        <a:pt x="1035050" y="149225"/>
                      </a:cubicBezTo>
                      <a:cubicBezTo>
                        <a:pt x="1073150" y="125413"/>
                        <a:pt x="1060450" y="62706"/>
                        <a:pt x="104775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7" name="フリーフォーム 1346">
                  <a:extLst>
                    <a:ext uri="{FF2B5EF4-FFF2-40B4-BE49-F238E27FC236}">
                      <a16:creationId xmlns:a16="http://schemas.microsoft.com/office/drawing/2014/main" id="{E1EFE200-C891-FE7C-BAF2-70A9BEA135D5}"/>
                    </a:ext>
                  </a:extLst>
                </p:cNvPr>
                <p:cNvSpPr/>
                <p:nvPr/>
              </p:nvSpPr>
              <p:spPr>
                <a:xfrm>
                  <a:off x="2192867" y="2421467"/>
                  <a:ext cx="2218266" cy="237066"/>
                </a:xfrm>
                <a:custGeom>
                  <a:avLst/>
                  <a:gdLst>
                    <a:gd name="connsiteX0" fmla="*/ 0 w 2218266"/>
                    <a:gd name="connsiteY0" fmla="*/ 0 h 237066"/>
                    <a:gd name="connsiteX1" fmla="*/ 1388533 w 2218266"/>
                    <a:gd name="connsiteY1" fmla="*/ 228600 h 237066"/>
                    <a:gd name="connsiteX2" fmla="*/ 1295400 w 2218266"/>
                    <a:gd name="connsiteY2" fmla="*/ 135466 h 237066"/>
                    <a:gd name="connsiteX3" fmla="*/ 2218266 w 2218266"/>
                    <a:gd name="connsiteY3" fmla="*/ 237066 h 237066"/>
                  </a:gdLst>
                  <a:ahLst/>
                  <a:cxnLst>
                    <a:cxn ang="0">
                      <a:pos x="connsiteX0" y="connsiteY0"/>
                    </a:cxn>
                    <a:cxn ang="0">
                      <a:pos x="connsiteX1" y="connsiteY1"/>
                    </a:cxn>
                    <a:cxn ang="0">
                      <a:pos x="connsiteX2" y="connsiteY2"/>
                    </a:cxn>
                    <a:cxn ang="0">
                      <a:pos x="connsiteX3" y="connsiteY3"/>
                    </a:cxn>
                  </a:cxnLst>
                  <a:rect l="l" t="t" r="r" b="b"/>
                  <a:pathLst>
                    <a:path w="2218266" h="237066">
                      <a:moveTo>
                        <a:pt x="0" y="0"/>
                      </a:moveTo>
                      <a:cubicBezTo>
                        <a:pt x="586316" y="103011"/>
                        <a:pt x="1172633" y="206022"/>
                        <a:pt x="1388533" y="228600"/>
                      </a:cubicBezTo>
                      <a:cubicBezTo>
                        <a:pt x="1604433" y="251178"/>
                        <a:pt x="1157111" y="134055"/>
                        <a:pt x="1295400" y="135466"/>
                      </a:cubicBezTo>
                      <a:cubicBezTo>
                        <a:pt x="1433689" y="136877"/>
                        <a:pt x="1825977" y="186971"/>
                        <a:pt x="2218266" y="23706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8" name="フリーフォーム 1347">
                  <a:extLst>
                    <a:ext uri="{FF2B5EF4-FFF2-40B4-BE49-F238E27FC236}">
                      <a16:creationId xmlns:a16="http://schemas.microsoft.com/office/drawing/2014/main" id="{19EFD7B7-2946-3375-2EAA-F8BB95EEEFEB}"/>
                    </a:ext>
                  </a:extLst>
                </p:cNvPr>
                <p:cNvSpPr/>
                <p:nvPr/>
              </p:nvSpPr>
              <p:spPr>
                <a:xfrm>
                  <a:off x="4250267" y="1413933"/>
                  <a:ext cx="203200" cy="880534"/>
                </a:xfrm>
                <a:custGeom>
                  <a:avLst/>
                  <a:gdLst>
                    <a:gd name="connsiteX0" fmla="*/ 0 w 203200"/>
                    <a:gd name="connsiteY0" fmla="*/ 0 h 880534"/>
                    <a:gd name="connsiteX1" fmla="*/ 152400 w 203200"/>
                    <a:gd name="connsiteY1" fmla="*/ 558800 h 880534"/>
                    <a:gd name="connsiteX2" fmla="*/ 160866 w 203200"/>
                    <a:gd name="connsiteY2" fmla="*/ 846667 h 880534"/>
                    <a:gd name="connsiteX3" fmla="*/ 160866 w 203200"/>
                    <a:gd name="connsiteY3" fmla="*/ 846667 h 880534"/>
                    <a:gd name="connsiteX4" fmla="*/ 203200 w 203200"/>
                    <a:gd name="connsiteY4" fmla="*/ 880534 h 880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 h="880534">
                      <a:moveTo>
                        <a:pt x="0" y="0"/>
                      </a:moveTo>
                      <a:cubicBezTo>
                        <a:pt x="62794" y="208844"/>
                        <a:pt x="125589" y="417689"/>
                        <a:pt x="152400" y="558800"/>
                      </a:cubicBezTo>
                      <a:cubicBezTo>
                        <a:pt x="179211" y="699911"/>
                        <a:pt x="160866" y="846667"/>
                        <a:pt x="160866" y="846667"/>
                      </a:cubicBezTo>
                      <a:lnTo>
                        <a:pt x="160866" y="846667"/>
                      </a:lnTo>
                      <a:lnTo>
                        <a:pt x="203200" y="880534"/>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9" name="フリーフォーム 1348">
                  <a:extLst>
                    <a:ext uri="{FF2B5EF4-FFF2-40B4-BE49-F238E27FC236}">
                      <a16:creationId xmlns:a16="http://schemas.microsoft.com/office/drawing/2014/main" id="{EFDCE34F-D99B-8C53-37B1-AE0FA500DEFE}"/>
                    </a:ext>
                  </a:extLst>
                </p:cNvPr>
                <p:cNvSpPr/>
                <p:nvPr/>
              </p:nvSpPr>
              <p:spPr>
                <a:xfrm>
                  <a:off x="1710228" y="753533"/>
                  <a:ext cx="330239" cy="1717775"/>
                </a:xfrm>
                <a:custGeom>
                  <a:avLst/>
                  <a:gdLst>
                    <a:gd name="connsiteX0" fmla="*/ 330239 w 330239"/>
                    <a:gd name="connsiteY0" fmla="*/ 0 h 1717775"/>
                    <a:gd name="connsiteX1" fmla="*/ 313305 w 330239"/>
                    <a:gd name="connsiteY1" fmla="*/ 270934 h 1717775"/>
                    <a:gd name="connsiteX2" fmla="*/ 228639 w 330239"/>
                    <a:gd name="connsiteY2" fmla="*/ 973667 h 1717775"/>
                    <a:gd name="connsiteX3" fmla="*/ 101639 w 330239"/>
                    <a:gd name="connsiteY3" fmla="*/ 982134 h 1717775"/>
                    <a:gd name="connsiteX4" fmla="*/ 177839 w 330239"/>
                    <a:gd name="connsiteY4" fmla="*/ 1049867 h 1717775"/>
                    <a:gd name="connsiteX5" fmla="*/ 186305 w 330239"/>
                    <a:gd name="connsiteY5" fmla="*/ 1227667 h 1717775"/>
                    <a:gd name="connsiteX6" fmla="*/ 177839 w 330239"/>
                    <a:gd name="connsiteY6" fmla="*/ 1659467 h 1717775"/>
                    <a:gd name="connsiteX7" fmla="*/ 177839 w 330239"/>
                    <a:gd name="connsiteY7" fmla="*/ 1540934 h 1717775"/>
                    <a:gd name="connsiteX8" fmla="*/ 39 w 330239"/>
                    <a:gd name="connsiteY8" fmla="*/ 1549400 h 1717775"/>
                    <a:gd name="connsiteX9" fmla="*/ 194772 w 330239"/>
                    <a:gd name="connsiteY9" fmla="*/ 1710267 h 1717775"/>
                    <a:gd name="connsiteX10" fmla="*/ 25439 w 330239"/>
                    <a:gd name="connsiteY10" fmla="*/ 1676400 h 171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39" h="1717775">
                      <a:moveTo>
                        <a:pt x="330239" y="0"/>
                      </a:moveTo>
                      <a:cubicBezTo>
                        <a:pt x="330238" y="54328"/>
                        <a:pt x="330238" y="108656"/>
                        <a:pt x="313305" y="270934"/>
                      </a:cubicBezTo>
                      <a:cubicBezTo>
                        <a:pt x="296372" y="433212"/>
                        <a:pt x="263917" y="855134"/>
                        <a:pt x="228639" y="973667"/>
                      </a:cubicBezTo>
                      <a:cubicBezTo>
                        <a:pt x="193361" y="1092200"/>
                        <a:pt x="110106" y="969434"/>
                        <a:pt x="101639" y="982134"/>
                      </a:cubicBezTo>
                      <a:cubicBezTo>
                        <a:pt x="93172" y="994834"/>
                        <a:pt x="163728" y="1008945"/>
                        <a:pt x="177839" y="1049867"/>
                      </a:cubicBezTo>
                      <a:cubicBezTo>
                        <a:pt x="191950" y="1090789"/>
                        <a:pt x="186305" y="1126067"/>
                        <a:pt x="186305" y="1227667"/>
                      </a:cubicBezTo>
                      <a:cubicBezTo>
                        <a:pt x="186305" y="1329267"/>
                        <a:pt x="179250" y="1607256"/>
                        <a:pt x="177839" y="1659467"/>
                      </a:cubicBezTo>
                      <a:cubicBezTo>
                        <a:pt x="176428" y="1711678"/>
                        <a:pt x="207472" y="1559279"/>
                        <a:pt x="177839" y="1540934"/>
                      </a:cubicBezTo>
                      <a:cubicBezTo>
                        <a:pt x="148206" y="1522589"/>
                        <a:pt x="-2783" y="1521178"/>
                        <a:pt x="39" y="1549400"/>
                      </a:cubicBezTo>
                      <a:cubicBezTo>
                        <a:pt x="2861" y="1577622"/>
                        <a:pt x="190539" y="1689100"/>
                        <a:pt x="194772" y="1710267"/>
                      </a:cubicBezTo>
                      <a:cubicBezTo>
                        <a:pt x="199005" y="1731434"/>
                        <a:pt x="112222" y="1703917"/>
                        <a:pt x="25439" y="1676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0" name="フリーフォーム 1349">
                  <a:extLst>
                    <a:ext uri="{FF2B5EF4-FFF2-40B4-BE49-F238E27FC236}">
                      <a16:creationId xmlns:a16="http://schemas.microsoft.com/office/drawing/2014/main" id="{1F71D8F1-93AE-EC09-3FB9-7A6F55F186E6}"/>
                    </a:ext>
                  </a:extLst>
                </p:cNvPr>
                <p:cNvSpPr/>
                <p:nvPr/>
              </p:nvSpPr>
              <p:spPr>
                <a:xfrm>
                  <a:off x="1715292" y="855133"/>
                  <a:ext cx="240508" cy="1727200"/>
                </a:xfrm>
                <a:custGeom>
                  <a:avLst/>
                  <a:gdLst>
                    <a:gd name="connsiteX0" fmla="*/ 240508 w 240508"/>
                    <a:gd name="connsiteY0" fmla="*/ 0 h 1727200"/>
                    <a:gd name="connsiteX1" fmla="*/ 11908 w 240508"/>
                    <a:gd name="connsiteY1" fmla="*/ 1151467 h 1727200"/>
                    <a:gd name="connsiteX2" fmla="*/ 37308 w 240508"/>
                    <a:gd name="connsiteY2" fmla="*/ 1058334 h 1727200"/>
                    <a:gd name="connsiteX3" fmla="*/ 79641 w 240508"/>
                    <a:gd name="connsiteY3" fmla="*/ 1397000 h 1727200"/>
                    <a:gd name="connsiteX4" fmla="*/ 88108 w 240508"/>
                    <a:gd name="connsiteY4" fmla="*/ 1380067 h 1727200"/>
                    <a:gd name="connsiteX5" fmla="*/ 28841 w 240508"/>
                    <a:gd name="connsiteY5" fmla="*/ 1727200 h 172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0508" h="1727200">
                      <a:moveTo>
                        <a:pt x="240508" y="0"/>
                      </a:moveTo>
                      <a:cubicBezTo>
                        <a:pt x="143141" y="487539"/>
                        <a:pt x="45775" y="975078"/>
                        <a:pt x="11908" y="1151467"/>
                      </a:cubicBezTo>
                      <a:cubicBezTo>
                        <a:pt x="-21959" y="1327856"/>
                        <a:pt x="26019" y="1017412"/>
                        <a:pt x="37308" y="1058334"/>
                      </a:cubicBezTo>
                      <a:cubicBezTo>
                        <a:pt x="48597" y="1099256"/>
                        <a:pt x="71174" y="1343378"/>
                        <a:pt x="79641" y="1397000"/>
                      </a:cubicBezTo>
                      <a:cubicBezTo>
                        <a:pt x="88108" y="1450622"/>
                        <a:pt x="96575" y="1325034"/>
                        <a:pt x="88108" y="1380067"/>
                      </a:cubicBezTo>
                      <a:cubicBezTo>
                        <a:pt x="79641" y="1435100"/>
                        <a:pt x="54241" y="1581150"/>
                        <a:pt x="28841" y="1727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1" name="フリーフォーム 1350">
                  <a:extLst>
                    <a:ext uri="{FF2B5EF4-FFF2-40B4-BE49-F238E27FC236}">
                      <a16:creationId xmlns:a16="http://schemas.microsoft.com/office/drawing/2014/main" id="{D3A85DD7-A913-F425-DE3D-2A70ACB90BA0}"/>
                    </a:ext>
                  </a:extLst>
                </p:cNvPr>
                <p:cNvSpPr/>
                <p:nvPr/>
              </p:nvSpPr>
              <p:spPr>
                <a:xfrm>
                  <a:off x="5486400" y="3127375"/>
                  <a:ext cx="339725" cy="682625"/>
                </a:xfrm>
                <a:custGeom>
                  <a:avLst/>
                  <a:gdLst>
                    <a:gd name="connsiteX0" fmla="*/ 0 w 339725"/>
                    <a:gd name="connsiteY0" fmla="*/ 0 h 682625"/>
                    <a:gd name="connsiteX1" fmla="*/ 187325 w 339725"/>
                    <a:gd name="connsiteY1" fmla="*/ 123825 h 682625"/>
                    <a:gd name="connsiteX2" fmla="*/ 149225 w 339725"/>
                    <a:gd name="connsiteY2" fmla="*/ 76200 h 682625"/>
                    <a:gd name="connsiteX3" fmla="*/ 114300 w 339725"/>
                    <a:gd name="connsiteY3" fmla="*/ 127000 h 682625"/>
                    <a:gd name="connsiteX4" fmla="*/ 168275 w 339725"/>
                    <a:gd name="connsiteY4" fmla="*/ 174625 h 682625"/>
                    <a:gd name="connsiteX5" fmla="*/ 241300 w 339725"/>
                    <a:gd name="connsiteY5" fmla="*/ 460375 h 682625"/>
                    <a:gd name="connsiteX6" fmla="*/ 250825 w 339725"/>
                    <a:gd name="connsiteY6" fmla="*/ 384175 h 682625"/>
                    <a:gd name="connsiteX7" fmla="*/ 339725 w 339725"/>
                    <a:gd name="connsiteY7" fmla="*/ 682625 h 682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725" h="682625">
                      <a:moveTo>
                        <a:pt x="0" y="0"/>
                      </a:moveTo>
                      <a:cubicBezTo>
                        <a:pt x="81227" y="55562"/>
                        <a:pt x="162454" y="111125"/>
                        <a:pt x="187325" y="123825"/>
                      </a:cubicBezTo>
                      <a:cubicBezTo>
                        <a:pt x="212196" y="136525"/>
                        <a:pt x="161396" y="75671"/>
                        <a:pt x="149225" y="76200"/>
                      </a:cubicBezTo>
                      <a:cubicBezTo>
                        <a:pt x="137054" y="76729"/>
                        <a:pt x="111125" y="110596"/>
                        <a:pt x="114300" y="127000"/>
                      </a:cubicBezTo>
                      <a:cubicBezTo>
                        <a:pt x="117475" y="143404"/>
                        <a:pt x="147108" y="119063"/>
                        <a:pt x="168275" y="174625"/>
                      </a:cubicBezTo>
                      <a:cubicBezTo>
                        <a:pt x="189442" y="230188"/>
                        <a:pt x="227542" y="425450"/>
                        <a:pt x="241300" y="460375"/>
                      </a:cubicBezTo>
                      <a:cubicBezTo>
                        <a:pt x="255058" y="495300"/>
                        <a:pt x="234421" y="347133"/>
                        <a:pt x="250825" y="384175"/>
                      </a:cubicBezTo>
                      <a:cubicBezTo>
                        <a:pt x="267229" y="421217"/>
                        <a:pt x="303477" y="551921"/>
                        <a:pt x="339725" y="682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2" name="フリーフォーム 1351">
                  <a:extLst>
                    <a:ext uri="{FF2B5EF4-FFF2-40B4-BE49-F238E27FC236}">
                      <a16:creationId xmlns:a16="http://schemas.microsoft.com/office/drawing/2014/main" id="{A7044D20-319B-2D13-95AA-8B78E94A4AF9}"/>
                    </a:ext>
                  </a:extLst>
                </p:cNvPr>
                <p:cNvSpPr/>
                <p:nvPr/>
              </p:nvSpPr>
              <p:spPr>
                <a:xfrm>
                  <a:off x="5689600" y="3842666"/>
                  <a:ext cx="342900" cy="684884"/>
                </a:xfrm>
                <a:custGeom>
                  <a:avLst/>
                  <a:gdLst>
                    <a:gd name="connsiteX0" fmla="*/ 0 w 342900"/>
                    <a:gd name="connsiteY0" fmla="*/ 8609 h 684884"/>
                    <a:gd name="connsiteX1" fmla="*/ 168275 w 342900"/>
                    <a:gd name="connsiteY1" fmla="*/ 11784 h 684884"/>
                    <a:gd name="connsiteX2" fmla="*/ 158750 w 342900"/>
                    <a:gd name="connsiteY2" fmla="*/ 122909 h 684884"/>
                    <a:gd name="connsiteX3" fmla="*/ 238125 w 342900"/>
                    <a:gd name="connsiteY3" fmla="*/ 288009 h 684884"/>
                    <a:gd name="connsiteX4" fmla="*/ 193675 w 342900"/>
                    <a:gd name="connsiteY4" fmla="*/ 256259 h 684884"/>
                    <a:gd name="connsiteX5" fmla="*/ 342900 w 342900"/>
                    <a:gd name="connsiteY5" fmla="*/ 684884 h 684884"/>
                    <a:gd name="connsiteX6" fmla="*/ 342900 w 342900"/>
                    <a:gd name="connsiteY6" fmla="*/ 684884 h 684884"/>
                    <a:gd name="connsiteX7" fmla="*/ 342900 w 342900"/>
                    <a:gd name="connsiteY7" fmla="*/ 684884 h 684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900" h="684884">
                      <a:moveTo>
                        <a:pt x="0" y="8609"/>
                      </a:moveTo>
                      <a:cubicBezTo>
                        <a:pt x="70908" y="671"/>
                        <a:pt x="141817" y="-7266"/>
                        <a:pt x="168275" y="11784"/>
                      </a:cubicBezTo>
                      <a:cubicBezTo>
                        <a:pt x="194733" y="30834"/>
                        <a:pt x="147108" y="76872"/>
                        <a:pt x="158750" y="122909"/>
                      </a:cubicBezTo>
                      <a:cubicBezTo>
                        <a:pt x="170392" y="168946"/>
                        <a:pt x="232304" y="265784"/>
                        <a:pt x="238125" y="288009"/>
                      </a:cubicBezTo>
                      <a:cubicBezTo>
                        <a:pt x="243946" y="310234"/>
                        <a:pt x="176213" y="190113"/>
                        <a:pt x="193675" y="256259"/>
                      </a:cubicBezTo>
                      <a:cubicBezTo>
                        <a:pt x="211138" y="322405"/>
                        <a:pt x="342900" y="684884"/>
                        <a:pt x="342900" y="684884"/>
                      </a:cubicBezTo>
                      <a:lnTo>
                        <a:pt x="342900" y="684884"/>
                      </a:lnTo>
                      <a:lnTo>
                        <a:pt x="342900" y="684884"/>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3" name="フリーフォーム 1352">
                  <a:extLst>
                    <a:ext uri="{FF2B5EF4-FFF2-40B4-BE49-F238E27FC236}">
                      <a16:creationId xmlns:a16="http://schemas.microsoft.com/office/drawing/2014/main" id="{0D8FC06C-67FD-8F05-0DDE-53953727109D}"/>
                    </a:ext>
                  </a:extLst>
                </p:cNvPr>
                <p:cNvSpPr/>
                <p:nvPr/>
              </p:nvSpPr>
              <p:spPr>
                <a:xfrm>
                  <a:off x="5543550" y="4572000"/>
                  <a:ext cx="631825" cy="178722"/>
                </a:xfrm>
                <a:custGeom>
                  <a:avLst/>
                  <a:gdLst>
                    <a:gd name="connsiteX0" fmla="*/ 0 w 631825"/>
                    <a:gd name="connsiteY0" fmla="*/ 0 h 178722"/>
                    <a:gd name="connsiteX1" fmla="*/ 82550 w 631825"/>
                    <a:gd name="connsiteY1" fmla="*/ 104775 h 178722"/>
                    <a:gd name="connsiteX2" fmla="*/ 73025 w 631825"/>
                    <a:gd name="connsiteY2" fmla="*/ 177800 h 178722"/>
                    <a:gd name="connsiteX3" fmla="*/ 107950 w 631825"/>
                    <a:gd name="connsiteY3" fmla="*/ 53975 h 178722"/>
                    <a:gd name="connsiteX4" fmla="*/ 314325 w 631825"/>
                    <a:gd name="connsiteY4" fmla="*/ 107950 h 178722"/>
                    <a:gd name="connsiteX5" fmla="*/ 361950 w 631825"/>
                    <a:gd name="connsiteY5" fmla="*/ 133350 h 178722"/>
                    <a:gd name="connsiteX6" fmla="*/ 422275 w 631825"/>
                    <a:gd name="connsiteY6" fmla="*/ 101600 h 178722"/>
                    <a:gd name="connsiteX7" fmla="*/ 631825 w 631825"/>
                    <a:gd name="connsiteY7" fmla="*/ 60325 h 17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1825" h="178722">
                      <a:moveTo>
                        <a:pt x="0" y="0"/>
                      </a:moveTo>
                      <a:cubicBezTo>
                        <a:pt x="35189" y="37571"/>
                        <a:pt x="70379" y="75142"/>
                        <a:pt x="82550" y="104775"/>
                      </a:cubicBezTo>
                      <a:cubicBezTo>
                        <a:pt x="94721" y="134408"/>
                        <a:pt x="68792" y="186267"/>
                        <a:pt x="73025" y="177800"/>
                      </a:cubicBezTo>
                      <a:cubicBezTo>
                        <a:pt x="77258" y="169333"/>
                        <a:pt x="67733" y="65617"/>
                        <a:pt x="107950" y="53975"/>
                      </a:cubicBezTo>
                      <a:cubicBezTo>
                        <a:pt x="148167" y="42333"/>
                        <a:pt x="271992" y="94721"/>
                        <a:pt x="314325" y="107950"/>
                      </a:cubicBezTo>
                      <a:cubicBezTo>
                        <a:pt x="356658" y="121179"/>
                        <a:pt x="343959" y="134408"/>
                        <a:pt x="361950" y="133350"/>
                      </a:cubicBezTo>
                      <a:cubicBezTo>
                        <a:pt x="379941" y="132292"/>
                        <a:pt x="377296" y="113771"/>
                        <a:pt x="422275" y="101600"/>
                      </a:cubicBezTo>
                      <a:cubicBezTo>
                        <a:pt x="467254" y="89429"/>
                        <a:pt x="549539" y="74877"/>
                        <a:pt x="631825" y="60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4" name="フリーフォーム 1353">
                  <a:extLst>
                    <a:ext uri="{FF2B5EF4-FFF2-40B4-BE49-F238E27FC236}">
                      <a16:creationId xmlns:a16="http://schemas.microsoft.com/office/drawing/2014/main" id="{48EDD980-1732-1C69-F18B-89CFA51AA554}"/>
                    </a:ext>
                  </a:extLst>
                </p:cNvPr>
                <p:cNvSpPr/>
                <p:nvPr/>
              </p:nvSpPr>
              <p:spPr>
                <a:xfrm>
                  <a:off x="5045075" y="4181475"/>
                  <a:ext cx="129381" cy="923925"/>
                </a:xfrm>
                <a:custGeom>
                  <a:avLst/>
                  <a:gdLst>
                    <a:gd name="connsiteX0" fmla="*/ 0 w 129381"/>
                    <a:gd name="connsiteY0" fmla="*/ 0 h 923925"/>
                    <a:gd name="connsiteX1" fmla="*/ 123825 w 129381"/>
                    <a:gd name="connsiteY1" fmla="*/ 219075 h 923925"/>
                    <a:gd name="connsiteX2" fmla="*/ 88900 w 129381"/>
                    <a:gd name="connsiteY2" fmla="*/ 149225 h 923925"/>
                    <a:gd name="connsiteX3" fmla="*/ 111125 w 129381"/>
                    <a:gd name="connsiteY3" fmla="*/ 400050 h 923925"/>
                    <a:gd name="connsiteX4" fmla="*/ 127000 w 129381"/>
                    <a:gd name="connsiteY4" fmla="*/ 330200 h 923925"/>
                    <a:gd name="connsiteX5" fmla="*/ 123825 w 129381"/>
                    <a:gd name="connsiteY5" fmla="*/ 650875 h 923925"/>
                    <a:gd name="connsiteX6" fmla="*/ 76200 w 129381"/>
                    <a:gd name="connsiteY6" fmla="*/ 923925 h 92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381" h="923925">
                      <a:moveTo>
                        <a:pt x="0" y="0"/>
                      </a:moveTo>
                      <a:cubicBezTo>
                        <a:pt x="54504" y="97102"/>
                        <a:pt x="109008" y="194204"/>
                        <a:pt x="123825" y="219075"/>
                      </a:cubicBezTo>
                      <a:cubicBezTo>
                        <a:pt x="138642" y="243946"/>
                        <a:pt x="91017" y="119063"/>
                        <a:pt x="88900" y="149225"/>
                      </a:cubicBezTo>
                      <a:cubicBezTo>
                        <a:pt x="86783" y="179387"/>
                        <a:pt x="104775" y="369888"/>
                        <a:pt x="111125" y="400050"/>
                      </a:cubicBezTo>
                      <a:cubicBezTo>
                        <a:pt x="117475" y="430212"/>
                        <a:pt x="124883" y="288396"/>
                        <a:pt x="127000" y="330200"/>
                      </a:cubicBezTo>
                      <a:cubicBezTo>
                        <a:pt x="129117" y="372004"/>
                        <a:pt x="132292" y="551921"/>
                        <a:pt x="123825" y="650875"/>
                      </a:cubicBezTo>
                      <a:cubicBezTo>
                        <a:pt x="115358" y="749829"/>
                        <a:pt x="95779" y="836877"/>
                        <a:pt x="76200" y="923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5" name="フリーフォーム 1354">
                  <a:extLst>
                    <a:ext uri="{FF2B5EF4-FFF2-40B4-BE49-F238E27FC236}">
                      <a16:creationId xmlns:a16="http://schemas.microsoft.com/office/drawing/2014/main" id="{8991B60C-13ED-A638-7BE7-E3F3C00147D5}"/>
                    </a:ext>
                  </a:extLst>
                </p:cNvPr>
                <p:cNvSpPr/>
                <p:nvPr/>
              </p:nvSpPr>
              <p:spPr>
                <a:xfrm>
                  <a:off x="4956175" y="3682195"/>
                  <a:ext cx="679450" cy="324655"/>
                </a:xfrm>
                <a:custGeom>
                  <a:avLst/>
                  <a:gdLst>
                    <a:gd name="connsiteX0" fmla="*/ 0 w 679450"/>
                    <a:gd name="connsiteY0" fmla="*/ 324655 h 324655"/>
                    <a:gd name="connsiteX1" fmla="*/ 635000 w 679450"/>
                    <a:gd name="connsiteY1" fmla="*/ 13505 h 324655"/>
                    <a:gd name="connsiteX2" fmla="*/ 571500 w 679450"/>
                    <a:gd name="connsiteY2" fmla="*/ 51605 h 324655"/>
                    <a:gd name="connsiteX3" fmla="*/ 641350 w 679450"/>
                    <a:gd name="connsiteY3" fmla="*/ 10330 h 324655"/>
                    <a:gd name="connsiteX4" fmla="*/ 679450 w 679450"/>
                    <a:gd name="connsiteY4" fmla="*/ 67480 h 324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450" h="324655">
                      <a:moveTo>
                        <a:pt x="0" y="324655"/>
                      </a:moveTo>
                      <a:lnTo>
                        <a:pt x="635000" y="13505"/>
                      </a:lnTo>
                      <a:cubicBezTo>
                        <a:pt x="730250" y="-32003"/>
                        <a:pt x="570442" y="52134"/>
                        <a:pt x="571500" y="51605"/>
                      </a:cubicBezTo>
                      <a:cubicBezTo>
                        <a:pt x="572558" y="51076"/>
                        <a:pt x="623358" y="7684"/>
                        <a:pt x="641350" y="10330"/>
                      </a:cubicBezTo>
                      <a:cubicBezTo>
                        <a:pt x="659342" y="12976"/>
                        <a:pt x="669396" y="40228"/>
                        <a:pt x="679450" y="6748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6" name="フリーフォーム 1355">
                  <a:extLst>
                    <a:ext uri="{FF2B5EF4-FFF2-40B4-BE49-F238E27FC236}">
                      <a16:creationId xmlns:a16="http://schemas.microsoft.com/office/drawing/2014/main" id="{09E081E5-D786-1C8F-4BB0-E26D7FDE993C}"/>
                    </a:ext>
                  </a:extLst>
                </p:cNvPr>
                <p:cNvSpPr/>
                <p:nvPr/>
              </p:nvSpPr>
              <p:spPr>
                <a:xfrm>
                  <a:off x="3872800" y="4111625"/>
                  <a:ext cx="902400" cy="454242"/>
                </a:xfrm>
                <a:custGeom>
                  <a:avLst/>
                  <a:gdLst>
                    <a:gd name="connsiteX0" fmla="*/ 902400 w 902400"/>
                    <a:gd name="connsiteY0" fmla="*/ 0 h 454242"/>
                    <a:gd name="connsiteX1" fmla="*/ 305500 w 902400"/>
                    <a:gd name="connsiteY1" fmla="*/ 257175 h 454242"/>
                    <a:gd name="connsiteX2" fmla="*/ 232475 w 902400"/>
                    <a:gd name="connsiteY2" fmla="*/ 441325 h 454242"/>
                    <a:gd name="connsiteX3" fmla="*/ 229300 w 902400"/>
                    <a:gd name="connsiteY3" fmla="*/ 346075 h 454242"/>
                    <a:gd name="connsiteX4" fmla="*/ 162625 w 902400"/>
                    <a:gd name="connsiteY4" fmla="*/ 447675 h 454242"/>
                    <a:gd name="connsiteX5" fmla="*/ 61025 w 902400"/>
                    <a:gd name="connsiteY5" fmla="*/ 374650 h 454242"/>
                    <a:gd name="connsiteX6" fmla="*/ 10225 w 902400"/>
                    <a:gd name="connsiteY6" fmla="*/ 396875 h 454242"/>
                    <a:gd name="connsiteX7" fmla="*/ 10225 w 902400"/>
                    <a:gd name="connsiteY7" fmla="*/ 454025 h 454242"/>
                    <a:gd name="connsiteX8" fmla="*/ 118175 w 902400"/>
                    <a:gd name="connsiteY8" fmla="*/ 412750 h 4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400" h="454242">
                      <a:moveTo>
                        <a:pt x="902400" y="0"/>
                      </a:moveTo>
                      <a:cubicBezTo>
                        <a:pt x="659777" y="91810"/>
                        <a:pt x="417154" y="183621"/>
                        <a:pt x="305500" y="257175"/>
                      </a:cubicBezTo>
                      <a:cubicBezTo>
                        <a:pt x="193846" y="330729"/>
                        <a:pt x="245175" y="426508"/>
                        <a:pt x="232475" y="441325"/>
                      </a:cubicBezTo>
                      <a:cubicBezTo>
                        <a:pt x="219775" y="456142"/>
                        <a:pt x="240942" y="345017"/>
                        <a:pt x="229300" y="346075"/>
                      </a:cubicBezTo>
                      <a:cubicBezTo>
                        <a:pt x="217658" y="347133"/>
                        <a:pt x="190671" y="442913"/>
                        <a:pt x="162625" y="447675"/>
                      </a:cubicBezTo>
                      <a:cubicBezTo>
                        <a:pt x="134579" y="452437"/>
                        <a:pt x="86425" y="383117"/>
                        <a:pt x="61025" y="374650"/>
                      </a:cubicBezTo>
                      <a:cubicBezTo>
                        <a:pt x="35625" y="366183"/>
                        <a:pt x="18692" y="383646"/>
                        <a:pt x="10225" y="396875"/>
                      </a:cubicBezTo>
                      <a:cubicBezTo>
                        <a:pt x="1758" y="410104"/>
                        <a:pt x="-7767" y="451379"/>
                        <a:pt x="10225" y="454025"/>
                      </a:cubicBezTo>
                      <a:cubicBezTo>
                        <a:pt x="28217" y="456671"/>
                        <a:pt x="73196" y="434710"/>
                        <a:pt x="118175" y="412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7" name="フリーフォーム 1356">
                  <a:extLst>
                    <a:ext uri="{FF2B5EF4-FFF2-40B4-BE49-F238E27FC236}">
                      <a16:creationId xmlns:a16="http://schemas.microsoft.com/office/drawing/2014/main" id="{37451F54-CFD9-1A3D-F927-74BD51576748}"/>
                    </a:ext>
                  </a:extLst>
                </p:cNvPr>
                <p:cNvSpPr/>
                <p:nvPr/>
              </p:nvSpPr>
              <p:spPr>
                <a:xfrm>
                  <a:off x="4185516" y="4197350"/>
                  <a:ext cx="589684" cy="318042"/>
                </a:xfrm>
                <a:custGeom>
                  <a:avLst/>
                  <a:gdLst>
                    <a:gd name="connsiteX0" fmla="*/ 53109 w 589684"/>
                    <a:gd name="connsiteY0" fmla="*/ 193675 h 318042"/>
                    <a:gd name="connsiteX1" fmla="*/ 2309 w 589684"/>
                    <a:gd name="connsiteY1" fmla="*/ 317500 h 318042"/>
                    <a:gd name="connsiteX2" fmla="*/ 119784 w 589684"/>
                    <a:gd name="connsiteY2" fmla="*/ 228600 h 318042"/>
                    <a:gd name="connsiteX3" fmla="*/ 589684 w 589684"/>
                    <a:gd name="connsiteY3" fmla="*/ 0 h 318042"/>
                  </a:gdLst>
                  <a:ahLst/>
                  <a:cxnLst>
                    <a:cxn ang="0">
                      <a:pos x="connsiteX0" y="connsiteY0"/>
                    </a:cxn>
                    <a:cxn ang="0">
                      <a:pos x="connsiteX1" y="connsiteY1"/>
                    </a:cxn>
                    <a:cxn ang="0">
                      <a:pos x="connsiteX2" y="connsiteY2"/>
                    </a:cxn>
                    <a:cxn ang="0">
                      <a:pos x="connsiteX3" y="connsiteY3"/>
                    </a:cxn>
                  </a:cxnLst>
                  <a:rect l="l" t="t" r="r" b="b"/>
                  <a:pathLst>
                    <a:path w="589684" h="318042">
                      <a:moveTo>
                        <a:pt x="53109" y="193675"/>
                      </a:moveTo>
                      <a:cubicBezTo>
                        <a:pt x="22153" y="252677"/>
                        <a:pt x="-8803" y="311679"/>
                        <a:pt x="2309" y="317500"/>
                      </a:cubicBezTo>
                      <a:cubicBezTo>
                        <a:pt x="13421" y="323321"/>
                        <a:pt x="21888" y="281517"/>
                        <a:pt x="119784" y="228600"/>
                      </a:cubicBezTo>
                      <a:cubicBezTo>
                        <a:pt x="217680" y="175683"/>
                        <a:pt x="403682" y="87841"/>
                        <a:pt x="589684"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8" name="フリーフォーム 1357">
                  <a:extLst>
                    <a:ext uri="{FF2B5EF4-FFF2-40B4-BE49-F238E27FC236}">
                      <a16:creationId xmlns:a16="http://schemas.microsoft.com/office/drawing/2014/main" id="{1F932082-71BB-F33E-E661-9EE12E8BA36E}"/>
                    </a:ext>
                  </a:extLst>
                </p:cNvPr>
                <p:cNvSpPr/>
                <p:nvPr/>
              </p:nvSpPr>
              <p:spPr>
                <a:xfrm>
                  <a:off x="5016500" y="3838575"/>
                  <a:ext cx="520700" cy="247650"/>
                </a:xfrm>
                <a:custGeom>
                  <a:avLst/>
                  <a:gdLst>
                    <a:gd name="connsiteX0" fmla="*/ 520700 w 520700"/>
                    <a:gd name="connsiteY0" fmla="*/ 0 h 247650"/>
                    <a:gd name="connsiteX1" fmla="*/ 0 w 520700"/>
                    <a:gd name="connsiteY1" fmla="*/ 247650 h 247650"/>
                  </a:gdLst>
                  <a:ahLst/>
                  <a:cxnLst>
                    <a:cxn ang="0">
                      <a:pos x="connsiteX0" y="connsiteY0"/>
                    </a:cxn>
                    <a:cxn ang="0">
                      <a:pos x="connsiteX1" y="connsiteY1"/>
                    </a:cxn>
                  </a:cxnLst>
                  <a:rect l="l" t="t" r="r" b="b"/>
                  <a:pathLst>
                    <a:path w="520700" h="247650">
                      <a:moveTo>
                        <a:pt x="520700" y="0"/>
                      </a:moveTo>
                      <a:lnTo>
                        <a:pt x="0" y="2476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9" name="フリーフォーム 1358">
                  <a:extLst>
                    <a:ext uri="{FF2B5EF4-FFF2-40B4-BE49-F238E27FC236}">
                      <a16:creationId xmlns:a16="http://schemas.microsoft.com/office/drawing/2014/main" id="{F1A17460-0112-FBCA-BB40-F198BC86B218}"/>
                    </a:ext>
                  </a:extLst>
                </p:cNvPr>
                <p:cNvSpPr/>
                <p:nvPr/>
              </p:nvSpPr>
              <p:spPr>
                <a:xfrm>
                  <a:off x="2823771" y="1365250"/>
                  <a:ext cx="916379" cy="818095"/>
                </a:xfrm>
                <a:custGeom>
                  <a:avLst/>
                  <a:gdLst>
                    <a:gd name="connsiteX0" fmla="*/ 675079 w 916379"/>
                    <a:gd name="connsiteY0" fmla="*/ 0 h 818095"/>
                    <a:gd name="connsiteX1" fmla="*/ 344879 w 916379"/>
                    <a:gd name="connsiteY1" fmla="*/ 219075 h 818095"/>
                    <a:gd name="connsiteX2" fmla="*/ 27379 w 916379"/>
                    <a:gd name="connsiteY2" fmla="*/ 463550 h 818095"/>
                    <a:gd name="connsiteX3" fmla="*/ 36904 w 916379"/>
                    <a:gd name="connsiteY3" fmla="*/ 552450 h 818095"/>
                    <a:gd name="connsiteX4" fmla="*/ 205179 w 916379"/>
                    <a:gd name="connsiteY4" fmla="*/ 790575 h 818095"/>
                    <a:gd name="connsiteX5" fmla="*/ 322654 w 916379"/>
                    <a:gd name="connsiteY5" fmla="*/ 774700 h 818095"/>
                    <a:gd name="connsiteX6" fmla="*/ 767154 w 916379"/>
                    <a:gd name="connsiteY6" fmla="*/ 447675 h 818095"/>
                    <a:gd name="connsiteX7" fmla="*/ 916379 w 916379"/>
                    <a:gd name="connsiteY7" fmla="*/ 301625 h 818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6379" h="818095">
                      <a:moveTo>
                        <a:pt x="675079" y="0"/>
                      </a:moveTo>
                      <a:cubicBezTo>
                        <a:pt x="563954" y="70908"/>
                        <a:pt x="452829" y="141817"/>
                        <a:pt x="344879" y="219075"/>
                      </a:cubicBezTo>
                      <a:cubicBezTo>
                        <a:pt x="236929" y="296333"/>
                        <a:pt x="78708" y="407988"/>
                        <a:pt x="27379" y="463550"/>
                      </a:cubicBezTo>
                      <a:cubicBezTo>
                        <a:pt x="-23950" y="519112"/>
                        <a:pt x="7271" y="497946"/>
                        <a:pt x="36904" y="552450"/>
                      </a:cubicBezTo>
                      <a:cubicBezTo>
                        <a:pt x="66537" y="606954"/>
                        <a:pt x="157554" y="753533"/>
                        <a:pt x="205179" y="790575"/>
                      </a:cubicBezTo>
                      <a:cubicBezTo>
                        <a:pt x="252804" y="827617"/>
                        <a:pt x="228991" y="831850"/>
                        <a:pt x="322654" y="774700"/>
                      </a:cubicBezTo>
                      <a:cubicBezTo>
                        <a:pt x="416316" y="717550"/>
                        <a:pt x="668200" y="526521"/>
                        <a:pt x="767154" y="447675"/>
                      </a:cubicBezTo>
                      <a:cubicBezTo>
                        <a:pt x="866108" y="368829"/>
                        <a:pt x="891243" y="335227"/>
                        <a:pt x="916379" y="301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0" name="フリーフォーム 1359">
                  <a:extLst>
                    <a:ext uri="{FF2B5EF4-FFF2-40B4-BE49-F238E27FC236}">
                      <a16:creationId xmlns:a16="http://schemas.microsoft.com/office/drawing/2014/main" id="{8A360670-3974-7D92-8601-2B4138EA12FB}"/>
                    </a:ext>
                  </a:extLst>
                </p:cNvPr>
                <p:cNvSpPr/>
                <p:nvPr/>
              </p:nvSpPr>
              <p:spPr>
                <a:xfrm>
                  <a:off x="3495675" y="1362075"/>
                  <a:ext cx="266700" cy="361950"/>
                </a:xfrm>
                <a:custGeom>
                  <a:avLst/>
                  <a:gdLst>
                    <a:gd name="connsiteX0" fmla="*/ 0 w 266700"/>
                    <a:gd name="connsiteY0" fmla="*/ 0 h 361950"/>
                    <a:gd name="connsiteX1" fmla="*/ 177800 w 266700"/>
                    <a:gd name="connsiteY1" fmla="*/ 231775 h 361950"/>
                    <a:gd name="connsiteX2" fmla="*/ 168275 w 266700"/>
                    <a:gd name="connsiteY2" fmla="*/ 165100 h 361950"/>
                    <a:gd name="connsiteX3" fmla="*/ 266700 w 266700"/>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266700" h="361950">
                      <a:moveTo>
                        <a:pt x="0" y="0"/>
                      </a:moveTo>
                      <a:cubicBezTo>
                        <a:pt x="74877" y="102129"/>
                        <a:pt x="149754" y="204258"/>
                        <a:pt x="177800" y="231775"/>
                      </a:cubicBezTo>
                      <a:cubicBezTo>
                        <a:pt x="205846" y="259292"/>
                        <a:pt x="153458" y="143404"/>
                        <a:pt x="168275" y="165100"/>
                      </a:cubicBezTo>
                      <a:cubicBezTo>
                        <a:pt x="183092" y="186796"/>
                        <a:pt x="224896" y="274373"/>
                        <a:pt x="266700" y="361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1" name="フリーフォーム 1360">
                  <a:extLst>
                    <a:ext uri="{FF2B5EF4-FFF2-40B4-BE49-F238E27FC236}">
                      <a16:creationId xmlns:a16="http://schemas.microsoft.com/office/drawing/2014/main" id="{2138F5B3-CBA0-78E6-6809-8DB1A42B5301}"/>
                    </a:ext>
                  </a:extLst>
                </p:cNvPr>
                <p:cNvSpPr/>
                <p:nvPr/>
              </p:nvSpPr>
              <p:spPr>
                <a:xfrm>
                  <a:off x="2920010" y="1428760"/>
                  <a:ext cx="745764" cy="683012"/>
                </a:xfrm>
                <a:custGeom>
                  <a:avLst/>
                  <a:gdLst>
                    <a:gd name="connsiteX0" fmla="*/ 302615 w 745764"/>
                    <a:gd name="connsiteY0" fmla="*/ 168265 h 683012"/>
                    <a:gd name="connsiteX1" fmla="*/ 515340 w 745764"/>
                    <a:gd name="connsiteY1" fmla="*/ 9515 h 683012"/>
                    <a:gd name="connsiteX2" fmla="*/ 578840 w 745764"/>
                    <a:gd name="connsiteY2" fmla="*/ 34915 h 683012"/>
                    <a:gd name="connsiteX3" fmla="*/ 702665 w 745764"/>
                    <a:gd name="connsiteY3" fmla="*/ 174615 h 683012"/>
                    <a:gd name="connsiteX4" fmla="*/ 743940 w 745764"/>
                    <a:gd name="connsiteY4" fmla="*/ 228590 h 683012"/>
                    <a:gd name="connsiteX5" fmla="*/ 651865 w 745764"/>
                    <a:gd name="connsiteY5" fmla="*/ 361940 h 683012"/>
                    <a:gd name="connsiteX6" fmla="*/ 458190 w 745764"/>
                    <a:gd name="connsiteY6" fmla="*/ 431790 h 683012"/>
                    <a:gd name="connsiteX7" fmla="*/ 401040 w 745764"/>
                    <a:gd name="connsiteY7" fmla="*/ 266690 h 683012"/>
                    <a:gd name="connsiteX8" fmla="*/ 277215 w 745764"/>
                    <a:gd name="connsiteY8" fmla="*/ 222240 h 683012"/>
                    <a:gd name="connsiteX9" fmla="*/ 166090 w 745764"/>
                    <a:gd name="connsiteY9" fmla="*/ 266690 h 683012"/>
                    <a:gd name="connsiteX10" fmla="*/ 13690 w 745764"/>
                    <a:gd name="connsiteY10" fmla="*/ 393690 h 683012"/>
                    <a:gd name="connsiteX11" fmla="*/ 10515 w 745764"/>
                    <a:gd name="connsiteY11" fmla="*/ 441315 h 683012"/>
                    <a:gd name="connsiteX12" fmla="*/ 42265 w 745764"/>
                    <a:gd name="connsiteY12" fmla="*/ 539740 h 683012"/>
                    <a:gd name="connsiteX13" fmla="*/ 175615 w 745764"/>
                    <a:gd name="connsiteY13" fmla="*/ 673090 h 683012"/>
                    <a:gd name="connsiteX14" fmla="*/ 229590 w 745764"/>
                    <a:gd name="connsiteY14" fmla="*/ 650865 h 683012"/>
                    <a:gd name="connsiteX15" fmla="*/ 483590 w 745764"/>
                    <a:gd name="connsiteY15" fmla="*/ 473065 h 68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5764" h="683012">
                      <a:moveTo>
                        <a:pt x="302615" y="168265"/>
                      </a:moveTo>
                      <a:cubicBezTo>
                        <a:pt x="385959" y="100002"/>
                        <a:pt x="469303" y="31740"/>
                        <a:pt x="515340" y="9515"/>
                      </a:cubicBezTo>
                      <a:cubicBezTo>
                        <a:pt x="561377" y="-12710"/>
                        <a:pt x="547619" y="7398"/>
                        <a:pt x="578840" y="34915"/>
                      </a:cubicBezTo>
                      <a:cubicBezTo>
                        <a:pt x="610061" y="62432"/>
                        <a:pt x="675148" y="142336"/>
                        <a:pt x="702665" y="174615"/>
                      </a:cubicBezTo>
                      <a:cubicBezTo>
                        <a:pt x="730182" y="206894"/>
                        <a:pt x="752407" y="197369"/>
                        <a:pt x="743940" y="228590"/>
                      </a:cubicBezTo>
                      <a:cubicBezTo>
                        <a:pt x="735473" y="259811"/>
                        <a:pt x="699490" y="328073"/>
                        <a:pt x="651865" y="361940"/>
                      </a:cubicBezTo>
                      <a:cubicBezTo>
                        <a:pt x="604240" y="395807"/>
                        <a:pt x="499994" y="447665"/>
                        <a:pt x="458190" y="431790"/>
                      </a:cubicBezTo>
                      <a:cubicBezTo>
                        <a:pt x="416386" y="415915"/>
                        <a:pt x="431203" y="301615"/>
                        <a:pt x="401040" y="266690"/>
                      </a:cubicBezTo>
                      <a:cubicBezTo>
                        <a:pt x="370878" y="231765"/>
                        <a:pt x="316373" y="222240"/>
                        <a:pt x="277215" y="222240"/>
                      </a:cubicBezTo>
                      <a:cubicBezTo>
                        <a:pt x="238057" y="222240"/>
                        <a:pt x="210011" y="238115"/>
                        <a:pt x="166090" y="266690"/>
                      </a:cubicBezTo>
                      <a:cubicBezTo>
                        <a:pt x="122169" y="295265"/>
                        <a:pt x="39619" y="364586"/>
                        <a:pt x="13690" y="393690"/>
                      </a:cubicBezTo>
                      <a:cubicBezTo>
                        <a:pt x="-12239" y="422794"/>
                        <a:pt x="5753" y="416973"/>
                        <a:pt x="10515" y="441315"/>
                      </a:cubicBezTo>
                      <a:cubicBezTo>
                        <a:pt x="15277" y="465657"/>
                        <a:pt x="14748" y="501111"/>
                        <a:pt x="42265" y="539740"/>
                      </a:cubicBezTo>
                      <a:cubicBezTo>
                        <a:pt x="69782" y="578369"/>
                        <a:pt x="144394" y="654569"/>
                        <a:pt x="175615" y="673090"/>
                      </a:cubicBezTo>
                      <a:cubicBezTo>
                        <a:pt x="206836" y="691611"/>
                        <a:pt x="178261" y="684203"/>
                        <a:pt x="229590" y="650865"/>
                      </a:cubicBezTo>
                      <a:cubicBezTo>
                        <a:pt x="280919" y="617527"/>
                        <a:pt x="382254" y="545296"/>
                        <a:pt x="483590" y="47306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2" name="フリーフォーム 1361">
                  <a:extLst>
                    <a:ext uri="{FF2B5EF4-FFF2-40B4-BE49-F238E27FC236}">
                      <a16:creationId xmlns:a16="http://schemas.microsoft.com/office/drawing/2014/main" id="{A77BE77D-A45A-184F-82C2-6BDAB703114E}"/>
                    </a:ext>
                  </a:extLst>
                </p:cNvPr>
                <p:cNvSpPr/>
                <p:nvPr/>
              </p:nvSpPr>
              <p:spPr>
                <a:xfrm>
                  <a:off x="3361771" y="1561312"/>
                  <a:ext cx="203872" cy="213513"/>
                </a:xfrm>
                <a:custGeom>
                  <a:avLst/>
                  <a:gdLst>
                    <a:gd name="connsiteX0" fmla="*/ 76754 w 203872"/>
                    <a:gd name="connsiteY0" fmla="*/ 213513 h 213513"/>
                    <a:gd name="connsiteX1" fmla="*/ 554 w 203872"/>
                    <a:gd name="connsiteY1" fmla="*/ 48413 h 213513"/>
                    <a:gd name="connsiteX2" fmla="*/ 111679 w 203872"/>
                    <a:gd name="connsiteY2" fmla="*/ 788 h 213513"/>
                    <a:gd name="connsiteX3" fmla="*/ 203754 w 203872"/>
                    <a:gd name="connsiteY3" fmla="*/ 76988 h 213513"/>
                    <a:gd name="connsiteX4" fmla="*/ 92629 w 203872"/>
                    <a:gd name="connsiteY4" fmla="*/ 124613 h 213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872" h="213513">
                      <a:moveTo>
                        <a:pt x="76754" y="213513"/>
                      </a:moveTo>
                      <a:cubicBezTo>
                        <a:pt x="35743" y="148690"/>
                        <a:pt x="-5267" y="83867"/>
                        <a:pt x="554" y="48413"/>
                      </a:cubicBezTo>
                      <a:cubicBezTo>
                        <a:pt x="6375" y="12959"/>
                        <a:pt x="77812" y="-3974"/>
                        <a:pt x="111679" y="788"/>
                      </a:cubicBezTo>
                      <a:cubicBezTo>
                        <a:pt x="145546" y="5550"/>
                        <a:pt x="206929" y="56350"/>
                        <a:pt x="203754" y="76988"/>
                      </a:cubicBezTo>
                      <a:cubicBezTo>
                        <a:pt x="200579" y="97625"/>
                        <a:pt x="146604" y="111119"/>
                        <a:pt x="92629" y="12461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3" name="フリーフォーム 1362">
                  <a:extLst>
                    <a:ext uri="{FF2B5EF4-FFF2-40B4-BE49-F238E27FC236}">
                      <a16:creationId xmlns:a16="http://schemas.microsoft.com/office/drawing/2014/main" id="{43CB039F-D5F3-78BC-7E3B-1DC53033E1EB}"/>
                    </a:ext>
                  </a:extLst>
                </p:cNvPr>
                <p:cNvSpPr/>
                <p:nvPr/>
              </p:nvSpPr>
              <p:spPr>
                <a:xfrm>
                  <a:off x="2987675" y="1817988"/>
                  <a:ext cx="133046" cy="121949"/>
                </a:xfrm>
                <a:custGeom>
                  <a:avLst/>
                  <a:gdLst>
                    <a:gd name="connsiteX0" fmla="*/ 19050 w 133046"/>
                    <a:gd name="connsiteY0" fmla="*/ 7637 h 121949"/>
                    <a:gd name="connsiteX1" fmla="*/ 117475 w 133046"/>
                    <a:gd name="connsiteY1" fmla="*/ 7637 h 121949"/>
                    <a:gd name="connsiteX2" fmla="*/ 123825 w 133046"/>
                    <a:gd name="connsiteY2" fmla="*/ 87012 h 121949"/>
                    <a:gd name="connsiteX3" fmla="*/ 28575 w 133046"/>
                    <a:gd name="connsiteY3" fmla="*/ 121937 h 121949"/>
                    <a:gd name="connsiteX4" fmla="*/ 0 w 133046"/>
                    <a:gd name="connsiteY4" fmla="*/ 83837 h 12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046" h="121949">
                      <a:moveTo>
                        <a:pt x="19050" y="7637"/>
                      </a:moveTo>
                      <a:cubicBezTo>
                        <a:pt x="59531" y="1022"/>
                        <a:pt x="100013" y="-5592"/>
                        <a:pt x="117475" y="7637"/>
                      </a:cubicBezTo>
                      <a:cubicBezTo>
                        <a:pt x="134938" y="20866"/>
                        <a:pt x="138642" y="67962"/>
                        <a:pt x="123825" y="87012"/>
                      </a:cubicBezTo>
                      <a:cubicBezTo>
                        <a:pt x="109008" y="106062"/>
                        <a:pt x="49212" y="122466"/>
                        <a:pt x="28575" y="121937"/>
                      </a:cubicBezTo>
                      <a:cubicBezTo>
                        <a:pt x="7938" y="121408"/>
                        <a:pt x="3969" y="102622"/>
                        <a:pt x="0" y="8383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4" name="フリーフォーム 1363">
                  <a:extLst>
                    <a:ext uri="{FF2B5EF4-FFF2-40B4-BE49-F238E27FC236}">
                      <a16:creationId xmlns:a16="http://schemas.microsoft.com/office/drawing/2014/main" id="{A54D7CF3-4479-12C7-65C0-4792B593769A}"/>
                    </a:ext>
                  </a:extLst>
                </p:cNvPr>
                <p:cNvSpPr/>
                <p:nvPr/>
              </p:nvSpPr>
              <p:spPr>
                <a:xfrm>
                  <a:off x="3179773" y="1819268"/>
                  <a:ext cx="160327" cy="148261"/>
                </a:xfrm>
                <a:custGeom>
                  <a:avLst/>
                  <a:gdLst>
                    <a:gd name="connsiteX0" fmla="*/ 160327 w 160327"/>
                    <a:gd name="connsiteY0" fmla="*/ 53982 h 148261"/>
                    <a:gd name="connsiteX1" fmla="*/ 68252 w 160327"/>
                    <a:gd name="connsiteY1" fmla="*/ 7 h 148261"/>
                    <a:gd name="connsiteX2" fmla="*/ 1577 w 160327"/>
                    <a:gd name="connsiteY2" fmla="*/ 50807 h 148261"/>
                    <a:gd name="connsiteX3" fmla="*/ 26977 w 160327"/>
                    <a:gd name="connsiteY3" fmla="*/ 139707 h 148261"/>
                    <a:gd name="connsiteX4" fmla="*/ 93652 w 160327"/>
                    <a:gd name="connsiteY4" fmla="*/ 139707 h 1482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327" h="148261">
                      <a:moveTo>
                        <a:pt x="160327" y="53982"/>
                      </a:moveTo>
                      <a:cubicBezTo>
                        <a:pt x="127518" y="27259"/>
                        <a:pt x="94710" y="536"/>
                        <a:pt x="68252" y="7"/>
                      </a:cubicBezTo>
                      <a:cubicBezTo>
                        <a:pt x="41794" y="-522"/>
                        <a:pt x="8456" y="27524"/>
                        <a:pt x="1577" y="50807"/>
                      </a:cubicBezTo>
                      <a:cubicBezTo>
                        <a:pt x="-5302" y="74090"/>
                        <a:pt x="11631" y="124890"/>
                        <a:pt x="26977" y="139707"/>
                      </a:cubicBezTo>
                      <a:cubicBezTo>
                        <a:pt x="42323" y="154524"/>
                        <a:pt x="67987" y="147115"/>
                        <a:pt x="93652" y="13970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2" name="フリーフォーム 291">
                <a:extLst>
                  <a:ext uri="{FF2B5EF4-FFF2-40B4-BE49-F238E27FC236}">
                    <a16:creationId xmlns:a16="http://schemas.microsoft.com/office/drawing/2014/main" id="{411F8580-1B1E-97C1-7DFF-947301C2E396}"/>
                  </a:ext>
                </a:extLst>
              </p:cNvPr>
              <p:cNvSpPr/>
              <p:nvPr/>
            </p:nvSpPr>
            <p:spPr>
              <a:xfrm>
                <a:off x="7504614" y="2987150"/>
                <a:ext cx="1258742" cy="742015"/>
              </a:xfrm>
              <a:custGeom>
                <a:avLst/>
                <a:gdLst>
                  <a:gd name="connsiteX0" fmla="*/ 1204488 w 1258742"/>
                  <a:gd name="connsiteY0" fmla="*/ 1377 h 742015"/>
                  <a:gd name="connsiteX1" fmla="*/ 44762 w 1258742"/>
                  <a:gd name="connsiteY1" fmla="*/ 324762 h 742015"/>
                  <a:gd name="connsiteX2" fmla="*/ 345845 w 1258742"/>
                  <a:gd name="connsiteY2" fmla="*/ 224401 h 742015"/>
                  <a:gd name="connsiteX3" fmla="*/ 157 w 1258742"/>
                  <a:gd name="connsiteY3" fmla="*/ 402821 h 742015"/>
                  <a:gd name="connsiteX4" fmla="*/ 301240 w 1258742"/>
                  <a:gd name="connsiteY4" fmla="*/ 503182 h 742015"/>
                  <a:gd name="connsiteX5" fmla="*/ 301240 w 1258742"/>
                  <a:gd name="connsiteY5" fmla="*/ 737357 h 742015"/>
                  <a:gd name="connsiteX6" fmla="*/ 959162 w 1258742"/>
                  <a:gd name="connsiteY6" fmla="*/ 269006 h 742015"/>
                  <a:gd name="connsiteX7" fmla="*/ 970313 w 1258742"/>
                  <a:gd name="connsiteY7" fmla="*/ 313611 h 742015"/>
                  <a:gd name="connsiteX8" fmla="*/ 1059523 w 1258742"/>
                  <a:gd name="connsiteY8" fmla="*/ 213250 h 742015"/>
                  <a:gd name="connsiteX9" fmla="*/ 1204488 w 1258742"/>
                  <a:gd name="connsiteY9" fmla="*/ 1377 h 742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8742" h="742015">
                    <a:moveTo>
                      <a:pt x="1204488" y="1377"/>
                    </a:moveTo>
                    <a:cubicBezTo>
                      <a:pt x="1035361" y="19962"/>
                      <a:pt x="187869" y="287591"/>
                      <a:pt x="44762" y="324762"/>
                    </a:cubicBezTo>
                    <a:cubicBezTo>
                      <a:pt x="-98345" y="361933"/>
                      <a:pt x="353279" y="211391"/>
                      <a:pt x="345845" y="224401"/>
                    </a:cubicBezTo>
                    <a:cubicBezTo>
                      <a:pt x="338411" y="237411"/>
                      <a:pt x="7591" y="356358"/>
                      <a:pt x="157" y="402821"/>
                    </a:cubicBezTo>
                    <a:cubicBezTo>
                      <a:pt x="-7277" y="449285"/>
                      <a:pt x="251060" y="447426"/>
                      <a:pt x="301240" y="503182"/>
                    </a:cubicBezTo>
                    <a:cubicBezTo>
                      <a:pt x="351420" y="558938"/>
                      <a:pt x="191586" y="776386"/>
                      <a:pt x="301240" y="737357"/>
                    </a:cubicBezTo>
                    <a:cubicBezTo>
                      <a:pt x="410894" y="698328"/>
                      <a:pt x="847650" y="339630"/>
                      <a:pt x="959162" y="269006"/>
                    </a:cubicBezTo>
                    <a:cubicBezTo>
                      <a:pt x="1070674" y="198382"/>
                      <a:pt x="953586" y="322904"/>
                      <a:pt x="970313" y="313611"/>
                    </a:cubicBezTo>
                    <a:cubicBezTo>
                      <a:pt x="987040" y="304318"/>
                      <a:pt x="1022352" y="269006"/>
                      <a:pt x="1059523" y="213250"/>
                    </a:cubicBezTo>
                    <a:cubicBezTo>
                      <a:pt x="1096694" y="157494"/>
                      <a:pt x="1373615" y="-17208"/>
                      <a:pt x="1204488" y="1377"/>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フリーフォーム 292">
                <a:extLst>
                  <a:ext uri="{FF2B5EF4-FFF2-40B4-BE49-F238E27FC236}">
                    <a16:creationId xmlns:a16="http://schemas.microsoft.com/office/drawing/2014/main" id="{5D59C871-684C-E35D-2076-89D76A87C1A4}"/>
                  </a:ext>
                </a:extLst>
              </p:cNvPr>
              <p:cNvSpPr/>
              <p:nvPr/>
            </p:nvSpPr>
            <p:spPr>
              <a:xfrm>
                <a:off x="5586526" y="3797562"/>
                <a:ext cx="438033" cy="752243"/>
              </a:xfrm>
              <a:custGeom>
                <a:avLst/>
                <a:gdLst>
                  <a:gd name="connsiteX0" fmla="*/ 235 w 438033"/>
                  <a:gd name="connsiteY0" fmla="*/ 5004 h 752243"/>
                  <a:gd name="connsiteX1" fmla="*/ 245562 w 438033"/>
                  <a:gd name="connsiteY1" fmla="*/ 49609 h 752243"/>
                  <a:gd name="connsiteX2" fmla="*/ 323620 w 438033"/>
                  <a:gd name="connsiteY2" fmla="*/ 339540 h 752243"/>
                  <a:gd name="connsiteX3" fmla="*/ 435133 w 438033"/>
                  <a:gd name="connsiteY3" fmla="*/ 685228 h 752243"/>
                  <a:gd name="connsiteX4" fmla="*/ 390528 w 438033"/>
                  <a:gd name="connsiteY4" fmla="*/ 740984 h 752243"/>
                  <a:gd name="connsiteX5" fmla="*/ 234411 w 438033"/>
                  <a:gd name="connsiteY5" fmla="*/ 540262 h 752243"/>
                  <a:gd name="connsiteX6" fmla="*/ 200957 w 438033"/>
                  <a:gd name="connsiteY6" fmla="*/ 105365 h 752243"/>
                  <a:gd name="connsiteX7" fmla="*/ 235 w 438033"/>
                  <a:gd name="connsiteY7" fmla="*/ 5004 h 752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8033" h="752243">
                    <a:moveTo>
                      <a:pt x="235" y="5004"/>
                    </a:moveTo>
                    <a:cubicBezTo>
                      <a:pt x="7669" y="-4289"/>
                      <a:pt x="191665" y="-6147"/>
                      <a:pt x="245562" y="49609"/>
                    </a:cubicBezTo>
                    <a:cubicBezTo>
                      <a:pt x="299459" y="105365"/>
                      <a:pt x="292025" y="233604"/>
                      <a:pt x="323620" y="339540"/>
                    </a:cubicBezTo>
                    <a:cubicBezTo>
                      <a:pt x="355215" y="445476"/>
                      <a:pt x="435133" y="685228"/>
                      <a:pt x="435133" y="685228"/>
                    </a:cubicBezTo>
                    <a:cubicBezTo>
                      <a:pt x="446284" y="752135"/>
                      <a:pt x="423982" y="765145"/>
                      <a:pt x="390528" y="740984"/>
                    </a:cubicBezTo>
                    <a:cubicBezTo>
                      <a:pt x="357074" y="716823"/>
                      <a:pt x="266006" y="646198"/>
                      <a:pt x="234411" y="540262"/>
                    </a:cubicBezTo>
                    <a:cubicBezTo>
                      <a:pt x="202816" y="434326"/>
                      <a:pt x="238128" y="198292"/>
                      <a:pt x="200957" y="105365"/>
                    </a:cubicBezTo>
                    <a:cubicBezTo>
                      <a:pt x="163786" y="12438"/>
                      <a:pt x="-7199" y="14297"/>
                      <a:pt x="235" y="5004"/>
                    </a:cubicBezTo>
                    <a:close/>
                  </a:path>
                </a:pathLst>
              </a:custGeom>
              <a:solidFill>
                <a:srgbClr val="0093BA">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フリーフォーム 293">
                <a:extLst>
                  <a:ext uri="{FF2B5EF4-FFF2-40B4-BE49-F238E27FC236}">
                    <a16:creationId xmlns:a16="http://schemas.microsoft.com/office/drawing/2014/main" id="{CB638B4D-E9C8-B13E-8552-89BBFE1FCA8F}"/>
                  </a:ext>
                </a:extLst>
              </p:cNvPr>
              <p:cNvSpPr/>
              <p:nvPr/>
            </p:nvSpPr>
            <p:spPr>
              <a:xfrm>
                <a:off x="4581366" y="4796434"/>
                <a:ext cx="2149935" cy="548609"/>
              </a:xfrm>
              <a:custGeom>
                <a:avLst/>
                <a:gdLst>
                  <a:gd name="connsiteX0" fmla="*/ 12936 w 2149935"/>
                  <a:gd name="connsiteY0" fmla="*/ 20893 h 548609"/>
                  <a:gd name="connsiteX1" fmla="*/ 191356 w 2149935"/>
                  <a:gd name="connsiteY1" fmla="*/ 20893 h 548609"/>
                  <a:gd name="connsiteX2" fmla="*/ 1607561 w 2149935"/>
                  <a:gd name="connsiteY2" fmla="*/ 243917 h 548609"/>
                  <a:gd name="connsiteX3" fmla="*/ 1295327 w 2149935"/>
                  <a:gd name="connsiteY3" fmla="*/ 288522 h 548609"/>
                  <a:gd name="connsiteX4" fmla="*/ 2042458 w 2149935"/>
                  <a:gd name="connsiteY4" fmla="*/ 433488 h 548609"/>
                  <a:gd name="connsiteX5" fmla="*/ 2075912 w 2149935"/>
                  <a:gd name="connsiteY5" fmla="*/ 511546 h 548609"/>
                  <a:gd name="connsiteX6" fmla="*/ 1384536 w 2149935"/>
                  <a:gd name="connsiteY6" fmla="*/ 533849 h 548609"/>
                  <a:gd name="connsiteX7" fmla="*/ 102146 w 2149935"/>
                  <a:gd name="connsiteY7" fmla="*/ 288522 h 548609"/>
                  <a:gd name="connsiteX8" fmla="*/ 202507 w 2149935"/>
                  <a:gd name="connsiteY8" fmla="*/ 288522 h 548609"/>
                  <a:gd name="connsiteX9" fmla="*/ 180205 w 2149935"/>
                  <a:gd name="connsiteY9" fmla="*/ 121254 h 548609"/>
                  <a:gd name="connsiteX10" fmla="*/ 12936 w 2149935"/>
                  <a:gd name="connsiteY10" fmla="*/ 20893 h 548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9935" h="548609">
                    <a:moveTo>
                      <a:pt x="12936" y="20893"/>
                    </a:moveTo>
                    <a:cubicBezTo>
                      <a:pt x="14794" y="4166"/>
                      <a:pt x="-74415" y="-16278"/>
                      <a:pt x="191356" y="20893"/>
                    </a:cubicBezTo>
                    <a:cubicBezTo>
                      <a:pt x="457127" y="58064"/>
                      <a:pt x="1423566" y="199312"/>
                      <a:pt x="1607561" y="243917"/>
                    </a:cubicBezTo>
                    <a:cubicBezTo>
                      <a:pt x="1791556" y="288522"/>
                      <a:pt x="1222844" y="256927"/>
                      <a:pt x="1295327" y="288522"/>
                    </a:cubicBezTo>
                    <a:cubicBezTo>
                      <a:pt x="1367810" y="320117"/>
                      <a:pt x="1912361" y="396317"/>
                      <a:pt x="2042458" y="433488"/>
                    </a:cubicBezTo>
                    <a:cubicBezTo>
                      <a:pt x="2172555" y="470659"/>
                      <a:pt x="2185566" y="494819"/>
                      <a:pt x="2075912" y="511546"/>
                    </a:cubicBezTo>
                    <a:cubicBezTo>
                      <a:pt x="1966258" y="528273"/>
                      <a:pt x="1713497" y="571020"/>
                      <a:pt x="1384536" y="533849"/>
                    </a:cubicBezTo>
                    <a:cubicBezTo>
                      <a:pt x="1055575" y="496678"/>
                      <a:pt x="299151" y="329410"/>
                      <a:pt x="102146" y="288522"/>
                    </a:cubicBezTo>
                    <a:cubicBezTo>
                      <a:pt x="-94859" y="247634"/>
                      <a:pt x="189497" y="316400"/>
                      <a:pt x="202507" y="288522"/>
                    </a:cubicBezTo>
                    <a:cubicBezTo>
                      <a:pt x="215517" y="260644"/>
                      <a:pt x="209942" y="165859"/>
                      <a:pt x="180205" y="121254"/>
                    </a:cubicBezTo>
                    <a:cubicBezTo>
                      <a:pt x="150469" y="76649"/>
                      <a:pt x="11078" y="37620"/>
                      <a:pt x="12936" y="20893"/>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フリーフォーム 294">
                <a:extLst>
                  <a:ext uri="{FF2B5EF4-FFF2-40B4-BE49-F238E27FC236}">
                    <a16:creationId xmlns:a16="http://schemas.microsoft.com/office/drawing/2014/main" id="{EDB1B8F3-F1EA-90FC-47FB-DB721D35E0B3}"/>
                  </a:ext>
                </a:extLst>
              </p:cNvPr>
              <p:cNvSpPr/>
              <p:nvPr/>
            </p:nvSpPr>
            <p:spPr>
              <a:xfrm>
                <a:off x="2496997" y="3458474"/>
                <a:ext cx="2844490" cy="2465745"/>
              </a:xfrm>
              <a:custGeom>
                <a:avLst/>
                <a:gdLst>
                  <a:gd name="connsiteX0" fmla="*/ 134691 w 2844490"/>
                  <a:gd name="connsiteY0" fmla="*/ 778989 h 2465745"/>
                  <a:gd name="connsiteX1" fmla="*/ 792613 w 2844490"/>
                  <a:gd name="connsiteY1" fmla="*/ 65311 h 2465745"/>
                  <a:gd name="connsiteX2" fmla="*/ 2097305 w 2844490"/>
                  <a:gd name="connsiteY2" fmla="*/ 65311 h 2465745"/>
                  <a:gd name="connsiteX3" fmla="*/ 2532203 w 2844490"/>
                  <a:gd name="connsiteY3" fmla="*/ 355243 h 2465745"/>
                  <a:gd name="connsiteX4" fmla="*/ 2844437 w 2844490"/>
                  <a:gd name="connsiteY4" fmla="*/ 1247341 h 2465745"/>
                  <a:gd name="connsiteX5" fmla="*/ 2509901 w 2844490"/>
                  <a:gd name="connsiteY5" fmla="*/ 2050228 h 2465745"/>
                  <a:gd name="connsiteX6" fmla="*/ 1539744 w 2844490"/>
                  <a:gd name="connsiteY6" fmla="*/ 2462824 h 2465745"/>
                  <a:gd name="connsiteX7" fmla="*/ 692252 w 2844490"/>
                  <a:gd name="connsiteY7" fmla="*/ 2217497 h 2465745"/>
                  <a:gd name="connsiteX8" fmla="*/ 235052 w 2844490"/>
                  <a:gd name="connsiteY8" fmla="*/ 1894111 h 2465745"/>
                  <a:gd name="connsiteX9" fmla="*/ 876 w 2844490"/>
                  <a:gd name="connsiteY9" fmla="*/ 1280794 h 2465745"/>
                  <a:gd name="connsiteX10" fmla="*/ 156993 w 2844490"/>
                  <a:gd name="connsiteY10" fmla="*/ 979711 h 2465745"/>
                  <a:gd name="connsiteX11" fmla="*/ 201598 w 2844490"/>
                  <a:gd name="connsiteY11" fmla="*/ 1459214 h 2465745"/>
                  <a:gd name="connsiteX12" fmla="*/ 826066 w 2844490"/>
                  <a:gd name="connsiteY12" fmla="*/ 2239799 h 2465745"/>
                  <a:gd name="connsiteX13" fmla="*/ 1818525 w 2844490"/>
                  <a:gd name="connsiteY13" fmla="*/ 2273253 h 2465745"/>
                  <a:gd name="connsiteX14" fmla="*/ 2521052 w 2844490"/>
                  <a:gd name="connsiteY14" fmla="*/ 1760297 h 2465745"/>
                  <a:gd name="connsiteX15" fmla="*/ 2621413 w 2844490"/>
                  <a:gd name="connsiteY15" fmla="*/ 801292 h 2465745"/>
                  <a:gd name="connsiteX16" fmla="*/ 1506291 w 2844490"/>
                  <a:gd name="connsiteY16" fmla="*/ 154521 h 2465745"/>
                  <a:gd name="connsiteX17" fmla="*/ 524983 w 2844490"/>
                  <a:gd name="connsiteY17" fmla="*/ 790141 h 2465745"/>
                  <a:gd name="connsiteX18" fmla="*/ 179296 w 2844490"/>
                  <a:gd name="connsiteY18" fmla="*/ 1236189 h 2465745"/>
                  <a:gd name="connsiteX19" fmla="*/ 179296 w 2844490"/>
                  <a:gd name="connsiteY19" fmla="*/ 857048 h 2465745"/>
                  <a:gd name="connsiteX20" fmla="*/ 134691 w 2844490"/>
                  <a:gd name="connsiteY20" fmla="*/ 778989 h 2465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44490" h="2465745">
                    <a:moveTo>
                      <a:pt x="134691" y="778989"/>
                    </a:moveTo>
                    <a:cubicBezTo>
                      <a:pt x="236910" y="647033"/>
                      <a:pt x="465511" y="184257"/>
                      <a:pt x="792613" y="65311"/>
                    </a:cubicBezTo>
                    <a:cubicBezTo>
                      <a:pt x="1119715" y="-53635"/>
                      <a:pt x="1807373" y="16989"/>
                      <a:pt x="2097305" y="65311"/>
                    </a:cubicBezTo>
                    <a:cubicBezTo>
                      <a:pt x="2387237" y="113633"/>
                      <a:pt x="2407681" y="158238"/>
                      <a:pt x="2532203" y="355243"/>
                    </a:cubicBezTo>
                    <a:cubicBezTo>
                      <a:pt x="2656725" y="552248"/>
                      <a:pt x="2848154" y="964844"/>
                      <a:pt x="2844437" y="1247341"/>
                    </a:cubicBezTo>
                    <a:cubicBezTo>
                      <a:pt x="2840720" y="1529838"/>
                      <a:pt x="2727350" y="1847648"/>
                      <a:pt x="2509901" y="2050228"/>
                    </a:cubicBezTo>
                    <a:cubicBezTo>
                      <a:pt x="2292452" y="2252809"/>
                      <a:pt x="1842686" y="2434946"/>
                      <a:pt x="1539744" y="2462824"/>
                    </a:cubicBezTo>
                    <a:cubicBezTo>
                      <a:pt x="1236803" y="2490702"/>
                      <a:pt x="909701" y="2312283"/>
                      <a:pt x="692252" y="2217497"/>
                    </a:cubicBezTo>
                    <a:cubicBezTo>
                      <a:pt x="474803" y="2122712"/>
                      <a:pt x="350281" y="2050228"/>
                      <a:pt x="235052" y="1894111"/>
                    </a:cubicBezTo>
                    <a:cubicBezTo>
                      <a:pt x="119823" y="1737994"/>
                      <a:pt x="13886" y="1433194"/>
                      <a:pt x="876" y="1280794"/>
                    </a:cubicBezTo>
                    <a:cubicBezTo>
                      <a:pt x="-12134" y="1128394"/>
                      <a:pt x="123539" y="949974"/>
                      <a:pt x="156993" y="979711"/>
                    </a:cubicBezTo>
                    <a:cubicBezTo>
                      <a:pt x="190447" y="1009448"/>
                      <a:pt x="90086" y="1249199"/>
                      <a:pt x="201598" y="1459214"/>
                    </a:cubicBezTo>
                    <a:cubicBezTo>
                      <a:pt x="313110" y="1669229"/>
                      <a:pt x="556578" y="2104126"/>
                      <a:pt x="826066" y="2239799"/>
                    </a:cubicBezTo>
                    <a:cubicBezTo>
                      <a:pt x="1095554" y="2375472"/>
                      <a:pt x="1536027" y="2353170"/>
                      <a:pt x="1818525" y="2273253"/>
                    </a:cubicBezTo>
                    <a:cubicBezTo>
                      <a:pt x="2101023" y="2193336"/>
                      <a:pt x="2387237" y="2005624"/>
                      <a:pt x="2521052" y="1760297"/>
                    </a:cubicBezTo>
                    <a:cubicBezTo>
                      <a:pt x="2654867" y="1514970"/>
                      <a:pt x="2790540" y="1068921"/>
                      <a:pt x="2621413" y="801292"/>
                    </a:cubicBezTo>
                    <a:cubicBezTo>
                      <a:pt x="2452286" y="533663"/>
                      <a:pt x="1855696" y="156379"/>
                      <a:pt x="1506291" y="154521"/>
                    </a:cubicBezTo>
                    <a:cubicBezTo>
                      <a:pt x="1156886" y="152663"/>
                      <a:pt x="746149" y="609863"/>
                      <a:pt x="524983" y="790141"/>
                    </a:cubicBezTo>
                    <a:cubicBezTo>
                      <a:pt x="303817" y="970419"/>
                      <a:pt x="236911" y="1225038"/>
                      <a:pt x="179296" y="1236189"/>
                    </a:cubicBezTo>
                    <a:cubicBezTo>
                      <a:pt x="121681" y="1247340"/>
                      <a:pt x="183013" y="935106"/>
                      <a:pt x="179296" y="857048"/>
                    </a:cubicBezTo>
                    <a:cubicBezTo>
                      <a:pt x="175579" y="778990"/>
                      <a:pt x="32472" y="910945"/>
                      <a:pt x="134691" y="77898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フリーフォーム 295">
                <a:extLst>
                  <a:ext uri="{FF2B5EF4-FFF2-40B4-BE49-F238E27FC236}">
                    <a16:creationId xmlns:a16="http://schemas.microsoft.com/office/drawing/2014/main" id="{AE053C88-D54E-91D0-7EBE-F292B9F5ADBA}"/>
                  </a:ext>
                </a:extLst>
              </p:cNvPr>
              <p:cNvSpPr/>
              <p:nvPr/>
            </p:nvSpPr>
            <p:spPr>
              <a:xfrm>
                <a:off x="7637901" y="3853966"/>
                <a:ext cx="2245226" cy="2357848"/>
              </a:xfrm>
              <a:custGeom>
                <a:avLst/>
                <a:gdLst>
                  <a:gd name="connsiteX0" fmla="*/ 45289 w 2245226"/>
                  <a:gd name="connsiteY0" fmla="*/ 673429 h 2357848"/>
                  <a:gd name="connsiteX1" fmla="*/ 684 w 2245226"/>
                  <a:gd name="connsiteY1" fmla="*/ 1253293 h 2357848"/>
                  <a:gd name="connsiteX2" fmla="*/ 78743 w 2245226"/>
                  <a:gd name="connsiteY2" fmla="*/ 1721644 h 2357848"/>
                  <a:gd name="connsiteX3" fmla="*/ 480187 w 2245226"/>
                  <a:gd name="connsiteY3" fmla="*/ 2223449 h 2357848"/>
                  <a:gd name="connsiteX4" fmla="*/ 1171562 w 2245226"/>
                  <a:gd name="connsiteY4" fmla="*/ 2357263 h 2357848"/>
                  <a:gd name="connsiteX5" fmla="*/ 1762577 w 2245226"/>
                  <a:gd name="connsiteY5" fmla="*/ 2189995 h 2357848"/>
                  <a:gd name="connsiteX6" fmla="*/ 2242079 w 2245226"/>
                  <a:gd name="connsiteY6" fmla="*/ 1175234 h 2357848"/>
                  <a:gd name="connsiteX7" fmla="*/ 1929845 w 2245226"/>
                  <a:gd name="connsiteY7" fmla="*/ 483858 h 2357848"/>
                  <a:gd name="connsiteX8" fmla="*/ 1171562 w 2245226"/>
                  <a:gd name="connsiteY8" fmla="*/ 26658 h 2357848"/>
                  <a:gd name="connsiteX9" fmla="*/ 837026 w 2245226"/>
                  <a:gd name="connsiteY9" fmla="*/ 82414 h 2357848"/>
                  <a:gd name="connsiteX10" fmla="*/ 1595309 w 2245226"/>
                  <a:gd name="connsiteY10" fmla="*/ 316590 h 2357848"/>
                  <a:gd name="connsiteX11" fmla="*/ 1996753 w 2245226"/>
                  <a:gd name="connsiteY11" fmla="*/ 751488 h 2357848"/>
                  <a:gd name="connsiteX12" fmla="*/ 1874089 w 2245226"/>
                  <a:gd name="connsiteY12" fmla="*/ 1643585 h 2357848"/>
                  <a:gd name="connsiteX13" fmla="*/ 1450343 w 2245226"/>
                  <a:gd name="connsiteY13" fmla="*/ 2245751 h 2357848"/>
                  <a:gd name="connsiteX14" fmla="*/ 357523 w 2245226"/>
                  <a:gd name="connsiteY14" fmla="*/ 2078483 h 2357848"/>
                  <a:gd name="connsiteX15" fmla="*/ 112197 w 2245226"/>
                  <a:gd name="connsiteY15" fmla="*/ 1164083 h 2357848"/>
                  <a:gd name="connsiteX16" fmla="*/ 123348 w 2245226"/>
                  <a:gd name="connsiteY16" fmla="*/ 851849 h 2357848"/>
                  <a:gd name="connsiteX17" fmla="*/ 45289 w 2245226"/>
                  <a:gd name="connsiteY17" fmla="*/ 673429 h 235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45226" h="2357848">
                    <a:moveTo>
                      <a:pt x="45289" y="673429"/>
                    </a:moveTo>
                    <a:cubicBezTo>
                      <a:pt x="24845" y="740336"/>
                      <a:pt x="-4892" y="1078591"/>
                      <a:pt x="684" y="1253293"/>
                    </a:cubicBezTo>
                    <a:cubicBezTo>
                      <a:pt x="6260" y="1427995"/>
                      <a:pt x="-1174" y="1559951"/>
                      <a:pt x="78743" y="1721644"/>
                    </a:cubicBezTo>
                    <a:cubicBezTo>
                      <a:pt x="158660" y="1883337"/>
                      <a:pt x="298051" y="2117513"/>
                      <a:pt x="480187" y="2223449"/>
                    </a:cubicBezTo>
                    <a:cubicBezTo>
                      <a:pt x="662323" y="2329385"/>
                      <a:pt x="957830" y="2362839"/>
                      <a:pt x="1171562" y="2357263"/>
                    </a:cubicBezTo>
                    <a:cubicBezTo>
                      <a:pt x="1385294" y="2351687"/>
                      <a:pt x="1584157" y="2387000"/>
                      <a:pt x="1762577" y="2189995"/>
                    </a:cubicBezTo>
                    <a:cubicBezTo>
                      <a:pt x="1940997" y="1992990"/>
                      <a:pt x="2214201" y="1459590"/>
                      <a:pt x="2242079" y="1175234"/>
                    </a:cubicBezTo>
                    <a:cubicBezTo>
                      <a:pt x="2269957" y="890878"/>
                      <a:pt x="2108265" y="675287"/>
                      <a:pt x="1929845" y="483858"/>
                    </a:cubicBezTo>
                    <a:cubicBezTo>
                      <a:pt x="1751425" y="292429"/>
                      <a:pt x="1353699" y="93565"/>
                      <a:pt x="1171562" y="26658"/>
                    </a:cubicBezTo>
                    <a:cubicBezTo>
                      <a:pt x="989426" y="-40249"/>
                      <a:pt x="766402" y="34092"/>
                      <a:pt x="837026" y="82414"/>
                    </a:cubicBezTo>
                    <a:cubicBezTo>
                      <a:pt x="907650" y="130736"/>
                      <a:pt x="1402021" y="205078"/>
                      <a:pt x="1595309" y="316590"/>
                    </a:cubicBezTo>
                    <a:cubicBezTo>
                      <a:pt x="1788597" y="428102"/>
                      <a:pt x="1950290" y="530322"/>
                      <a:pt x="1996753" y="751488"/>
                    </a:cubicBezTo>
                    <a:cubicBezTo>
                      <a:pt x="2043216" y="972654"/>
                      <a:pt x="1965157" y="1394541"/>
                      <a:pt x="1874089" y="1643585"/>
                    </a:cubicBezTo>
                    <a:cubicBezTo>
                      <a:pt x="1783021" y="1892629"/>
                      <a:pt x="1703104" y="2173268"/>
                      <a:pt x="1450343" y="2245751"/>
                    </a:cubicBezTo>
                    <a:cubicBezTo>
                      <a:pt x="1197582" y="2318234"/>
                      <a:pt x="580547" y="2258761"/>
                      <a:pt x="357523" y="2078483"/>
                    </a:cubicBezTo>
                    <a:cubicBezTo>
                      <a:pt x="134499" y="1898205"/>
                      <a:pt x="151226" y="1368522"/>
                      <a:pt x="112197" y="1164083"/>
                    </a:cubicBezTo>
                    <a:cubicBezTo>
                      <a:pt x="73168" y="959644"/>
                      <a:pt x="130782" y="929908"/>
                      <a:pt x="123348" y="851849"/>
                    </a:cubicBezTo>
                    <a:cubicBezTo>
                      <a:pt x="115914" y="773791"/>
                      <a:pt x="65733" y="606522"/>
                      <a:pt x="45289" y="67342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フリーフォーム 296">
                <a:extLst>
                  <a:ext uri="{FF2B5EF4-FFF2-40B4-BE49-F238E27FC236}">
                    <a16:creationId xmlns:a16="http://schemas.microsoft.com/office/drawing/2014/main" id="{0E41F3F4-6F94-2841-74CD-95ACF7FFD148}"/>
                  </a:ext>
                </a:extLst>
              </p:cNvPr>
              <p:cNvSpPr/>
              <p:nvPr/>
            </p:nvSpPr>
            <p:spPr>
              <a:xfrm>
                <a:off x="4733872" y="2624840"/>
                <a:ext cx="1114572" cy="558639"/>
              </a:xfrm>
              <a:custGeom>
                <a:avLst/>
                <a:gdLst>
                  <a:gd name="connsiteX0" fmla="*/ 29717 w 1114572"/>
                  <a:gd name="connsiteY0" fmla="*/ 440577 h 558639"/>
                  <a:gd name="connsiteX1" fmla="*/ 1100871 w 1114572"/>
                  <a:gd name="connsiteY1" fmla="*/ 5149 h 558639"/>
                  <a:gd name="connsiteX2" fmla="*/ 656734 w 1114572"/>
                  <a:gd name="connsiteY2" fmla="*/ 205446 h 558639"/>
                  <a:gd name="connsiteX3" fmla="*/ 970242 w 1114572"/>
                  <a:gd name="connsiteY3" fmla="*/ 266406 h 558639"/>
                  <a:gd name="connsiteX4" fmla="*/ 534814 w 1114572"/>
                  <a:gd name="connsiteY4" fmla="*/ 510246 h 558639"/>
                  <a:gd name="connsiteX5" fmla="*/ 308391 w 1114572"/>
                  <a:gd name="connsiteY5" fmla="*/ 553789 h 558639"/>
                  <a:gd name="connsiteX6" fmla="*/ 299682 w 1114572"/>
                  <a:gd name="connsiteY6" fmla="*/ 440577 h 558639"/>
                  <a:gd name="connsiteX7" fmla="*/ 29717 w 1114572"/>
                  <a:gd name="connsiteY7" fmla="*/ 440577 h 55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572" h="558639">
                    <a:moveTo>
                      <a:pt x="29717" y="440577"/>
                    </a:moveTo>
                    <a:cubicBezTo>
                      <a:pt x="163248" y="368006"/>
                      <a:pt x="996368" y="44337"/>
                      <a:pt x="1100871" y="5149"/>
                    </a:cubicBezTo>
                    <a:cubicBezTo>
                      <a:pt x="1205374" y="-34039"/>
                      <a:pt x="678505" y="161903"/>
                      <a:pt x="656734" y="205446"/>
                    </a:cubicBezTo>
                    <a:cubicBezTo>
                      <a:pt x="634963" y="248989"/>
                      <a:pt x="990562" y="215606"/>
                      <a:pt x="970242" y="266406"/>
                    </a:cubicBezTo>
                    <a:cubicBezTo>
                      <a:pt x="949922" y="317206"/>
                      <a:pt x="645122" y="462349"/>
                      <a:pt x="534814" y="510246"/>
                    </a:cubicBezTo>
                    <a:cubicBezTo>
                      <a:pt x="424506" y="558143"/>
                      <a:pt x="347580" y="565400"/>
                      <a:pt x="308391" y="553789"/>
                    </a:cubicBezTo>
                    <a:cubicBezTo>
                      <a:pt x="269202" y="542178"/>
                      <a:pt x="346128" y="460897"/>
                      <a:pt x="299682" y="440577"/>
                    </a:cubicBezTo>
                    <a:cubicBezTo>
                      <a:pt x="253236" y="420257"/>
                      <a:pt x="-103814" y="513148"/>
                      <a:pt x="29717" y="440577"/>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フリーフォーム 297">
                <a:extLst>
                  <a:ext uri="{FF2B5EF4-FFF2-40B4-BE49-F238E27FC236}">
                    <a16:creationId xmlns:a16="http://schemas.microsoft.com/office/drawing/2014/main" id="{11E073C5-0F86-752B-2C34-D44F588601A0}"/>
                  </a:ext>
                </a:extLst>
              </p:cNvPr>
              <p:cNvSpPr/>
              <p:nvPr/>
            </p:nvSpPr>
            <p:spPr>
              <a:xfrm>
                <a:off x="5681108" y="4530996"/>
                <a:ext cx="925009" cy="899815"/>
              </a:xfrm>
              <a:custGeom>
                <a:avLst/>
                <a:gdLst>
                  <a:gd name="connsiteX0" fmla="*/ 284263 w 925009"/>
                  <a:gd name="connsiteY0" fmla="*/ 894444 h 899815"/>
                  <a:gd name="connsiteX1" fmla="*/ 5589 w 925009"/>
                  <a:gd name="connsiteY1" fmla="*/ 572227 h 899815"/>
                  <a:gd name="connsiteX2" fmla="*/ 110092 w 925009"/>
                  <a:gd name="connsiteY2" fmla="*/ 406764 h 899815"/>
                  <a:gd name="connsiteX3" fmla="*/ 258138 w 925009"/>
                  <a:gd name="connsiteY3" fmla="*/ 110673 h 899815"/>
                  <a:gd name="connsiteX4" fmla="*/ 475852 w 925009"/>
                  <a:gd name="connsiteY4" fmla="*/ 84547 h 899815"/>
                  <a:gd name="connsiteX5" fmla="*/ 441018 w 925009"/>
                  <a:gd name="connsiteY5" fmla="*/ 6170 h 899815"/>
                  <a:gd name="connsiteX6" fmla="*/ 824195 w 925009"/>
                  <a:gd name="connsiteY6" fmla="*/ 267427 h 899815"/>
                  <a:gd name="connsiteX7" fmla="*/ 919989 w 925009"/>
                  <a:gd name="connsiteY7" fmla="*/ 659313 h 899815"/>
                  <a:gd name="connsiteX8" fmla="*/ 710983 w 925009"/>
                  <a:gd name="connsiteY8" fmla="*/ 763815 h 899815"/>
                  <a:gd name="connsiteX9" fmla="*/ 284263 w 925009"/>
                  <a:gd name="connsiteY9" fmla="*/ 894444 h 89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25009" h="899815">
                    <a:moveTo>
                      <a:pt x="284263" y="894444"/>
                    </a:moveTo>
                    <a:cubicBezTo>
                      <a:pt x="166697" y="862513"/>
                      <a:pt x="34617" y="653507"/>
                      <a:pt x="5589" y="572227"/>
                    </a:cubicBezTo>
                    <a:cubicBezTo>
                      <a:pt x="-23440" y="490947"/>
                      <a:pt x="68000" y="483690"/>
                      <a:pt x="110092" y="406764"/>
                    </a:cubicBezTo>
                    <a:cubicBezTo>
                      <a:pt x="152183" y="329838"/>
                      <a:pt x="197178" y="164376"/>
                      <a:pt x="258138" y="110673"/>
                    </a:cubicBezTo>
                    <a:cubicBezTo>
                      <a:pt x="319098" y="56970"/>
                      <a:pt x="445372" y="101964"/>
                      <a:pt x="475852" y="84547"/>
                    </a:cubicBezTo>
                    <a:cubicBezTo>
                      <a:pt x="506332" y="67130"/>
                      <a:pt x="382961" y="-24310"/>
                      <a:pt x="441018" y="6170"/>
                    </a:cubicBezTo>
                    <a:cubicBezTo>
                      <a:pt x="499075" y="36650"/>
                      <a:pt x="744367" y="158570"/>
                      <a:pt x="824195" y="267427"/>
                    </a:cubicBezTo>
                    <a:cubicBezTo>
                      <a:pt x="904024" y="376284"/>
                      <a:pt x="938858" y="576582"/>
                      <a:pt x="919989" y="659313"/>
                    </a:cubicBezTo>
                    <a:cubicBezTo>
                      <a:pt x="901120" y="742044"/>
                      <a:pt x="814034" y="720272"/>
                      <a:pt x="710983" y="763815"/>
                    </a:cubicBezTo>
                    <a:cubicBezTo>
                      <a:pt x="607932" y="807358"/>
                      <a:pt x="401829" y="926375"/>
                      <a:pt x="284263" y="894444"/>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フリーフォーム 298">
                <a:extLst>
                  <a:ext uri="{FF2B5EF4-FFF2-40B4-BE49-F238E27FC236}">
                    <a16:creationId xmlns:a16="http://schemas.microsoft.com/office/drawing/2014/main" id="{D2F1BF53-CF74-239C-620F-40546B112C2A}"/>
                  </a:ext>
                </a:extLst>
              </p:cNvPr>
              <p:cNvSpPr/>
              <p:nvPr/>
            </p:nvSpPr>
            <p:spPr>
              <a:xfrm>
                <a:off x="3534000" y="4492604"/>
                <a:ext cx="1231298" cy="526463"/>
              </a:xfrm>
              <a:custGeom>
                <a:avLst/>
                <a:gdLst>
                  <a:gd name="connsiteX0" fmla="*/ 1680 w 1231298"/>
                  <a:gd name="connsiteY0" fmla="*/ 1019 h 526463"/>
                  <a:gd name="connsiteX1" fmla="*/ 471943 w 1231298"/>
                  <a:gd name="connsiteY1" fmla="*/ 427739 h 526463"/>
                  <a:gd name="connsiteX2" fmla="*/ 175851 w 1231298"/>
                  <a:gd name="connsiteY2" fmla="*/ 436447 h 526463"/>
                  <a:gd name="connsiteX3" fmla="*/ 1220880 w 1231298"/>
                  <a:gd name="connsiteY3" fmla="*/ 523533 h 526463"/>
                  <a:gd name="connsiteX4" fmla="*/ 672240 w 1231298"/>
                  <a:gd name="connsiteY4" fmla="*/ 314527 h 526463"/>
                  <a:gd name="connsiteX5" fmla="*/ 1680 w 1231298"/>
                  <a:gd name="connsiteY5" fmla="*/ 1019 h 52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1298" h="526463">
                    <a:moveTo>
                      <a:pt x="1680" y="1019"/>
                    </a:moveTo>
                    <a:cubicBezTo>
                      <a:pt x="-31703" y="19888"/>
                      <a:pt x="442914" y="355168"/>
                      <a:pt x="471943" y="427739"/>
                    </a:cubicBezTo>
                    <a:cubicBezTo>
                      <a:pt x="500972" y="500310"/>
                      <a:pt x="51028" y="420481"/>
                      <a:pt x="175851" y="436447"/>
                    </a:cubicBezTo>
                    <a:cubicBezTo>
                      <a:pt x="300674" y="452413"/>
                      <a:pt x="1138149" y="543853"/>
                      <a:pt x="1220880" y="523533"/>
                    </a:cubicBezTo>
                    <a:cubicBezTo>
                      <a:pt x="1303612" y="503213"/>
                      <a:pt x="872537" y="398710"/>
                      <a:pt x="672240" y="314527"/>
                    </a:cubicBezTo>
                    <a:cubicBezTo>
                      <a:pt x="471943" y="230344"/>
                      <a:pt x="35063" y="-17850"/>
                      <a:pt x="1680" y="101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フリーフォーム 299">
                <a:extLst>
                  <a:ext uri="{FF2B5EF4-FFF2-40B4-BE49-F238E27FC236}">
                    <a16:creationId xmlns:a16="http://schemas.microsoft.com/office/drawing/2014/main" id="{E01834EC-7401-8BA0-C6CC-E909C6AFD33C}"/>
                  </a:ext>
                </a:extLst>
              </p:cNvPr>
              <p:cNvSpPr/>
              <p:nvPr/>
            </p:nvSpPr>
            <p:spPr>
              <a:xfrm>
                <a:off x="7438164" y="3782127"/>
                <a:ext cx="2503114" cy="2602548"/>
              </a:xfrm>
              <a:custGeom>
                <a:avLst/>
                <a:gdLst>
                  <a:gd name="connsiteX0" fmla="*/ 643390 w 2503114"/>
                  <a:gd name="connsiteY0" fmla="*/ 171564 h 2602548"/>
                  <a:gd name="connsiteX1" fmla="*/ 68625 w 2503114"/>
                  <a:gd name="connsiteY1" fmla="*/ 885667 h 2602548"/>
                  <a:gd name="connsiteX2" fmla="*/ 103459 w 2503114"/>
                  <a:gd name="connsiteY2" fmla="*/ 1216593 h 2602548"/>
                  <a:gd name="connsiteX3" fmla="*/ 190545 w 2503114"/>
                  <a:gd name="connsiteY3" fmla="*/ 1861027 h 2602548"/>
                  <a:gd name="connsiteX4" fmla="*/ 7665 w 2503114"/>
                  <a:gd name="connsiteY4" fmla="*/ 1547519 h 2602548"/>
                  <a:gd name="connsiteX5" fmla="*/ 495345 w 2503114"/>
                  <a:gd name="connsiteY5" fmla="*/ 2357416 h 2602548"/>
                  <a:gd name="connsiteX6" fmla="*/ 1444579 w 2503114"/>
                  <a:gd name="connsiteY6" fmla="*/ 2488044 h 2602548"/>
                  <a:gd name="connsiteX7" fmla="*/ 1888716 w 2503114"/>
                  <a:gd name="connsiteY7" fmla="*/ 2435793 h 2602548"/>
                  <a:gd name="connsiteX8" fmla="*/ 1226865 w 2503114"/>
                  <a:gd name="connsiteY8" fmla="*/ 2601256 h 2602548"/>
                  <a:gd name="connsiteX9" fmla="*/ 2028053 w 2503114"/>
                  <a:gd name="connsiteY9" fmla="*/ 2331290 h 2602548"/>
                  <a:gd name="connsiteX10" fmla="*/ 2376396 w 2503114"/>
                  <a:gd name="connsiteY10" fmla="*/ 1765233 h 2602548"/>
                  <a:gd name="connsiteX11" fmla="*/ 2446065 w 2503114"/>
                  <a:gd name="connsiteY11" fmla="*/ 885667 h 2602548"/>
                  <a:gd name="connsiteX12" fmla="*/ 1575207 w 2503114"/>
                  <a:gd name="connsiteY12" fmla="*/ 32227 h 2602548"/>
                  <a:gd name="connsiteX13" fmla="*/ 1583916 w 2503114"/>
                  <a:gd name="connsiteY13" fmla="*/ 171564 h 2602548"/>
                  <a:gd name="connsiteX14" fmla="*/ 1235573 w 2503114"/>
                  <a:gd name="connsiteY14" fmla="*/ 93187 h 2602548"/>
                  <a:gd name="connsiteX15" fmla="*/ 1775505 w 2503114"/>
                  <a:gd name="connsiteY15" fmla="*/ 276067 h 2602548"/>
                  <a:gd name="connsiteX16" fmla="*/ 2245767 w 2503114"/>
                  <a:gd name="connsiteY16" fmla="*/ 1112090 h 2602548"/>
                  <a:gd name="connsiteX17" fmla="*/ 2115139 w 2503114"/>
                  <a:gd name="connsiteY17" fmla="*/ 2113576 h 2602548"/>
                  <a:gd name="connsiteX18" fmla="*/ 652099 w 2503114"/>
                  <a:gd name="connsiteY18" fmla="*/ 2400959 h 2602548"/>
                  <a:gd name="connsiteX19" fmla="*/ 260213 w 2503114"/>
                  <a:gd name="connsiteY19" fmla="*/ 1094673 h 2602548"/>
                  <a:gd name="connsiteX20" fmla="*/ 260213 w 2503114"/>
                  <a:gd name="connsiteY20" fmla="*/ 676662 h 2602548"/>
                  <a:gd name="connsiteX21" fmla="*/ 634682 w 2503114"/>
                  <a:gd name="connsiteY21" fmla="*/ 302193 h 2602548"/>
                  <a:gd name="connsiteX22" fmla="*/ 643390 w 2503114"/>
                  <a:gd name="connsiteY22" fmla="*/ 171564 h 260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03114" h="2602548">
                    <a:moveTo>
                      <a:pt x="643390" y="171564"/>
                    </a:moveTo>
                    <a:cubicBezTo>
                      <a:pt x="549047" y="268810"/>
                      <a:pt x="158613" y="711496"/>
                      <a:pt x="68625" y="885667"/>
                    </a:cubicBezTo>
                    <a:cubicBezTo>
                      <a:pt x="-21364" y="1059839"/>
                      <a:pt x="83139" y="1054033"/>
                      <a:pt x="103459" y="1216593"/>
                    </a:cubicBezTo>
                    <a:cubicBezTo>
                      <a:pt x="123779" y="1379153"/>
                      <a:pt x="206511" y="1805873"/>
                      <a:pt x="190545" y="1861027"/>
                    </a:cubicBezTo>
                    <a:cubicBezTo>
                      <a:pt x="174579" y="1916181"/>
                      <a:pt x="-43135" y="1464787"/>
                      <a:pt x="7665" y="1547519"/>
                    </a:cubicBezTo>
                    <a:cubicBezTo>
                      <a:pt x="58465" y="1630251"/>
                      <a:pt x="255859" y="2200662"/>
                      <a:pt x="495345" y="2357416"/>
                    </a:cubicBezTo>
                    <a:cubicBezTo>
                      <a:pt x="734831" y="2514170"/>
                      <a:pt x="1212351" y="2474981"/>
                      <a:pt x="1444579" y="2488044"/>
                    </a:cubicBezTo>
                    <a:cubicBezTo>
                      <a:pt x="1676808" y="2501107"/>
                      <a:pt x="1925002" y="2416924"/>
                      <a:pt x="1888716" y="2435793"/>
                    </a:cubicBezTo>
                    <a:cubicBezTo>
                      <a:pt x="1852430" y="2454662"/>
                      <a:pt x="1203642" y="2618673"/>
                      <a:pt x="1226865" y="2601256"/>
                    </a:cubicBezTo>
                    <a:cubicBezTo>
                      <a:pt x="1250088" y="2583839"/>
                      <a:pt x="1836465" y="2470627"/>
                      <a:pt x="2028053" y="2331290"/>
                    </a:cubicBezTo>
                    <a:cubicBezTo>
                      <a:pt x="2219641" y="2191953"/>
                      <a:pt x="2306727" y="2006170"/>
                      <a:pt x="2376396" y="1765233"/>
                    </a:cubicBezTo>
                    <a:cubicBezTo>
                      <a:pt x="2446065" y="1524296"/>
                      <a:pt x="2579597" y="1174501"/>
                      <a:pt x="2446065" y="885667"/>
                    </a:cubicBezTo>
                    <a:cubicBezTo>
                      <a:pt x="2312533" y="596833"/>
                      <a:pt x="1718898" y="151244"/>
                      <a:pt x="1575207" y="32227"/>
                    </a:cubicBezTo>
                    <a:cubicBezTo>
                      <a:pt x="1431516" y="-86790"/>
                      <a:pt x="1640522" y="161404"/>
                      <a:pt x="1583916" y="171564"/>
                    </a:cubicBezTo>
                    <a:cubicBezTo>
                      <a:pt x="1527310" y="181724"/>
                      <a:pt x="1203642" y="75770"/>
                      <a:pt x="1235573" y="93187"/>
                    </a:cubicBezTo>
                    <a:cubicBezTo>
                      <a:pt x="1267505" y="110604"/>
                      <a:pt x="1607139" y="106250"/>
                      <a:pt x="1775505" y="276067"/>
                    </a:cubicBezTo>
                    <a:cubicBezTo>
                      <a:pt x="1943871" y="445884"/>
                      <a:pt x="2189161" y="805839"/>
                      <a:pt x="2245767" y="1112090"/>
                    </a:cubicBezTo>
                    <a:cubicBezTo>
                      <a:pt x="2302373" y="1418342"/>
                      <a:pt x="2380750" y="1898765"/>
                      <a:pt x="2115139" y="2113576"/>
                    </a:cubicBezTo>
                    <a:cubicBezTo>
                      <a:pt x="1849528" y="2328388"/>
                      <a:pt x="961253" y="2570776"/>
                      <a:pt x="652099" y="2400959"/>
                    </a:cubicBezTo>
                    <a:cubicBezTo>
                      <a:pt x="342945" y="2231142"/>
                      <a:pt x="325527" y="1382056"/>
                      <a:pt x="260213" y="1094673"/>
                    </a:cubicBezTo>
                    <a:cubicBezTo>
                      <a:pt x="194899" y="807290"/>
                      <a:pt x="197802" y="808742"/>
                      <a:pt x="260213" y="676662"/>
                    </a:cubicBezTo>
                    <a:cubicBezTo>
                      <a:pt x="322624" y="544582"/>
                      <a:pt x="572270" y="383473"/>
                      <a:pt x="634682" y="302193"/>
                    </a:cubicBezTo>
                    <a:cubicBezTo>
                      <a:pt x="697094" y="220913"/>
                      <a:pt x="737733" y="74318"/>
                      <a:pt x="643390" y="171564"/>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フリーフォーム 300">
                <a:extLst>
                  <a:ext uri="{FF2B5EF4-FFF2-40B4-BE49-F238E27FC236}">
                    <a16:creationId xmlns:a16="http://schemas.microsoft.com/office/drawing/2014/main" id="{FD0959DF-4927-93B8-756B-191A316F409A}"/>
                  </a:ext>
                </a:extLst>
              </p:cNvPr>
              <p:cNvSpPr/>
              <p:nvPr/>
            </p:nvSpPr>
            <p:spPr>
              <a:xfrm>
                <a:off x="7605713" y="2805650"/>
                <a:ext cx="424997" cy="254215"/>
              </a:xfrm>
              <a:custGeom>
                <a:avLst/>
                <a:gdLst>
                  <a:gd name="connsiteX0" fmla="*/ 5578 w 424997"/>
                  <a:gd name="connsiteY0" fmla="*/ 7219 h 254215"/>
                  <a:gd name="connsiteX1" fmla="*/ 345213 w 424997"/>
                  <a:gd name="connsiteY1" fmla="*/ 15927 h 254215"/>
                  <a:gd name="connsiteX2" fmla="*/ 301670 w 424997"/>
                  <a:gd name="connsiteY2" fmla="*/ 7219 h 254215"/>
                  <a:gd name="connsiteX3" fmla="*/ 423590 w 424997"/>
                  <a:gd name="connsiteY3" fmla="*/ 120430 h 254215"/>
                  <a:gd name="connsiteX4" fmla="*/ 205876 w 424997"/>
                  <a:gd name="connsiteY4" fmla="*/ 251059 h 254215"/>
                  <a:gd name="connsiteX5" fmla="*/ 49121 w 424997"/>
                  <a:gd name="connsiteY5" fmla="*/ 207516 h 254215"/>
                  <a:gd name="connsiteX6" fmla="*/ 127498 w 424997"/>
                  <a:gd name="connsiteY6" fmla="*/ 137847 h 254215"/>
                  <a:gd name="connsiteX7" fmla="*/ 5578 w 424997"/>
                  <a:gd name="connsiteY7" fmla="*/ 7219 h 254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4997" h="254215">
                    <a:moveTo>
                      <a:pt x="5578" y="7219"/>
                    </a:moveTo>
                    <a:cubicBezTo>
                      <a:pt x="41864" y="-13101"/>
                      <a:pt x="295864" y="15927"/>
                      <a:pt x="345213" y="15927"/>
                    </a:cubicBezTo>
                    <a:cubicBezTo>
                      <a:pt x="394562" y="15927"/>
                      <a:pt x="288607" y="-10198"/>
                      <a:pt x="301670" y="7219"/>
                    </a:cubicBezTo>
                    <a:cubicBezTo>
                      <a:pt x="314733" y="24636"/>
                      <a:pt x="439556" y="79790"/>
                      <a:pt x="423590" y="120430"/>
                    </a:cubicBezTo>
                    <a:cubicBezTo>
                      <a:pt x="407624" y="161070"/>
                      <a:pt x="268287" y="236545"/>
                      <a:pt x="205876" y="251059"/>
                    </a:cubicBezTo>
                    <a:cubicBezTo>
                      <a:pt x="143465" y="265573"/>
                      <a:pt x="62184" y="226385"/>
                      <a:pt x="49121" y="207516"/>
                    </a:cubicBezTo>
                    <a:cubicBezTo>
                      <a:pt x="36058" y="188647"/>
                      <a:pt x="133304" y="166876"/>
                      <a:pt x="127498" y="137847"/>
                    </a:cubicBezTo>
                    <a:cubicBezTo>
                      <a:pt x="121692" y="108818"/>
                      <a:pt x="-30708" y="27539"/>
                      <a:pt x="5578" y="721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フリーフォーム 301">
                <a:extLst>
                  <a:ext uri="{FF2B5EF4-FFF2-40B4-BE49-F238E27FC236}">
                    <a16:creationId xmlns:a16="http://schemas.microsoft.com/office/drawing/2014/main" id="{A8536CAA-DE27-1041-B874-C085679CEAEE}"/>
                  </a:ext>
                </a:extLst>
              </p:cNvPr>
              <p:cNvSpPr/>
              <p:nvPr/>
            </p:nvSpPr>
            <p:spPr>
              <a:xfrm>
                <a:off x="7667044" y="1667387"/>
                <a:ext cx="581361" cy="417282"/>
              </a:xfrm>
              <a:custGeom>
                <a:avLst/>
                <a:gdLst>
                  <a:gd name="connsiteX0" fmla="*/ 22625 w 581361"/>
                  <a:gd name="connsiteY0" fmla="*/ 22076 h 417282"/>
                  <a:gd name="connsiteX1" fmla="*/ 562556 w 581361"/>
                  <a:gd name="connsiteY1" fmla="*/ 22076 h 417282"/>
                  <a:gd name="connsiteX2" fmla="*/ 458053 w 581361"/>
                  <a:gd name="connsiteY2" fmla="*/ 292042 h 417282"/>
                  <a:gd name="connsiteX3" fmla="*/ 458053 w 581361"/>
                  <a:gd name="connsiteY3" fmla="*/ 413962 h 417282"/>
                  <a:gd name="connsiteX4" fmla="*/ 257756 w 581361"/>
                  <a:gd name="connsiteY4" fmla="*/ 170122 h 417282"/>
                  <a:gd name="connsiteX5" fmla="*/ 118419 w 581361"/>
                  <a:gd name="connsiteY5" fmla="*/ 74327 h 417282"/>
                  <a:gd name="connsiteX6" fmla="*/ 22625 w 581361"/>
                  <a:gd name="connsiteY6" fmla="*/ 22076 h 41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361" h="417282">
                    <a:moveTo>
                      <a:pt x="22625" y="22076"/>
                    </a:moveTo>
                    <a:cubicBezTo>
                      <a:pt x="96648" y="13368"/>
                      <a:pt x="489985" y="-22918"/>
                      <a:pt x="562556" y="22076"/>
                    </a:cubicBezTo>
                    <a:cubicBezTo>
                      <a:pt x="635127" y="67070"/>
                      <a:pt x="475470" y="226728"/>
                      <a:pt x="458053" y="292042"/>
                    </a:cubicBezTo>
                    <a:cubicBezTo>
                      <a:pt x="440636" y="357356"/>
                      <a:pt x="491436" y="434282"/>
                      <a:pt x="458053" y="413962"/>
                    </a:cubicBezTo>
                    <a:cubicBezTo>
                      <a:pt x="424670" y="393642"/>
                      <a:pt x="314362" y="226728"/>
                      <a:pt x="257756" y="170122"/>
                    </a:cubicBezTo>
                    <a:cubicBezTo>
                      <a:pt x="201150" y="113516"/>
                      <a:pt x="160511" y="101904"/>
                      <a:pt x="118419" y="74327"/>
                    </a:cubicBezTo>
                    <a:cubicBezTo>
                      <a:pt x="76328" y="46750"/>
                      <a:pt x="-51398" y="30784"/>
                      <a:pt x="22625" y="22076"/>
                    </a:cubicBezTo>
                    <a:close/>
                  </a:path>
                </a:pathLst>
              </a:custGeom>
              <a:solidFill>
                <a:schemeClr val="bg2">
                  <a:lumMod val="25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フリーフォーム 302">
                <a:extLst>
                  <a:ext uri="{FF2B5EF4-FFF2-40B4-BE49-F238E27FC236}">
                    <a16:creationId xmlns:a16="http://schemas.microsoft.com/office/drawing/2014/main" id="{53CC07D2-5056-FB1A-4CA2-38E64EC0FF39}"/>
                  </a:ext>
                </a:extLst>
              </p:cNvPr>
              <p:cNvSpPr/>
              <p:nvPr/>
            </p:nvSpPr>
            <p:spPr>
              <a:xfrm>
                <a:off x="7207850" y="1861143"/>
                <a:ext cx="808858" cy="316406"/>
              </a:xfrm>
              <a:custGeom>
                <a:avLst/>
                <a:gdLst>
                  <a:gd name="connsiteX0" fmla="*/ 107350 w 808858"/>
                  <a:gd name="connsiteY0" fmla="*/ 2491 h 316406"/>
                  <a:gd name="connsiteX1" fmla="*/ 725659 w 808858"/>
                  <a:gd name="connsiteY1" fmla="*/ 98286 h 316406"/>
                  <a:gd name="connsiteX2" fmla="*/ 647281 w 808858"/>
                  <a:gd name="connsiteY2" fmla="*/ 211497 h 316406"/>
                  <a:gd name="connsiteX3" fmla="*/ 804036 w 808858"/>
                  <a:gd name="connsiteY3" fmla="*/ 246331 h 316406"/>
                  <a:gd name="connsiteX4" fmla="*/ 429567 w 808858"/>
                  <a:gd name="connsiteY4" fmla="*/ 316000 h 316406"/>
                  <a:gd name="connsiteX5" fmla="*/ 2847 w 808858"/>
                  <a:gd name="connsiteY5" fmla="*/ 211497 h 316406"/>
                  <a:gd name="connsiteX6" fmla="*/ 237979 w 808858"/>
                  <a:gd name="connsiteY6" fmla="*/ 202788 h 316406"/>
                  <a:gd name="connsiteX7" fmla="*/ 107350 w 808858"/>
                  <a:gd name="connsiteY7" fmla="*/ 2491 h 316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858" h="316406">
                    <a:moveTo>
                      <a:pt x="107350" y="2491"/>
                    </a:moveTo>
                    <a:cubicBezTo>
                      <a:pt x="188630" y="-14926"/>
                      <a:pt x="635671" y="63452"/>
                      <a:pt x="725659" y="98286"/>
                    </a:cubicBezTo>
                    <a:cubicBezTo>
                      <a:pt x="815647" y="133120"/>
                      <a:pt x="634218" y="186823"/>
                      <a:pt x="647281" y="211497"/>
                    </a:cubicBezTo>
                    <a:cubicBezTo>
                      <a:pt x="660344" y="236171"/>
                      <a:pt x="840322" y="228914"/>
                      <a:pt x="804036" y="246331"/>
                    </a:cubicBezTo>
                    <a:cubicBezTo>
                      <a:pt x="767750" y="263748"/>
                      <a:pt x="563098" y="321806"/>
                      <a:pt x="429567" y="316000"/>
                    </a:cubicBezTo>
                    <a:cubicBezTo>
                      <a:pt x="296036" y="310194"/>
                      <a:pt x="34778" y="230366"/>
                      <a:pt x="2847" y="211497"/>
                    </a:cubicBezTo>
                    <a:cubicBezTo>
                      <a:pt x="-29084" y="192628"/>
                      <a:pt x="217659" y="236171"/>
                      <a:pt x="237979" y="202788"/>
                    </a:cubicBezTo>
                    <a:cubicBezTo>
                      <a:pt x="258299" y="169405"/>
                      <a:pt x="26070" y="19908"/>
                      <a:pt x="107350" y="2491"/>
                    </a:cubicBezTo>
                    <a:close/>
                  </a:path>
                </a:pathLst>
              </a:custGeom>
              <a:solidFill>
                <a:schemeClr val="bg2">
                  <a:lumMod val="25000"/>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フリーフォーム 303">
                <a:extLst>
                  <a:ext uri="{FF2B5EF4-FFF2-40B4-BE49-F238E27FC236}">
                    <a16:creationId xmlns:a16="http://schemas.microsoft.com/office/drawing/2014/main" id="{BC4B1DC7-F993-8005-06F5-00DDFBC8B671}"/>
                  </a:ext>
                </a:extLst>
              </p:cNvPr>
              <p:cNvSpPr/>
              <p:nvPr/>
            </p:nvSpPr>
            <p:spPr>
              <a:xfrm>
                <a:off x="8263531" y="2089377"/>
                <a:ext cx="505043" cy="1022282"/>
              </a:xfrm>
              <a:custGeom>
                <a:avLst/>
                <a:gdLst>
                  <a:gd name="connsiteX0" fmla="*/ 9612 w 505043"/>
                  <a:gd name="connsiteY0" fmla="*/ 680 h 1022282"/>
                  <a:gd name="connsiteX1" fmla="*/ 270869 w 505043"/>
                  <a:gd name="connsiteY1" fmla="*/ 444817 h 1022282"/>
                  <a:gd name="connsiteX2" fmla="*/ 227326 w 505043"/>
                  <a:gd name="connsiteY2" fmla="*/ 1010874 h 1022282"/>
                  <a:gd name="connsiteX3" fmla="*/ 375372 w 505043"/>
                  <a:gd name="connsiteY3" fmla="*/ 810577 h 1022282"/>
                  <a:gd name="connsiteX4" fmla="*/ 488583 w 505043"/>
                  <a:gd name="connsiteY4" fmla="*/ 645114 h 1022282"/>
                  <a:gd name="connsiteX5" fmla="*/ 903 w 505043"/>
                  <a:gd name="connsiteY5" fmla="*/ 244520 h 1022282"/>
                  <a:gd name="connsiteX6" fmla="*/ 357955 w 505043"/>
                  <a:gd name="connsiteY6" fmla="*/ 340314 h 1022282"/>
                  <a:gd name="connsiteX7" fmla="*/ 9612 w 505043"/>
                  <a:gd name="connsiteY7" fmla="*/ 680 h 1022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5043" h="1022282">
                    <a:moveTo>
                      <a:pt x="9612" y="680"/>
                    </a:moveTo>
                    <a:cubicBezTo>
                      <a:pt x="-4902" y="18097"/>
                      <a:pt x="234583" y="276451"/>
                      <a:pt x="270869" y="444817"/>
                    </a:cubicBezTo>
                    <a:cubicBezTo>
                      <a:pt x="307155" y="613183"/>
                      <a:pt x="209909" y="949914"/>
                      <a:pt x="227326" y="1010874"/>
                    </a:cubicBezTo>
                    <a:cubicBezTo>
                      <a:pt x="244743" y="1071834"/>
                      <a:pt x="331829" y="871537"/>
                      <a:pt x="375372" y="810577"/>
                    </a:cubicBezTo>
                    <a:cubicBezTo>
                      <a:pt x="418915" y="749617"/>
                      <a:pt x="550994" y="739457"/>
                      <a:pt x="488583" y="645114"/>
                    </a:cubicBezTo>
                    <a:cubicBezTo>
                      <a:pt x="426172" y="550771"/>
                      <a:pt x="22674" y="295320"/>
                      <a:pt x="903" y="244520"/>
                    </a:cubicBezTo>
                    <a:cubicBezTo>
                      <a:pt x="-20868" y="193720"/>
                      <a:pt x="357955" y="375148"/>
                      <a:pt x="357955" y="340314"/>
                    </a:cubicBezTo>
                    <a:cubicBezTo>
                      <a:pt x="357955" y="305480"/>
                      <a:pt x="24126" y="-16737"/>
                      <a:pt x="9612" y="680"/>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フリーフォーム 305">
                <a:extLst>
                  <a:ext uri="{FF2B5EF4-FFF2-40B4-BE49-F238E27FC236}">
                    <a16:creationId xmlns:a16="http://schemas.microsoft.com/office/drawing/2014/main" id="{6C5407E3-7EBD-C97E-FE6D-BBC7068D030C}"/>
                  </a:ext>
                </a:extLst>
              </p:cNvPr>
              <p:cNvSpPr/>
              <p:nvPr/>
            </p:nvSpPr>
            <p:spPr>
              <a:xfrm>
                <a:off x="2079777" y="2875755"/>
                <a:ext cx="2658105" cy="216348"/>
              </a:xfrm>
              <a:custGeom>
                <a:avLst/>
                <a:gdLst>
                  <a:gd name="connsiteX0" fmla="*/ 18989 w 2658105"/>
                  <a:gd name="connsiteY0" fmla="*/ 24199 h 216348"/>
                  <a:gd name="connsiteX1" fmla="*/ 985640 w 2658105"/>
                  <a:gd name="connsiteY1" fmla="*/ 6782 h 216348"/>
                  <a:gd name="connsiteX2" fmla="*/ 2091629 w 2658105"/>
                  <a:gd name="connsiteY2" fmla="*/ 102576 h 216348"/>
                  <a:gd name="connsiteX3" fmla="*/ 1699743 w 2658105"/>
                  <a:gd name="connsiteY3" fmla="*/ 41616 h 216348"/>
                  <a:gd name="connsiteX4" fmla="*/ 2657686 w 2658105"/>
                  <a:gd name="connsiteY4" fmla="*/ 102576 h 216348"/>
                  <a:gd name="connsiteX5" fmla="*/ 1821663 w 2658105"/>
                  <a:gd name="connsiteY5" fmla="*/ 119994 h 216348"/>
                  <a:gd name="connsiteX6" fmla="*/ 1865206 w 2658105"/>
                  <a:gd name="connsiteY6" fmla="*/ 215788 h 216348"/>
                  <a:gd name="connsiteX7" fmla="*/ 463126 w 2658105"/>
                  <a:gd name="connsiteY7" fmla="*/ 154828 h 216348"/>
                  <a:gd name="connsiteX8" fmla="*/ 18989 w 2658105"/>
                  <a:gd name="connsiteY8" fmla="*/ 24199 h 216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8105" h="216348">
                    <a:moveTo>
                      <a:pt x="18989" y="24199"/>
                    </a:moveTo>
                    <a:cubicBezTo>
                      <a:pt x="106075" y="-475"/>
                      <a:pt x="640200" y="-6281"/>
                      <a:pt x="985640" y="6782"/>
                    </a:cubicBezTo>
                    <a:cubicBezTo>
                      <a:pt x="1331080" y="19845"/>
                      <a:pt x="1972612" y="96770"/>
                      <a:pt x="2091629" y="102576"/>
                    </a:cubicBezTo>
                    <a:cubicBezTo>
                      <a:pt x="2210646" y="108382"/>
                      <a:pt x="1605400" y="41616"/>
                      <a:pt x="1699743" y="41616"/>
                    </a:cubicBezTo>
                    <a:cubicBezTo>
                      <a:pt x="1794086" y="41616"/>
                      <a:pt x="2637366" y="89513"/>
                      <a:pt x="2657686" y="102576"/>
                    </a:cubicBezTo>
                    <a:cubicBezTo>
                      <a:pt x="2678006" y="115639"/>
                      <a:pt x="1953743" y="101125"/>
                      <a:pt x="1821663" y="119994"/>
                    </a:cubicBezTo>
                    <a:cubicBezTo>
                      <a:pt x="1689583" y="138863"/>
                      <a:pt x="2091629" y="209982"/>
                      <a:pt x="1865206" y="215788"/>
                    </a:cubicBezTo>
                    <a:cubicBezTo>
                      <a:pt x="1638783" y="221594"/>
                      <a:pt x="770829" y="180954"/>
                      <a:pt x="463126" y="154828"/>
                    </a:cubicBezTo>
                    <a:cubicBezTo>
                      <a:pt x="155423" y="128702"/>
                      <a:pt x="-68097" y="48873"/>
                      <a:pt x="18989" y="2419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 name="フリーフォーム 306">
                <a:extLst>
                  <a:ext uri="{FF2B5EF4-FFF2-40B4-BE49-F238E27FC236}">
                    <a16:creationId xmlns:a16="http://schemas.microsoft.com/office/drawing/2014/main" id="{DB75D8D6-0C1C-6C6C-030E-34FE523AED99}"/>
                  </a:ext>
                </a:extLst>
              </p:cNvPr>
              <p:cNvSpPr/>
              <p:nvPr/>
            </p:nvSpPr>
            <p:spPr>
              <a:xfrm>
                <a:off x="2129554" y="2682228"/>
                <a:ext cx="668983" cy="247265"/>
              </a:xfrm>
              <a:custGeom>
                <a:avLst/>
                <a:gdLst>
                  <a:gd name="connsiteX0" fmla="*/ 12755 w 668983"/>
                  <a:gd name="connsiteY0" fmla="*/ 12 h 247265"/>
                  <a:gd name="connsiteX1" fmla="*/ 657189 w 668983"/>
                  <a:gd name="connsiteY1" fmla="*/ 165475 h 247265"/>
                  <a:gd name="connsiteX2" fmla="*/ 413349 w 668983"/>
                  <a:gd name="connsiteY2" fmla="*/ 243852 h 247265"/>
                  <a:gd name="connsiteX3" fmla="*/ 204343 w 668983"/>
                  <a:gd name="connsiteY3" fmla="*/ 226435 h 247265"/>
                  <a:gd name="connsiteX4" fmla="*/ 169509 w 668983"/>
                  <a:gd name="connsiteY4" fmla="*/ 165475 h 247265"/>
                  <a:gd name="connsiteX5" fmla="*/ 221760 w 668983"/>
                  <a:gd name="connsiteY5" fmla="*/ 174183 h 247265"/>
                  <a:gd name="connsiteX6" fmla="*/ 12755 w 668983"/>
                  <a:gd name="connsiteY6" fmla="*/ 12 h 247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983" h="247265">
                    <a:moveTo>
                      <a:pt x="12755" y="12"/>
                    </a:moveTo>
                    <a:cubicBezTo>
                      <a:pt x="85326" y="-1439"/>
                      <a:pt x="590423" y="124835"/>
                      <a:pt x="657189" y="165475"/>
                    </a:cubicBezTo>
                    <a:cubicBezTo>
                      <a:pt x="723955" y="206115"/>
                      <a:pt x="488823" y="233692"/>
                      <a:pt x="413349" y="243852"/>
                    </a:cubicBezTo>
                    <a:cubicBezTo>
                      <a:pt x="337875" y="254012"/>
                      <a:pt x="244983" y="239498"/>
                      <a:pt x="204343" y="226435"/>
                    </a:cubicBezTo>
                    <a:cubicBezTo>
                      <a:pt x="163703" y="213372"/>
                      <a:pt x="166606" y="174184"/>
                      <a:pt x="169509" y="165475"/>
                    </a:cubicBezTo>
                    <a:cubicBezTo>
                      <a:pt x="172412" y="156766"/>
                      <a:pt x="243531" y="200309"/>
                      <a:pt x="221760" y="174183"/>
                    </a:cubicBezTo>
                    <a:cubicBezTo>
                      <a:pt x="199989" y="148057"/>
                      <a:pt x="-59816" y="1463"/>
                      <a:pt x="12755" y="12"/>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フリーフォーム 307">
                <a:extLst>
                  <a:ext uri="{FF2B5EF4-FFF2-40B4-BE49-F238E27FC236}">
                    <a16:creationId xmlns:a16="http://schemas.microsoft.com/office/drawing/2014/main" id="{91065B82-F9B9-07FF-2998-627041FABB7A}"/>
                  </a:ext>
                </a:extLst>
              </p:cNvPr>
              <p:cNvSpPr/>
              <p:nvPr/>
            </p:nvSpPr>
            <p:spPr>
              <a:xfrm>
                <a:off x="3572788" y="2848540"/>
                <a:ext cx="1100637" cy="272406"/>
              </a:xfrm>
              <a:custGeom>
                <a:avLst/>
                <a:gdLst>
                  <a:gd name="connsiteX0" fmla="*/ 15143 w 1100637"/>
                  <a:gd name="connsiteY0" fmla="*/ 7871 h 272406"/>
                  <a:gd name="connsiteX1" fmla="*/ 1086298 w 1100637"/>
                  <a:gd name="connsiteY1" fmla="*/ 60123 h 272406"/>
                  <a:gd name="connsiteX2" fmla="*/ 642161 w 1100637"/>
                  <a:gd name="connsiteY2" fmla="*/ 103666 h 272406"/>
                  <a:gd name="connsiteX3" fmla="*/ 790206 w 1100637"/>
                  <a:gd name="connsiteY3" fmla="*/ 251711 h 272406"/>
                  <a:gd name="connsiteX4" fmla="*/ 476698 w 1100637"/>
                  <a:gd name="connsiteY4" fmla="*/ 243003 h 272406"/>
                  <a:gd name="connsiteX5" fmla="*/ 15143 w 1100637"/>
                  <a:gd name="connsiteY5" fmla="*/ 7871 h 27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0637" h="272406">
                    <a:moveTo>
                      <a:pt x="15143" y="7871"/>
                    </a:moveTo>
                    <a:cubicBezTo>
                      <a:pt x="116743" y="-22609"/>
                      <a:pt x="981795" y="44157"/>
                      <a:pt x="1086298" y="60123"/>
                    </a:cubicBezTo>
                    <a:cubicBezTo>
                      <a:pt x="1190801" y="76089"/>
                      <a:pt x="691510" y="71735"/>
                      <a:pt x="642161" y="103666"/>
                    </a:cubicBezTo>
                    <a:cubicBezTo>
                      <a:pt x="592812" y="135597"/>
                      <a:pt x="817783" y="228488"/>
                      <a:pt x="790206" y="251711"/>
                    </a:cubicBezTo>
                    <a:cubicBezTo>
                      <a:pt x="762629" y="274934"/>
                      <a:pt x="601521" y="286546"/>
                      <a:pt x="476698" y="243003"/>
                    </a:cubicBezTo>
                    <a:cubicBezTo>
                      <a:pt x="351875" y="199460"/>
                      <a:pt x="-86457" y="38351"/>
                      <a:pt x="15143" y="7871"/>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フリーフォーム 308">
                <a:extLst>
                  <a:ext uri="{FF2B5EF4-FFF2-40B4-BE49-F238E27FC236}">
                    <a16:creationId xmlns:a16="http://schemas.microsoft.com/office/drawing/2014/main" id="{557473E0-303F-A728-FF21-520C15918D25}"/>
                  </a:ext>
                </a:extLst>
              </p:cNvPr>
              <p:cNvSpPr/>
              <p:nvPr/>
            </p:nvSpPr>
            <p:spPr>
              <a:xfrm>
                <a:off x="2834098" y="1629242"/>
                <a:ext cx="536159" cy="546084"/>
              </a:xfrm>
              <a:custGeom>
                <a:avLst/>
                <a:gdLst>
                  <a:gd name="connsiteX0" fmla="*/ 13605 w 536159"/>
                  <a:gd name="connsiteY0" fmla="*/ 7969 h 546084"/>
                  <a:gd name="connsiteX1" fmla="*/ 414199 w 536159"/>
                  <a:gd name="connsiteY1" fmla="*/ 60221 h 546084"/>
                  <a:gd name="connsiteX2" fmla="*/ 536119 w 536159"/>
                  <a:gd name="connsiteY2" fmla="*/ 216975 h 546084"/>
                  <a:gd name="connsiteX3" fmla="*/ 422908 w 536159"/>
                  <a:gd name="connsiteY3" fmla="*/ 530484 h 546084"/>
                  <a:gd name="connsiteX4" fmla="*/ 74565 w 536159"/>
                  <a:gd name="connsiteY4" fmla="*/ 469524 h 546084"/>
                  <a:gd name="connsiteX5" fmla="*/ 91982 w 536159"/>
                  <a:gd name="connsiteY5" fmla="*/ 216975 h 546084"/>
                  <a:gd name="connsiteX6" fmla="*/ 13605 w 536159"/>
                  <a:gd name="connsiteY6" fmla="*/ 7969 h 54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6159" h="546084">
                    <a:moveTo>
                      <a:pt x="13605" y="7969"/>
                    </a:moveTo>
                    <a:cubicBezTo>
                      <a:pt x="67308" y="-18157"/>
                      <a:pt x="327113" y="25387"/>
                      <a:pt x="414199" y="60221"/>
                    </a:cubicBezTo>
                    <a:cubicBezTo>
                      <a:pt x="501285" y="95055"/>
                      <a:pt x="534668" y="138598"/>
                      <a:pt x="536119" y="216975"/>
                    </a:cubicBezTo>
                    <a:cubicBezTo>
                      <a:pt x="537570" y="295352"/>
                      <a:pt x="499834" y="488393"/>
                      <a:pt x="422908" y="530484"/>
                    </a:cubicBezTo>
                    <a:cubicBezTo>
                      <a:pt x="345982" y="572576"/>
                      <a:pt x="129719" y="521775"/>
                      <a:pt x="74565" y="469524"/>
                    </a:cubicBezTo>
                    <a:cubicBezTo>
                      <a:pt x="19411" y="417273"/>
                      <a:pt x="102142" y="288095"/>
                      <a:pt x="91982" y="216975"/>
                    </a:cubicBezTo>
                    <a:cubicBezTo>
                      <a:pt x="81822" y="145855"/>
                      <a:pt x="-40098" y="34095"/>
                      <a:pt x="13605" y="7969"/>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フリーフォーム 309">
                <a:extLst>
                  <a:ext uri="{FF2B5EF4-FFF2-40B4-BE49-F238E27FC236}">
                    <a16:creationId xmlns:a16="http://schemas.microsoft.com/office/drawing/2014/main" id="{7C962FA9-D4EB-5558-728C-28EF4DF2344D}"/>
                  </a:ext>
                </a:extLst>
              </p:cNvPr>
              <p:cNvSpPr/>
              <p:nvPr/>
            </p:nvSpPr>
            <p:spPr>
              <a:xfrm>
                <a:off x="3074086" y="1322269"/>
                <a:ext cx="671554" cy="789269"/>
              </a:xfrm>
              <a:custGeom>
                <a:avLst/>
                <a:gdLst>
                  <a:gd name="connsiteX0" fmla="*/ 479011 w 671554"/>
                  <a:gd name="connsiteY0" fmla="*/ 759080 h 789269"/>
                  <a:gd name="connsiteX1" fmla="*/ 40 w 671554"/>
                  <a:gd name="connsiteY1" fmla="*/ 280108 h 789269"/>
                  <a:gd name="connsiteX2" fmla="*/ 452885 w 671554"/>
                  <a:gd name="connsiteY2" fmla="*/ 1434 h 789269"/>
                  <a:gd name="connsiteX3" fmla="*/ 670600 w 671554"/>
                  <a:gd name="connsiteY3" fmla="*/ 393320 h 789269"/>
                  <a:gd name="connsiteX4" fmla="*/ 531263 w 671554"/>
                  <a:gd name="connsiteY4" fmla="*/ 698120 h 789269"/>
                  <a:gd name="connsiteX5" fmla="*/ 479011 w 671554"/>
                  <a:gd name="connsiteY5" fmla="*/ 759080 h 789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1554" h="789269">
                    <a:moveTo>
                      <a:pt x="479011" y="759080"/>
                    </a:moveTo>
                    <a:cubicBezTo>
                      <a:pt x="390474" y="689411"/>
                      <a:pt x="4394" y="406382"/>
                      <a:pt x="40" y="280108"/>
                    </a:cubicBezTo>
                    <a:cubicBezTo>
                      <a:pt x="-4314" y="153834"/>
                      <a:pt x="341125" y="-17435"/>
                      <a:pt x="452885" y="1434"/>
                    </a:cubicBezTo>
                    <a:cubicBezTo>
                      <a:pt x="564645" y="20303"/>
                      <a:pt x="657537" y="277206"/>
                      <a:pt x="670600" y="393320"/>
                    </a:cubicBezTo>
                    <a:cubicBezTo>
                      <a:pt x="683663" y="509434"/>
                      <a:pt x="558840" y="631354"/>
                      <a:pt x="531263" y="698120"/>
                    </a:cubicBezTo>
                    <a:cubicBezTo>
                      <a:pt x="503686" y="764886"/>
                      <a:pt x="567548" y="828749"/>
                      <a:pt x="479011" y="759080"/>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フリーフォーム 310">
                <a:extLst>
                  <a:ext uri="{FF2B5EF4-FFF2-40B4-BE49-F238E27FC236}">
                    <a16:creationId xmlns:a16="http://schemas.microsoft.com/office/drawing/2014/main" id="{DB16DC4E-7B18-982B-FDEF-F13BF00634A6}"/>
                  </a:ext>
                </a:extLst>
              </p:cNvPr>
              <p:cNvSpPr/>
              <p:nvPr/>
            </p:nvSpPr>
            <p:spPr>
              <a:xfrm>
                <a:off x="1593423" y="411696"/>
                <a:ext cx="3652032" cy="2566804"/>
              </a:xfrm>
              <a:custGeom>
                <a:avLst/>
                <a:gdLst>
                  <a:gd name="connsiteX0" fmla="*/ 592428 w 3652032"/>
                  <a:gd name="connsiteY0" fmla="*/ 128235 h 2566804"/>
                  <a:gd name="connsiteX1" fmla="*/ 8954 w 3652032"/>
                  <a:gd name="connsiteY1" fmla="*/ 2331504 h 2566804"/>
                  <a:gd name="connsiteX2" fmla="*/ 235377 w 3652032"/>
                  <a:gd name="connsiteY2" fmla="*/ 2113790 h 2566804"/>
                  <a:gd name="connsiteX3" fmla="*/ 191834 w 3652032"/>
                  <a:gd name="connsiteY3" fmla="*/ 2383755 h 2566804"/>
                  <a:gd name="connsiteX4" fmla="*/ 1289114 w 3652032"/>
                  <a:gd name="connsiteY4" fmla="*/ 2566635 h 2566804"/>
                  <a:gd name="connsiteX5" fmla="*/ 1036566 w 3652032"/>
                  <a:gd name="connsiteY5" fmla="*/ 2418590 h 2566804"/>
                  <a:gd name="connsiteX6" fmla="*/ 3588177 w 3652032"/>
                  <a:gd name="connsiteY6" fmla="*/ 2514384 h 2566804"/>
                  <a:gd name="connsiteX7" fmla="*/ 2917617 w 3652032"/>
                  <a:gd name="connsiteY7" fmla="*/ 2139915 h 2566804"/>
                  <a:gd name="connsiteX8" fmla="*/ 3326920 w 3652032"/>
                  <a:gd name="connsiteY8" fmla="*/ 589790 h 2566804"/>
                  <a:gd name="connsiteX9" fmla="*/ 1820337 w 3652032"/>
                  <a:gd name="connsiteY9" fmla="*/ 502704 h 2566804"/>
                  <a:gd name="connsiteX10" fmla="*/ 1358783 w 3652032"/>
                  <a:gd name="connsiteY10" fmla="*/ 302407 h 2566804"/>
                  <a:gd name="connsiteX11" fmla="*/ 1611331 w 3652032"/>
                  <a:gd name="connsiteY11" fmla="*/ 241447 h 2566804"/>
                  <a:gd name="connsiteX12" fmla="*/ 731766 w 3652032"/>
                  <a:gd name="connsiteY12" fmla="*/ 258864 h 2566804"/>
                  <a:gd name="connsiteX13" fmla="*/ 592428 w 3652032"/>
                  <a:gd name="connsiteY13" fmla="*/ 128235 h 2566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52032" h="2566804">
                    <a:moveTo>
                      <a:pt x="592428" y="128235"/>
                    </a:moveTo>
                    <a:cubicBezTo>
                      <a:pt x="471959" y="473675"/>
                      <a:pt x="68462" y="2000578"/>
                      <a:pt x="8954" y="2331504"/>
                    </a:cubicBezTo>
                    <a:cubicBezTo>
                      <a:pt x="-50554" y="2662430"/>
                      <a:pt x="204897" y="2105082"/>
                      <a:pt x="235377" y="2113790"/>
                    </a:cubicBezTo>
                    <a:cubicBezTo>
                      <a:pt x="265857" y="2122498"/>
                      <a:pt x="16211" y="2308281"/>
                      <a:pt x="191834" y="2383755"/>
                    </a:cubicBezTo>
                    <a:cubicBezTo>
                      <a:pt x="367457" y="2459229"/>
                      <a:pt x="1148325" y="2560829"/>
                      <a:pt x="1289114" y="2566635"/>
                    </a:cubicBezTo>
                    <a:cubicBezTo>
                      <a:pt x="1429903" y="2572441"/>
                      <a:pt x="653389" y="2427299"/>
                      <a:pt x="1036566" y="2418590"/>
                    </a:cubicBezTo>
                    <a:cubicBezTo>
                      <a:pt x="1419743" y="2409882"/>
                      <a:pt x="3274669" y="2560830"/>
                      <a:pt x="3588177" y="2514384"/>
                    </a:cubicBezTo>
                    <a:cubicBezTo>
                      <a:pt x="3901686" y="2467938"/>
                      <a:pt x="2961160" y="2460681"/>
                      <a:pt x="2917617" y="2139915"/>
                    </a:cubicBezTo>
                    <a:cubicBezTo>
                      <a:pt x="2874074" y="1819149"/>
                      <a:pt x="3509800" y="862659"/>
                      <a:pt x="3326920" y="589790"/>
                    </a:cubicBezTo>
                    <a:cubicBezTo>
                      <a:pt x="3144040" y="316922"/>
                      <a:pt x="2148360" y="550601"/>
                      <a:pt x="1820337" y="502704"/>
                    </a:cubicBezTo>
                    <a:cubicBezTo>
                      <a:pt x="1492314" y="454807"/>
                      <a:pt x="1393617" y="345950"/>
                      <a:pt x="1358783" y="302407"/>
                    </a:cubicBezTo>
                    <a:cubicBezTo>
                      <a:pt x="1323949" y="258864"/>
                      <a:pt x="1715834" y="248704"/>
                      <a:pt x="1611331" y="241447"/>
                    </a:cubicBezTo>
                    <a:cubicBezTo>
                      <a:pt x="1506828" y="234190"/>
                      <a:pt x="903034" y="274830"/>
                      <a:pt x="731766" y="258864"/>
                    </a:cubicBezTo>
                    <a:cubicBezTo>
                      <a:pt x="560498" y="242898"/>
                      <a:pt x="712897" y="-217205"/>
                      <a:pt x="592428" y="128235"/>
                    </a:cubicBezTo>
                    <a:close/>
                  </a:path>
                </a:pathLst>
              </a:custGeom>
              <a:solidFill>
                <a:srgbClr val="FFC0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フリーフォーム 311">
                <a:extLst>
                  <a:ext uri="{FF2B5EF4-FFF2-40B4-BE49-F238E27FC236}">
                    <a16:creationId xmlns:a16="http://schemas.microsoft.com/office/drawing/2014/main" id="{7490D771-EAA2-85C7-5E76-5908D9F2379F}"/>
                  </a:ext>
                </a:extLst>
              </p:cNvPr>
              <p:cNvSpPr/>
              <p:nvPr/>
            </p:nvSpPr>
            <p:spPr>
              <a:xfrm>
                <a:off x="1307552" y="426133"/>
                <a:ext cx="4096422" cy="2533828"/>
              </a:xfrm>
              <a:custGeom>
                <a:avLst/>
                <a:gdLst>
                  <a:gd name="connsiteX0" fmla="*/ 617042 w 4096422"/>
                  <a:gd name="connsiteY0" fmla="*/ 9296 h 2533828"/>
                  <a:gd name="connsiteX1" fmla="*/ 207739 w 4096422"/>
                  <a:gd name="connsiteY1" fmla="*/ 1237204 h 2533828"/>
                  <a:gd name="connsiteX2" fmla="*/ 460288 w 4096422"/>
                  <a:gd name="connsiteY2" fmla="*/ 1132701 h 2533828"/>
                  <a:gd name="connsiteX3" fmla="*/ 120654 w 4096422"/>
                  <a:gd name="connsiteY3" fmla="*/ 2421570 h 2533828"/>
                  <a:gd name="connsiteX4" fmla="*/ 251282 w 4096422"/>
                  <a:gd name="connsiteY4" fmla="*/ 2343193 h 2533828"/>
                  <a:gd name="connsiteX5" fmla="*/ 2820311 w 4096422"/>
                  <a:gd name="connsiteY5" fmla="*/ 2491238 h 2533828"/>
                  <a:gd name="connsiteX6" fmla="*/ 2829019 w 4096422"/>
                  <a:gd name="connsiteY6" fmla="*/ 2526073 h 2533828"/>
                  <a:gd name="connsiteX7" fmla="*/ 1618528 w 4096422"/>
                  <a:gd name="connsiteY7" fmla="*/ 2508656 h 2533828"/>
                  <a:gd name="connsiteX8" fmla="*/ 2515511 w 4096422"/>
                  <a:gd name="connsiteY8" fmla="*/ 2526073 h 2533828"/>
                  <a:gd name="connsiteX9" fmla="*/ 2132334 w 4096422"/>
                  <a:gd name="connsiteY9" fmla="*/ 2360610 h 2533828"/>
                  <a:gd name="connsiteX10" fmla="*/ 4056928 w 4096422"/>
                  <a:gd name="connsiteY10" fmla="*/ 2247398 h 2533828"/>
                  <a:gd name="connsiteX11" fmla="*/ 3334117 w 4096422"/>
                  <a:gd name="connsiteY11" fmla="*/ 1620381 h 2533828"/>
                  <a:gd name="connsiteX12" fmla="*/ 2184585 w 4096422"/>
                  <a:gd name="connsiteY12" fmla="*/ 1968724 h 2533828"/>
                  <a:gd name="connsiteX13" fmla="*/ 1357271 w 4096422"/>
                  <a:gd name="connsiteY13" fmla="*/ 1385250 h 2533828"/>
                  <a:gd name="connsiteX14" fmla="*/ 1061179 w 4096422"/>
                  <a:gd name="connsiteY14" fmla="*/ 261844 h 2533828"/>
                  <a:gd name="connsiteX15" fmla="*/ 904425 w 4096422"/>
                  <a:gd name="connsiteY15" fmla="*/ 653730 h 2533828"/>
                  <a:gd name="connsiteX16" fmla="*/ 617042 w 4096422"/>
                  <a:gd name="connsiteY16" fmla="*/ 9296 h 2533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96422" h="2533828">
                    <a:moveTo>
                      <a:pt x="617042" y="9296"/>
                    </a:moveTo>
                    <a:cubicBezTo>
                      <a:pt x="500928" y="106542"/>
                      <a:pt x="233865" y="1049970"/>
                      <a:pt x="207739" y="1237204"/>
                    </a:cubicBezTo>
                    <a:cubicBezTo>
                      <a:pt x="181613" y="1424438"/>
                      <a:pt x="474802" y="935307"/>
                      <a:pt x="460288" y="1132701"/>
                    </a:cubicBezTo>
                    <a:cubicBezTo>
                      <a:pt x="445774" y="1330095"/>
                      <a:pt x="155488" y="2219821"/>
                      <a:pt x="120654" y="2421570"/>
                    </a:cubicBezTo>
                    <a:cubicBezTo>
                      <a:pt x="85820" y="2623319"/>
                      <a:pt x="-198661" y="2331582"/>
                      <a:pt x="251282" y="2343193"/>
                    </a:cubicBezTo>
                    <a:cubicBezTo>
                      <a:pt x="701225" y="2354804"/>
                      <a:pt x="2820311" y="2491238"/>
                      <a:pt x="2820311" y="2491238"/>
                    </a:cubicBezTo>
                    <a:cubicBezTo>
                      <a:pt x="3249934" y="2521718"/>
                      <a:pt x="2829019" y="2526073"/>
                      <a:pt x="2829019" y="2526073"/>
                    </a:cubicBezTo>
                    <a:lnTo>
                      <a:pt x="1618528" y="2508656"/>
                    </a:lnTo>
                    <a:cubicBezTo>
                      <a:pt x="1566277" y="2508656"/>
                      <a:pt x="2429877" y="2550747"/>
                      <a:pt x="2515511" y="2526073"/>
                    </a:cubicBezTo>
                    <a:cubicBezTo>
                      <a:pt x="2601145" y="2501399"/>
                      <a:pt x="1875431" y="2407056"/>
                      <a:pt x="2132334" y="2360610"/>
                    </a:cubicBezTo>
                    <a:cubicBezTo>
                      <a:pt x="2389237" y="2314164"/>
                      <a:pt x="3856631" y="2370769"/>
                      <a:pt x="4056928" y="2247398"/>
                    </a:cubicBezTo>
                    <a:cubicBezTo>
                      <a:pt x="4257225" y="2124027"/>
                      <a:pt x="3646174" y="1666827"/>
                      <a:pt x="3334117" y="1620381"/>
                    </a:cubicBezTo>
                    <a:cubicBezTo>
                      <a:pt x="3022060" y="1573935"/>
                      <a:pt x="2514059" y="2007912"/>
                      <a:pt x="2184585" y="1968724"/>
                    </a:cubicBezTo>
                    <a:cubicBezTo>
                      <a:pt x="1855111" y="1929536"/>
                      <a:pt x="1544505" y="1669730"/>
                      <a:pt x="1357271" y="1385250"/>
                    </a:cubicBezTo>
                    <a:cubicBezTo>
                      <a:pt x="1170037" y="1100770"/>
                      <a:pt x="1136653" y="383764"/>
                      <a:pt x="1061179" y="261844"/>
                    </a:cubicBezTo>
                    <a:cubicBezTo>
                      <a:pt x="985705" y="139924"/>
                      <a:pt x="975545" y="698724"/>
                      <a:pt x="904425" y="653730"/>
                    </a:cubicBezTo>
                    <a:cubicBezTo>
                      <a:pt x="833305" y="608736"/>
                      <a:pt x="733156" y="-87950"/>
                      <a:pt x="617042" y="9296"/>
                    </a:cubicBezTo>
                    <a:close/>
                  </a:path>
                </a:pathLst>
              </a:custGeom>
              <a:solidFill>
                <a:srgbClr val="FFC0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 name="フリーフォーム 312">
                <a:extLst>
                  <a:ext uri="{FF2B5EF4-FFF2-40B4-BE49-F238E27FC236}">
                    <a16:creationId xmlns:a16="http://schemas.microsoft.com/office/drawing/2014/main" id="{D0EF6981-5E32-2B01-C824-DE1A4386D063}"/>
                  </a:ext>
                </a:extLst>
              </p:cNvPr>
              <p:cNvSpPr/>
              <p:nvPr/>
            </p:nvSpPr>
            <p:spPr>
              <a:xfrm>
                <a:off x="3248133" y="3013087"/>
                <a:ext cx="1584642" cy="1211956"/>
              </a:xfrm>
              <a:custGeom>
                <a:avLst/>
                <a:gdLst>
                  <a:gd name="connsiteX0" fmla="*/ 164 w 1584642"/>
                  <a:gd name="connsiteY0" fmla="*/ 79 h 1211956"/>
                  <a:gd name="connsiteX1" fmla="*/ 304964 w 1584642"/>
                  <a:gd name="connsiteY1" fmla="*/ 548719 h 1211956"/>
                  <a:gd name="connsiteX2" fmla="*/ 461718 w 1584642"/>
                  <a:gd name="connsiteY2" fmla="*/ 966730 h 1211956"/>
                  <a:gd name="connsiteX3" fmla="*/ 261421 w 1584642"/>
                  <a:gd name="connsiteY3" fmla="*/ 905770 h 1211956"/>
                  <a:gd name="connsiteX4" fmla="*/ 1515456 w 1584642"/>
                  <a:gd name="connsiteY4" fmla="*/ 1201862 h 1211956"/>
                  <a:gd name="connsiteX5" fmla="*/ 1167113 w 1584642"/>
                  <a:gd name="connsiteY5" fmla="*/ 1036399 h 1211956"/>
                  <a:gd name="connsiteX6" fmla="*/ 688141 w 1584642"/>
                  <a:gd name="connsiteY6" fmla="*/ 61039 h 1211956"/>
                  <a:gd name="connsiteX7" fmla="*/ 1132278 w 1584642"/>
                  <a:gd name="connsiteY7" fmla="*/ 461633 h 1211956"/>
                  <a:gd name="connsiteX8" fmla="*/ 1576416 w 1584642"/>
                  <a:gd name="connsiteY8" fmla="*/ 1079942 h 1211956"/>
                  <a:gd name="connsiteX9" fmla="*/ 1367410 w 1584642"/>
                  <a:gd name="connsiteY9" fmla="*/ 217793 h 1211956"/>
                  <a:gd name="connsiteX10" fmla="*/ 722976 w 1584642"/>
                  <a:gd name="connsiteY10" fmla="*/ 95873 h 1211956"/>
                  <a:gd name="connsiteX11" fmla="*/ 801353 w 1584642"/>
                  <a:gd name="connsiteY11" fmla="*/ 731599 h 1211956"/>
                  <a:gd name="connsiteX12" fmla="*/ 313673 w 1584642"/>
                  <a:gd name="connsiteY12" fmla="*/ 148124 h 1211956"/>
                  <a:gd name="connsiteX13" fmla="*/ 348507 w 1584642"/>
                  <a:gd name="connsiteY13" fmla="*/ 505176 h 1211956"/>
                  <a:gd name="connsiteX14" fmla="*/ 164 w 1584642"/>
                  <a:gd name="connsiteY14" fmla="*/ 79 h 12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4642" h="1211956">
                    <a:moveTo>
                      <a:pt x="164" y="79"/>
                    </a:moveTo>
                    <a:cubicBezTo>
                      <a:pt x="-7093" y="7336"/>
                      <a:pt x="228038" y="387611"/>
                      <a:pt x="304964" y="548719"/>
                    </a:cubicBezTo>
                    <a:cubicBezTo>
                      <a:pt x="381890" y="709827"/>
                      <a:pt x="468975" y="907222"/>
                      <a:pt x="461718" y="966730"/>
                    </a:cubicBezTo>
                    <a:cubicBezTo>
                      <a:pt x="454461" y="1026238"/>
                      <a:pt x="85798" y="866581"/>
                      <a:pt x="261421" y="905770"/>
                    </a:cubicBezTo>
                    <a:cubicBezTo>
                      <a:pt x="437044" y="944959"/>
                      <a:pt x="1364507" y="1180091"/>
                      <a:pt x="1515456" y="1201862"/>
                    </a:cubicBezTo>
                    <a:cubicBezTo>
                      <a:pt x="1666405" y="1223633"/>
                      <a:pt x="1304999" y="1226536"/>
                      <a:pt x="1167113" y="1036399"/>
                    </a:cubicBezTo>
                    <a:cubicBezTo>
                      <a:pt x="1029227" y="846262"/>
                      <a:pt x="693947" y="156833"/>
                      <a:pt x="688141" y="61039"/>
                    </a:cubicBezTo>
                    <a:cubicBezTo>
                      <a:pt x="682335" y="-34755"/>
                      <a:pt x="984232" y="291816"/>
                      <a:pt x="1132278" y="461633"/>
                    </a:cubicBezTo>
                    <a:cubicBezTo>
                      <a:pt x="1280324" y="631450"/>
                      <a:pt x="1537227" y="1120582"/>
                      <a:pt x="1576416" y="1079942"/>
                    </a:cubicBezTo>
                    <a:cubicBezTo>
                      <a:pt x="1615605" y="1039302"/>
                      <a:pt x="1509650" y="381804"/>
                      <a:pt x="1367410" y="217793"/>
                    </a:cubicBezTo>
                    <a:cubicBezTo>
                      <a:pt x="1225170" y="53782"/>
                      <a:pt x="817319" y="10239"/>
                      <a:pt x="722976" y="95873"/>
                    </a:cubicBezTo>
                    <a:cubicBezTo>
                      <a:pt x="628633" y="181507"/>
                      <a:pt x="869570" y="722891"/>
                      <a:pt x="801353" y="731599"/>
                    </a:cubicBezTo>
                    <a:cubicBezTo>
                      <a:pt x="733136" y="740307"/>
                      <a:pt x="389147" y="185861"/>
                      <a:pt x="313673" y="148124"/>
                    </a:cubicBezTo>
                    <a:cubicBezTo>
                      <a:pt x="238199" y="110387"/>
                      <a:pt x="399307" y="524045"/>
                      <a:pt x="348507" y="505176"/>
                    </a:cubicBezTo>
                    <a:cubicBezTo>
                      <a:pt x="297707" y="486308"/>
                      <a:pt x="7421" y="-7178"/>
                      <a:pt x="164" y="7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4" name="フリーフォーム 313">
                <a:extLst>
                  <a:ext uri="{FF2B5EF4-FFF2-40B4-BE49-F238E27FC236}">
                    <a16:creationId xmlns:a16="http://schemas.microsoft.com/office/drawing/2014/main" id="{7ECA90B5-2AE1-0AE3-086C-8541F3D979CD}"/>
                  </a:ext>
                </a:extLst>
              </p:cNvPr>
              <p:cNvSpPr/>
              <p:nvPr/>
            </p:nvSpPr>
            <p:spPr>
              <a:xfrm>
                <a:off x="2080365" y="4039022"/>
                <a:ext cx="979772" cy="819524"/>
              </a:xfrm>
              <a:custGeom>
                <a:avLst/>
                <a:gdLst>
                  <a:gd name="connsiteX0" fmla="*/ 79361 w 979772"/>
                  <a:gd name="connsiteY0" fmla="*/ 10464 h 819524"/>
                  <a:gd name="connsiteX1" fmla="*/ 863132 w 979772"/>
                  <a:gd name="connsiteY1" fmla="*/ 611355 h 819524"/>
                  <a:gd name="connsiteX2" fmla="*/ 924092 w 979772"/>
                  <a:gd name="connsiteY2" fmla="*/ 628772 h 819524"/>
                  <a:gd name="connsiteX3" fmla="*/ 358035 w 979772"/>
                  <a:gd name="connsiteY3" fmla="*/ 724567 h 819524"/>
                  <a:gd name="connsiteX4" fmla="*/ 209989 w 979772"/>
                  <a:gd name="connsiteY4" fmla="*/ 785527 h 819524"/>
                  <a:gd name="connsiteX5" fmla="*/ 349326 w 979772"/>
                  <a:gd name="connsiteY5" fmla="*/ 158509 h 819524"/>
                  <a:gd name="connsiteX6" fmla="*/ 244824 w 979772"/>
                  <a:gd name="connsiteY6" fmla="*/ 768109 h 819524"/>
                  <a:gd name="connsiteX7" fmla="*/ 149029 w 979772"/>
                  <a:gd name="connsiteY7" fmla="*/ 698441 h 819524"/>
                  <a:gd name="connsiteX8" fmla="*/ 984 w 979772"/>
                  <a:gd name="connsiteY8" fmla="*/ 97549 h 819524"/>
                  <a:gd name="connsiteX9" fmla="*/ 227406 w 979772"/>
                  <a:gd name="connsiteY9" fmla="*/ 219469 h 819524"/>
                  <a:gd name="connsiteX10" fmla="*/ 79361 w 979772"/>
                  <a:gd name="connsiteY10" fmla="*/ 10464 h 819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79772" h="819524">
                    <a:moveTo>
                      <a:pt x="79361" y="10464"/>
                    </a:moveTo>
                    <a:cubicBezTo>
                      <a:pt x="185315" y="75778"/>
                      <a:pt x="722344" y="508304"/>
                      <a:pt x="863132" y="611355"/>
                    </a:cubicBezTo>
                    <a:cubicBezTo>
                      <a:pt x="1003920" y="714406"/>
                      <a:pt x="1008275" y="609903"/>
                      <a:pt x="924092" y="628772"/>
                    </a:cubicBezTo>
                    <a:cubicBezTo>
                      <a:pt x="839909" y="647641"/>
                      <a:pt x="477052" y="698441"/>
                      <a:pt x="358035" y="724567"/>
                    </a:cubicBezTo>
                    <a:cubicBezTo>
                      <a:pt x="239018" y="750693"/>
                      <a:pt x="211440" y="879870"/>
                      <a:pt x="209989" y="785527"/>
                    </a:cubicBezTo>
                    <a:cubicBezTo>
                      <a:pt x="208538" y="691184"/>
                      <a:pt x="343520" y="161412"/>
                      <a:pt x="349326" y="158509"/>
                    </a:cubicBezTo>
                    <a:cubicBezTo>
                      <a:pt x="355132" y="155606"/>
                      <a:pt x="278207" y="678120"/>
                      <a:pt x="244824" y="768109"/>
                    </a:cubicBezTo>
                    <a:cubicBezTo>
                      <a:pt x="211441" y="858098"/>
                      <a:pt x="189669" y="810201"/>
                      <a:pt x="149029" y="698441"/>
                    </a:cubicBezTo>
                    <a:cubicBezTo>
                      <a:pt x="108389" y="586681"/>
                      <a:pt x="-12079" y="177378"/>
                      <a:pt x="984" y="97549"/>
                    </a:cubicBezTo>
                    <a:cubicBezTo>
                      <a:pt x="14047" y="17720"/>
                      <a:pt x="209989" y="232532"/>
                      <a:pt x="227406" y="219469"/>
                    </a:cubicBezTo>
                    <a:cubicBezTo>
                      <a:pt x="244823" y="206406"/>
                      <a:pt x="-26593" y="-54850"/>
                      <a:pt x="79361" y="1046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5" name="フリーフォーム 314">
                <a:extLst>
                  <a:ext uri="{FF2B5EF4-FFF2-40B4-BE49-F238E27FC236}">
                    <a16:creationId xmlns:a16="http://schemas.microsoft.com/office/drawing/2014/main" id="{69DFB5E6-24E8-530C-AB20-6E6083B71828}"/>
                  </a:ext>
                </a:extLst>
              </p:cNvPr>
              <p:cNvSpPr/>
              <p:nvPr/>
            </p:nvSpPr>
            <p:spPr>
              <a:xfrm>
                <a:off x="2584745" y="3898095"/>
                <a:ext cx="2667919" cy="2155623"/>
              </a:xfrm>
              <a:custGeom>
                <a:avLst/>
                <a:gdLst>
                  <a:gd name="connsiteX0" fmla="*/ 332626 w 2667919"/>
                  <a:gd name="connsiteY0" fmla="*/ 586819 h 2155623"/>
                  <a:gd name="connsiteX1" fmla="*/ 323918 w 2667919"/>
                  <a:gd name="connsiteY1" fmla="*/ 1065791 h 2155623"/>
                  <a:gd name="connsiteX2" fmla="*/ 350044 w 2667919"/>
                  <a:gd name="connsiteY2" fmla="*/ 1475094 h 2155623"/>
                  <a:gd name="connsiteX3" fmla="*/ 1290569 w 2667919"/>
                  <a:gd name="connsiteY3" fmla="*/ 1893105 h 2155623"/>
                  <a:gd name="connsiteX4" fmla="*/ 1264444 w 2667919"/>
                  <a:gd name="connsiteY4" fmla="*/ 1910522 h 2155623"/>
                  <a:gd name="connsiteX5" fmla="*/ 1508284 w 2667919"/>
                  <a:gd name="connsiteY5" fmla="*/ 1788602 h 2155623"/>
                  <a:gd name="connsiteX6" fmla="*/ 1464741 w 2667919"/>
                  <a:gd name="connsiteY6" fmla="*/ 1884396 h 2155623"/>
                  <a:gd name="connsiteX7" fmla="*/ 2056924 w 2667919"/>
                  <a:gd name="connsiteY7" fmla="*/ 1492511 h 2155623"/>
                  <a:gd name="connsiteX8" fmla="*/ 2187552 w 2667919"/>
                  <a:gd name="connsiteY8" fmla="*/ 1405425 h 2155623"/>
                  <a:gd name="connsiteX9" fmla="*/ 2178844 w 2667919"/>
                  <a:gd name="connsiteY9" fmla="*/ 46888 h 2155623"/>
                  <a:gd name="connsiteX10" fmla="*/ 2570729 w 2667919"/>
                  <a:gd name="connsiteY10" fmla="*/ 421356 h 2155623"/>
                  <a:gd name="connsiteX11" fmla="*/ 2570729 w 2667919"/>
                  <a:gd name="connsiteY11" fmla="*/ 1475094 h 2155623"/>
                  <a:gd name="connsiteX12" fmla="*/ 1482158 w 2667919"/>
                  <a:gd name="connsiteY12" fmla="*/ 2154362 h 2155623"/>
                  <a:gd name="connsiteX13" fmla="*/ 114912 w 2667919"/>
                  <a:gd name="connsiteY13" fmla="*/ 1614431 h 2155623"/>
                  <a:gd name="connsiteX14" fmla="*/ 88786 w 2667919"/>
                  <a:gd name="connsiteY14" fmla="*/ 586819 h 2155623"/>
                  <a:gd name="connsiteX15" fmla="*/ 219415 w 2667919"/>
                  <a:gd name="connsiteY15" fmla="*/ 229768 h 2155623"/>
                  <a:gd name="connsiteX16" fmla="*/ 88786 w 2667919"/>
                  <a:gd name="connsiteY16" fmla="*/ 848076 h 2155623"/>
                  <a:gd name="connsiteX17" fmla="*/ 332626 w 2667919"/>
                  <a:gd name="connsiteY17" fmla="*/ 586819 h 215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67919" h="2155623">
                    <a:moveTo>
                      <a:pt x="332626" y="586819"/>
                    </a:moveTo>
                    <a:cubicBezTo>
                      <a:pt x="371815" y="623105"/>
                      <a:pt x="321015" y="917745"/>
                      <a:pt x="323918" y="1065791"/>
                    </a:cubicBezTo>
                    <a:cubicBezTo>
                      <a:pt x="326821" y="1213837"/>
                      <a:pt x="188936" y="1337208"/>
                      <a:pt x="350044" y="1475094"/>
                    </a:cubicBezTo>
                    <a:cubicBezTo>
                      <a:pt x="511152" y="1612980"/>
                      <a:pt x="1290569" y="1893105"/>
                      <a:pt x="1290569" y="1893105"/>
                    </a:cubicBezTo>
                    <a:cubicBezTo>
                      <a:pt x="1442969" y="1965676"/>
                      <a:pt x="1228158" y="1927939"/>
                      <a:pt x="1264444" y="1910522"/>
                    </a:cubicBezTo>
                    <a:cubicBezTo>
                      <a:pt x="1300730" y="1893105"/>
                      <a:pt x="1474901" y="1792956"/>
                      <a:pt x="1508284" y="1788602"/>
                    </a:cubicBezTo>
                    <a:cubicBezTo>
                      <a:pt x="1541667" y="1784248"/>
                      <a:pt x="1373301" y="1933744"/>
                      <a:pt x="1464741" y="1884396"/>
                    </a:cubicBezTo>
                    <a:cubicBezTo>
                      <a:pt x="1556181" y="1835048"/>
                      <a:pt x="2056924" y="1492511"/>
                      <a:pt x="2056924" y="1492511"/>
                    </a:cubicBezTo>
                    <a:cubicBezTo>
                      <a:pt x="2177393" y="1412683"/>
                      <a:pt x="2167232" y="1646362"/>
                      <a:pt x="2187552" y="1405425"/>
                    </a:cubicBezTo>
                    <a:cubicBezTo>
                      <a:pt x="2207872" y="1164488"/>
                      <a:pt x="2114981" y="210899"/>
                      <a:pt x="2178844" y="46888"/>
                    </a:cubicBezTo>
                    <a:cubicBezTo>
                      <a:pt x="2242707" y="-117124"/>
                      <a:pt x="2505415" y="183322"/>
                      <a:pt x="2570729" y="421356"/>
                    </a:cubicBezTo>
                    <a:cubicBezTo>
                      <a:pt x="2636043" y="659390"/>
                      <a:pt x="2752157" y="1186260"/>
                      <a:pt x="2570729" y="1475094"/>
                    </a:cubicBezTo>
                    <a:cubicBezTo>
                      <a:pt x="2389301" y="1763928"/>
                      <a:pt x="1891461" y="2131139"/>
                      <a:pt x="1482158" y="2154362"/>
                    </a:cubicBezTo>
                    <a:cubicBezTo>
                      <a:pt x="1072855" y="2177585"/>
                      <a:pt x="347141" y="1875688"/>
                      <a:pt x="114912" y="1614431"/>
                    </a:cubicBezTo>
                    <a:cubicBezTo>
                      <a:pt x="-117317" y="1353174"/>
                      <a:pt x="71369" y="817596"/>
                      <a:pt x="88786" y="586819"/>
                    </a:cubicBezTo>
                    <a:cubicBezTo>
                      <a:pt x="106203" y="356042"/>
                      <a:pt x="219415" y="186225"/>
                      <a:pt x="219415" y="229768"/>
                    </a:cubicBezTo>
                    <a:cubicBezTo>
                      <a:pt x="219415" y="273311"/>
                      <a:pt x="67014" y="788567"/>
                      <a:pt x="88786" y="848076"/>
                    </a:cubicBezTo>
                    <a:cubicBezTo>
                      <a:pt x="110558" y="907585"/>
                      <a:pt x="293437" y="550533"/>
                      <a:pt x="332626" y="586819"/>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 name="フリーフォーム 315">
                <a:extLst>
                  <a:ext uri="{FF2B5EF4-FFF2-40B4-BE49-F238E27FC236}">
                    <a16:creationId xmlns:a16="http://schemas.microsoft.com/office/drawing/2014/main" id="{00D61C52-24E8-4E18-521E-B509FB90B702}"/>
                  </a:ext>
                </a:extLst>
              </p:cNvPr>
              <p:cNvSpPr/>
              <p:nvPr/>
            </p:nvSpPr>
            <p:spPr>
              <a:xfrm>
                <a:off x="3648050" y="3611738"/>
                <a:ext cx="2326403" cy="1184529"/>
              </a:xfrm>
              <a:custGeom>
                <a:avLst/>
                <a:gdLst>
                  <a:gd name="connsiteX0" fmla="*/ 1341961 w 2326403"/>
                  <a:gd name="connsiteY0" fmla="*/ 167782 h 1184529"/>
                  <a:gd name="connsiteX1" fmla="*/ 288224 w 2326403"/>
                  <a:gd name="connsiteY1" fmla="*/ 690296 h 1184529"/>
                  <a:gd name="connsiteX2" fmla="*/ 645276 w 2326403"/>
                  <a:gd name="connsiteY2" fmla="*/ 664171 h 1184529"/>
                  <a:gd name="connsiteX3" fmla="*/ 26967 w 2326403"/>
                  <a:gd name="connsiteY3" fmla="*/ 855759 h 1184529"/>
                  <a:gd name="connsiteX4" fmla="*/ 183721 w 2326403"/>
                  <a:gd name="connsiteY4" fmla="*/ 1143142 h 1184529"/>
                  <a:gd name="connsiteX5" fmla="*/ 836864 w 2326403"/>
                  <a:gd name="connsiteY5" fmla="*/ 1117016 h 1184529"/>
                  <a:gd name="connsiteX6" fmla="*/ 645276 w 2326403"/>
                  <a:gd name="connsiteY6" fmla="*/ 533542 h 1184529"/>
                  <a:gd name="connsiteX7" fmla="*/ 505939 w 2326403"/>
                  <a:gd name="connsiteY7" fmla="*/ 977679 h 1184529"/>
                  <a:gd name="connsiteX8" fmla="*/ 1228750 w 2326403"/>
                  <a:gd name="connsiteY8" fmla="*/ 786091 h 1184529"/>
                  <a:gd name="connsiteX9" fmla="*/ 2326030 w 2326403"/>
                  <a:gd name="connsiteY9" fmla="*/ 2319 h 1184529"/>
                  <a:gd name="connsiteX10" fmla="*/ 1106830 w 2326403"/>
                  <a:gd name="connsiteY10" fmla="*/ 533542 h 1184529"/>
                  <a:gd name="connsiteX11" fmla="*/ 1341961 w 2326403"/>
                  <a:gd name="connsiteY11" fmla="*/ 167782 h 118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26403" h="1184529">
                    <a:moveTo>
                      <a:pt x="1341961" y="167782"/>
                    </a:moveTo>
                    <a:cubicBezTo>
                      <a:pt x="1205527" y="193908"/>
                      <a:pt x="404338" y="607565"/>
                      <a:pt x="288224" y="690296"/>
                    </a:cubicBezTo>
                    <a:cubicBezTo>
                      <a:pt x="172110" y="773027"/>
                      <a:pt x="688819" y="636594"/>
                      <a:pt x="645276" y="664171"/>
                    </a:cubicBezTo>
                    <a:cubicBezTo>
                      <a:pt x="601733" y="691748"/>
                      <a:pt x="103893" y="775931"/>
                      <a:pt x="26967" y="855759"/>
                    </a:cubicBezTo>
                    <a:cubicBezTo>
                      <a:pt x="-49959" y="935588"/>
                      <a:pt x="48738" y="1099599"/>
                      <a:pt x="183721" y="1143142"/>
                    </a:cubicBezTo>
                    <a:cubicBezTo>
                      <a:pt x="318704" y="1186685"/>
                      <a:pt x="759938" y="1218616"/>
                      <a:pt x="836864" y="1117016"/>
                    </a:cubicBezTo>
                    <a:cubicBezTo>
                      <a:pt x="913790" y="1015416"/>
                      <a:pt x="700430" y="556765"/>
                      <a:pt x="645276" y="533542"/>
                    </a:cubicBezTo>
                    <a:cubicBezTo>
                      <a:pt x="590122" y="510319"/>
                      <a:pt x="408693" y="935588"/>
                      <a:pt x="505939" y="977679"/>
                    </a:cubicBezTo>
                    <a:cubicBezTo>
                      <a:pt x="603185" y="1019770"/>
                      <a:pt x="925402" y="948651"/>
                      <a:pt x="1228750" y="786091"/>
                    </a:cubicBezTo>
                    <a:cubicBezTo>
                      <a:pt x="1532098" y="623531"/>
                      <a:pt x="2346350" y="44410"/>
                      <a:pt x="2326030" y="2319"/>
                    </a:cubicBezTo>
                    <a:cubicBezTo>
                      <a:pt x="2305710" y="-39772"/>
                      <a:pt x="1269390" y="504513"/>
                      <a:pt x="1106830" y="533542"/>
                    </a:cubicBezTo>
                    <a:cubicBezTo>
                      <a:pt x="944270" y="562571"/>
                      <a:pt x="1478395" y="141656"/>
                      <a:pt x="1341961" y="167782"/>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7" name="フリーフォーム 316">
                <a:extLst>
                  <a:ext uri="{FF2B5EF4-FFF2-40B4-BE49-F238E27FC236}">
                    <a16:creationId xmlns:a16="http://schemas.microsoft.com/office/drawing/2014/main" id="{A0CC5BA6-C291-D6BE-1DF6-0602DC71D5C6}"/>
                  </a:ext>
                </a:extLst>
              </p:cNvPr>
              <p:cNvSpPr/>
              <p:nvPr/>
            </p:nvSpPr>
            <p:spPr>
              <a:xfrm>
                <a:off x="4664712" y="2907052"/>
                <a:ext cx="1269978" cy="1413405"/>
              </a:xfrm>
              <a:custGeom>
                <a:avLst/>
                <a:gdLst>
                  <a:gd name="connsiteX0" fmla="*/ 699768 w 1269978"/>
                  <a:gd name="connsiteY0" fmla="*/ 114822 h 1413405"/>
                  <a:gd name="connsiteX1" fmla="*/ 830397 w 1269978"/>
                  <a:gd name="connsiteY1" fmla="*/ 532834 h 1413405"/>
                  <a:gd name="connsiteX2" fmla="*/ 934899 w 1269978"/>
                  <a:gd name="connsiteY2" fmla="*/ 672171 h 1413405"/>
                  <a:gd name="connsiteX3" fmla="*/ 499471 w 1269978"/>
                  <a:gd name="connsiteY3" fmla="*/ 916011 h 1413405"/>
                  <a:gd name="connsiteX4" fmla="*/ 125002 w 1269978"/>
                  <a:gd name="connsiteY4" fmla="*/ 1185977 h 1413405"/>
                  <a:gd name="connsiteX5" fmla="*/ 516888 w 1269978"/>
                  <a:gd name="connsiteY5" fmla="*/ 1072765 h 1413405"/>
                  <a:gd name="connsiteX6" fmla="*/ 11791 w 1269978"/>
                  <a:gd name="connsiteY6" fmla="*/ 1316605 h 1413405"/>
                  <a:gd name="connsiteX7" fmla="*/ 1126488 w 1269978"/>
                  <a:gd name="connsiteY7" fmla="*/ 881177 h 1413405"/>
                  <a:gd name="connsiteX8" fmla="*/ 987151 w 1269978"/>
                  <a:gd name="connsiteY8" fmla="*/ 1003097 h 1413405"/>
                  <a:gd name="connsiteX9" fmla="*/ 1039402 w 1269978"/>
                  <a:gd name="connsiteY9" fmla="*/ 1342731 h 1413405"/>
                  <a:gd name="connsiteX10" fmla="*/ 1204865 w 1269978"/>
                  <a:gd name="connsiteY10" fmla="*/ 1142434 h 1413405"/>
                  <a:gd name="connsiteX11" fmla="*/ 1265825 w 1269978"/>
                  <a:gd name="connsiteY11" fmla="*/ 1386274 h 1413405"/>
                  <a:gd name="connsiteX12" fmla="*/ 1100362 w 1269978"/>
                  <a:gd name="connsiteY12" fmla="*/ 376079 h 1413405"/>
                  <a:gd name="connsiteX13" fmla="*/ 856522 w 1269978"/>
                  <a:gd name="connsiteY13" fmla="*/ 1611 h 1413405"/>
                  <a:gd name="connsiteX14" fmla="*/ 995859 w 1269978"/>
                  <a:gd name="connsiteY14" fmla="*/ 236742 h 1413405"/>
                  <a:gd name="connsiteX15" fmla="*/ 699768 w 1269978"/>
                  <a:gd name="connsiteY15" fmla="*/ 114822 h 1413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69978" h="1413405">
                    <a:moveTo>
                      <a:pt x="699768" y="114822"/>
                    </a:moveTo>
                    <a:cubicBezTo>
                      <a:pt x="672191" y="164171"/>
                      <a:pt x="791208" y="439942"/>
                      <a:pt x="830397" y="532834"/>
                    </a:cubicBezTo>
                    <a:cubicBezTo>
                      <a:pt x="869586" y="625726"/>
                      <a:pt x="990053" y="608308"/>
                      <a:pt x="934899" y="672171"/>
                    </a:cubicBezTo>
                    <a:cubicBezTo>
                      <a:pt x="879745" y="736034"/>
                      <a:pt x="634454" y="830377"/>
                      <a:pt x="499471" y="916011"/>
                    </a:cubicBezTo>
                    <a:cubicBezTo>
                      <a:pt x="364488" y="1001645"/>
                      <a:pt x="122099" y="1159851"/>
                      <a:pt x="125002" y="1185977"/>
                    </a:cubicBezTo>
                    <a:cubicBezTo>
                      <a:pt x="127905" y="1212103"/>
                      <a:pt x="535756" y="1050994"/>
                      <a:pt x="516888" y="1072765"/>
                    </a:cubicBezTo>
                    <a:cubicBezTo>
                      <a:pt x="498019" y="1094536"/>
                      <a:pt x="-89809" y="1348536"/>
                      <a:pt x="11791" y="1316605"/>
                    </a:cubicBezTo>
                    <a:cubicBezTo>
                      <a:pt x="113391" y="1284674"/>
                      <a:pt x="963928" y="933428"/>
                      <a:pt x="1126488" y="881177"/>
                    </a:cubicBezTo>
                    <a:cubicBezTo>
                      <a:pt x="1289048" y="828926"/>
                      <a:pt x="1001665" y="926171"/>
                      <a:pt x="987151" y="1003097"/>
                    </a:cubicBezTo>
                    <a:cubicBezTo>
                      <a:pt x="972637" y="1080023"/>
                      <a:pt x="1003116" y="1319508"/>
                      <a:pt x="1039402" y="1342731"/>
                    </a:cubicBezTo>
                    <a:cubicBezTo>
                      <a:pt x="1075688" y="1365954"/>
                      <a:pt x="1167128" y="1135177"/>
                      <a:pt x="1204865" y="1142434"/>
                    </a:cubicBezTo>
                    <a:cubicBezTo>
                      <a:pt x="1242602" y="1149691"/>
                      <a:pt x="1283242" y="1514000"/>
                      <a:pt x="1265825" y="1386274"/>
                    </a:cubicBezTo>
                    <a:cubicBezTo>
                      <a:pt x="1248408" y="1258548"/>
                      <a:pt x="1168579" y="606856"/>
                      <a:pt x="1100362" y="376079"/>
                    </a:cubicBezTo>
                    <a:cubicBezTo>
                      <a:pt x="1032145" y="145302"/>
                      <a:pt x="873939" y="24834"/>
                      <a:pt x="856522" y="1611"/>
                    </a:cubicBezTo>
                    <a:cubicBezTo>
                      <a:pt x="839105" y="-21612"/>
                      <a:pt x="1027790" y="213519"/>
                      <a:pt x="995859" y="236742"/>
                    </a:cubicBezTo>
                    <a:cubicBezTo>
                      <a:pt x="963928" y="259965"/>
                      <a:pt x="727345" y="65473"/>
                      <a:pt x="699768" y="114822"/>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8" name="フリーフォーム 317">
                <a:extLst>
                  <a:ext uri="{FF2B5EF4-FFF2-40B4-BE49-F238E27FC236}">
                    <a16:creationId xmlns:a16="http://schemas.microsoft.com/office/drawing/2014/main" id="{51FD5DAC-649B-F26D-7B97-76DA90165FA9}"/>
                  </a:ext>
                </a:extLst>
              </p:cNvPr>
              <p:cNvSpPr/>
              <p:nvPr/>
            </p:nvSpPr>
            <p:spPr>
              <a:xfrm>
                <a:off x="7541798" y="1870881"/>
                <a:ext cx="1019709" cy="998067"/>
              </a:xfrm>
              <a:custGeom>
                <a:avLst/>
                <a:gdLst>
                  <a:gd name="connsiteX0" fmla="*/ 243665 w 1019709"/>
                  <a:gd name="connsiteY0" fmla="*/ 79839 h 998067"/>
                  <a:gd name="connsiteX1" fmla="*/ 496213 w 1019709"/>
                  <a:gd name="connsiteY1" fmla="*/ 297553 h 998067"/>
                  <a:gd name="connsiteX2" fmla="*/ 17242 w 1019709"/>
                  <a:gd name="connsiteY2" fmla="*/ 471725 h 998067"/>
                  <a:gd name="connsiteX3" fmla="*/ 113036 w 1019709"/>
                  <a:gd name="connsiteY3" fmla="*/ 602353 h 998067"/>
                  <a:gd name="connsiteX4" fmla="*/ 182705 w 1019709"/>
                  <a:gd name="connsiteY4" fmla="*/ 994239 h 998067"/>
                  <a:gd name="connsiteX5" fmla="*/ 226248 w 1019709"/>
                  <a:gd name="connsiteY5" fmla="*/ 776525 h 998067"/>
                  <a:gd name="connsiteX6" fmla="*/ 705219 w 1019709"/>
                  <a:gd name="connsiteY6" fmla="*/ 367222 h 998067"/>
                  <a:gd name="connsiteX7" fmla="*/ 635551 w 1019709"/>
                  <a:gd name="connsiteY7" fmla="*/ 201759 h 998067"/>
                  <a:gd name="connsiteX8" fmla="*/ 1018728 w 1019709"/>
                  <a:gd name="connsiteY8" fmla="*/ 158216 h 998067"/>
                  <a:gd name="connsiteX9" fmla="*/ 740053 w 1019709"/>
                  <a:gd name="connsiteY9" fmla="*/ 1462 h 998067"/>
                  <a:gd name="connsiteX10" fmla="*/ 557173 w 1019709"/>
                  <a:gd name="connsiteY10" fmla="*/ 79839 h 998067"/>
                  <a:gd name="connsiteX11" fmla="*/ 243665 w 1019709"/>
                  <a:gd name="connsiteY11" fmla="*/ 79839 h 998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19709" h="998067">
                    <a:moveTo>
                      <a:pt x="243665" y="79839"/>
                    </a:moveTo>
                    <a:cubicBezTo>
                      <a:pt x="233505" y="116125"/>
                      <a:pt x="533950" y="232239"/>
                      <a:pt x="496213" y="297553"/>
                    </a:cubicBezTo>
                    <a:cubicBezTo>
                      <a:pt x="458476" y="362867"/>
                      <a:pt x="81105" y="420925"/>
                      <a:pt x="17242" y="471725"/>
                    </a:cubicBezTo>
                    <a:cubicBezTo>
                      <a:pt x="-46621" y="522525"/>
                      <a:pt x="85459" y="515267"/>
                      <a:pt x="113036" y="602353"/>
                    </a:cubicBezTo>
                    <a:cubicBezTo>
                      <a:pt x="140613" y="689439"/>
                      <a:pt x="163836" y="965210"/>
                      <a:pt x="182705" y="994239"/>
                    </a:cubicBezTo>
                    <a:cubicBezTo>
                      <a:pt x="201574" y="1023268"/>
                      <a:pt x="139162" y="881028"/>
                      <a:pt x="226248" y="776525"/>
                    </a:cubicBezTo>
                    <a:cubicBezTo>
                      <a:pt x="313334" y="672022"/>
                      <a:pt x="637002" y="463016"/>
                      <a:pt x="705219" y="367222"/>
                    </a:cubicBezTo>
                    <a:cubicBezTo>
                      <a:pt x="773436" y="271428"/>
                      <a:pt x="583299" y="236593"/>
                      <a:pt x="635551" y="201759"/>
                    </a:cubicBezTo>
                    <a:cubicBezTo>
                      <a:pt x="687803" y="166925"/>
                      <a:pt x="1001311" y="191599"/>
                      <a:pt x="1018728" y="158216"/>
                    </a:cubicBezTo>
                    <a:cubicBezTo>
                      <a:pt x="1036145" y="124833"/>
                      <a:pt x="816979" y="14525"/>
                      <a:pt x="740053" y="1462"/>
                    </a:cubicBezTo>
                    <a:cubicBezTo>
                      <a:pt x="663127" y="-11601"/>
                      <a:pt x="645710" y="66776"/>
                      <a:pt x="557173" y="79839"/>
                    </a:cubicBezTo>
                    <a:cubicBezTo>
                      <a:pt x="468636" y="92902"/>
                      <a:pt x="253825" y="43553"/>
                      <a:pt x="243665" y="7983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9" name="フリーフォーム 318">
                <a:extLst>
                  <a:ext uri="{FF2B5EF4-FFF2-40B4-BE49-F238E27FC236}">
                    <a16:creationId xmlns:a16="http://schemas.microsoft.com/office/drawing/2014/main" id="{B18A454F-96C0-36AC-D6E6-222E2DAEF684}"/>
                  </a:ext>
                </a:extLst>
              </p:cNvPr>
              <p:cNvSpPr/>
              <p:nvPr/>
            </p:nvSpPr>
            <p:spPr>
              <a:xfrm>
                <a:off x="7575371" y="2863752"/>
                <a:ext cx="630294" cy="497806"/>
              </a:xfrm>
              <a:custGeom>
                <a:avLst/>
                <a:gdLst>
                  <a:gd name="connsiteX0" fmla="*/ 236218 w 630294"/>
                  <a:gd name="connsiteY0" fmla="*/ 1368 h 497806"/>
                  <a:gd name="connsiteX1" fmla="*/ 175258 w 630294"/>
                  <a:gd name="connsiteY1" fmla="*/ 367128 h 497806"/>
                  <a:gd name="connsiteX2" fmla="*/ 218800 w 630294"/>
                  <a:gd name="connsiteY2" fmla="*/ 314877 h 497806"/>
                  <a:gd name="connsiteX3" fmla="*/ 9795 w 630294"/>
                  <a:gd name="connsiteY3" fmla="*/ 497757 h 497806"/>
                  <a:gd name="connsiteX4" fmla="*/ 584560 w 630294"/>
                  <a:gd name="connsiteY4" fmla="*/ 332294 h 497806"/>
                  <a:gd name="connsiteX5" fmla="*/ 558435 w 630294"/>
                  <a:gd name="connsiteY5" fmla="*/ 245208 h 497806"/>
                  <a:gd name="connsiteX6" fmla="*/ 236218 w 630294"/>
                  <a:gd name="connsiteY6" fmla="*/ 1368 h 497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294" h="497806">
                    <a:moveTo>
                      <a:pt x="236218" y="1368"/>
                    </a:moveTo>
                    <a:cubicBezTo>
                      <a:pt x="172355" y="21688"/>
                      <a:pt x="175258" y="367128"/>
                      <a:pt x="175258" y="367128"/>
                    </a:cubicBezTo>
                    <a:cubicBezTo>
                      <a:pt x="172355" y="419380"/>
                      <a:pt x="246377" y="293106"/>
                      <a:pt x="218800" y="314877"/>
                    </a:cubicBezTo>
                    <a:cubicBezTo>
                      <a:pt x="191223" y="336648"/>
                      <a:pt x="-51165" y="494854"/>
                      <a:pt x="9795" y="497757"/>
                    </a:cubicBezTo>
                    <a:cubicBezTo>
                      <a:pt x="70755" y="500660"/>
                      <a:pt x="493120" y="374386"/>
                      <a:pt x="584560" y="332294"/>
                    </a:cubicBezTo>
                    <a:cubicBezTo>
                      <a:pt x="676000" y="290203"/>
                      <a:pt x="610686" y="297459"/>
                      <a:pt x="558435" y="245208"/>
                    </a:cubicBezTo>
                    <a:cubicBezTo>
                      <a:pt x="506184" y="192957"/>
                      <a:pt x="300081" y="-18952"/>
                      <a:pt x="236218" y="136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8" name="フリーフォーム 1087">
                <a:extLst>
                  <a:ext uri="{FF2B5EF4-FFF2-40B4-BE49-F238E27FC236}">
                    <a16:creationId xmlns:a16="http://schemas.microsoft.com/office/drawing/2014/main" id="{6C42E973-7374-D8BA-EF9B-88F9E11AC22D}"/>
                  </a:ext>
                </a:extLst>
              </p:cNvPr>
              <p:cNvSpPr/>
              <p:nvPr/>
            </p:nvSpPr>
            <p:spPr>
              <a:xfrm>
                <a:off x="7871384" y="3469774"/>
                <a:ext cx="785517" cy="1502820"/>
              </a:xfrm>
              <a:custGeom>
                <a:avLst/>
                <a:gdLst>
                  <a:gd name="connsiteX0" fmla="*/ 1165 w 785517"/>
                  <a:gd name="connsiteY0" fmla="*/ 39780 h 1502820"/>
                  <a:gd name="connsiteX1" fmla="*/ 288547 w 785517"/>
                  <a:gd name="connsiteY1" fmla="*/ 292329 h 1502820"/>
                  <a:gd name="connsiteX2" fmla="*/ 62125 w 785517"/>
                  <a:gd name="connsiteY2" fmla="*/ 292329 h 1502820"/>
                  <a:gd name="connsiteX3" fmla="*/ 288547 w 785517"/>
                  <a:gd name="connsiteY3" fmla="*/ 553586 h 1502820"/>
                  <a:gd name="connsiteX4" fmla="*/ 549805 w 785517"/>
                  <a:gd name="connsiteY4" fmla="*/ 1171895 h 1502820"/>
                  <a:gd name="connsiteX5" fmla="*/ 663016 w 785517"/>
                  <a:gd name="connsiteY5" fmla="*/ 1502820 h 1502820"/>
                  <a:gd name="connsiteX6" fmla="*/ 784936 w 785517"/>
                  <a:gd name="connsiteY6" fmla="*/ 1171895 h 1502820"/>
                  <a:gd name="connsiteX7" fmla="*/ 610765 w 785517"/>
                  <a:gd name="connsiteY7" fmla="*/ 771300 h 1502820"/>
                  <a:gd name="connsiteX8" fmla="*/ 393050 w 785517"/>
                  <a:gd name="connsiteY8" fmla="*/ 13655 h 1502820"/>
                  <a:gd name="connsiteX9" fmla="*/ 358216 w 785517"/>
                  <a:gd name="connsiteY9" fmla="*/ 266203 h 1502820"/>
                  <a:gd name="connsiteX10" fmla="*/ 192753 w 785517"/>
                  <a:gd name="connsiteY10" fmla="*/ 39780 h 1502820"/>
                  <a:gd name="connsiteX11" fmla="*/ 1165 w 785517"/>
                  <a:gd name="connsiteY11" fmla="*/ 39780 h 150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5517" h="1502820">
                    <a:moveTo>
                      <a:pt x="1165" y="39780"/>
                    </a:moveTo>
                    <a:cubicBezTo>
                      <a:pt x="17131" y="81871"/>
                      <a:pt x="278387" y="250238"/>
                      <a:pt x="288547" y="292329"/>
                    </a:cubicBezTo>
                    <a:cubicBezTo>
                      <a:pt x="298707" y="334420"/>
                      <a:pt x="62125" y="248786"/>
                      <a:pt x="62125" y="292329"/>
                    </a:cubicBezTo>
                    <a:cubicBezTo>
                      <a:pt x="62125" y="335872"/>
                      <a:pt x="207267" y="406992"/>
                      <a:pt x="288547" y="553586"/>
                    </a:cubicBezTo>
                    <a:cubicBezTo>
                      <a:pt x="369827" y="700180"/>
                      <a:pt x="487394" y="1013689"/>
                      <a:pt x="549805" y="1171895"/>
                    </a:cubicBezTo>
                    <a:cubicBezTo>
                      <a:pt x="612216" y="1330101"/>
                      <a:pt x="623828" y="1502820"/>
                      <a:pt x="663016" y="1502820"/>
                    </a:cubicBezTo>
                    <a:cubicBezTo>
                      <a:pt x="702204" y="1502820"/>
                      <a:pt x="793645" y="1293815"/>
                      <a:pt x="784936" y="1171895"/>
                    </a:cubicBezTo>
                    <a:cubicBezTo>
                      <a:pt x="776228" y="1049975"/>
                      <a:pt x="676079" y="964340"/>
                      <a:pt x="610765" y="771300"/>
                    </a:cubicBezTo>
                    <a:cubicBezTo>
                      <a:pt x="545451" y="578260"/>
                      <a:pt x="435141" y="97838"/>
                      <a:pt x="393050" y="13655"/>
                    </a:cubicBezTo>
                    <a:cubicBezTo>
                      <a:pt x="350959" y="-70528"/>
                      <a:pt x="391599" y="261849"/>
                      <a:pt x="358216" y="266203"/>
                    </a:cubicBezTo>
                    <a:cubicBezTo>
                      <a:pt x="324833" y="270557"/>
                      <a:pt x="247907" y="77517"/>
                      <a:pt x="192753" y="39780"/>
                    </a:cubicBezTo>
                    <a:cubicBezTo>
                      <a:pt x="137599" y="2043"/>
                      <a:pt x="-14801" y="-2311"/>
                      <a:pt x="1165" y="3978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9" name="フリーフォーム 1088">
                <a:extLst>
                  <a:ext uri="{FF2B5EF4-FFF2-40B4-BE49-F238E27FC236}">
                    <a16:creationId xmlns:a16="http://schemas.microsoft.com/office/drawing/2014/main" id="{8881284F-85DE-1FFB-1C76-E1461C6CC61F}"/>
                  </a:ext>
                </a:extLst>
              </p:cNvPr>
              <p:cNvSpPr/>
              <p:nvPr/>
            </p:nvSpPr>
            <p:spPr>
              <a:xfrm>
                <a:off x="8403765" y="4353778"/>
                <a:ext cx="760427" cy="988939"/>
              </a:xfrm>
              <a:custGeom>
                <a:avLst/>
                <a:gdLst>
                  <a:gd name="connsiteX0" fmla="*/ 43549 w 760427"/>
                  <a:gd name="connsiteY0" fmla="*/ 366268 h 988939"/>
                  <a:gd name="connsiteX1" fmla="*/ 8715 w 760427"/>
                  <a:gd name="connsiteY1" fmla="*/ 714611 h 988939"/>
                  <a:gd name="connsiteX2" fmla="*/ 139344 w 760427"/>
                  <a:gd name="connsiteY2" fmla="*/ 958451 h 988939"/>
                  <a:gd name="connsiteX3" fmla="*/ 722818 w 760427"/>
                  <a:gd name="connsiteY3" fmla="*/ 949742 h 988939"/>
                  <a:gd name="connsiteX4" fmla="*/ 661858 w 760427"/>
                  <a:gd name="connsiteY4" fmla="*/ 636233 h 988939"/>
                  <a:gd name="connsiteX5" fmla="*/ 330932 w 760427"/>
                  <a:gd name="connsiteY5" fmla="*/ 392393 h 988939"/>
                  <a:gd name="connsiteX6" fmla="*/ 200304 w 760427"/>
                  <a:gd name="connsiteY6" fmla="*/ 508 h 988939"/>
                  <a:gd name="connsiteX7" fmla="*/ 296098 w 760427"/>
                  <a:gd name="connsiteY7" fmla="*/ 479479 h 988939"/>
                  <a:gd name="connsiteX8" fmla="*/ 43549 w 760427"/>
                  <a:gd name="connsiteY8" fmla="*/ 366268 h 988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0427" h="988939">
                    <a:moveTo>
                      <a:pt x="43549" y="366268"/>
                    </a:moveTo>
                    <a:cubicBezTo>
                      <a:pt x="-4348" y="405457"/>
                      <a:pt x="-7251" y="615914"/>
                      <a:pt x="8715" y="714611"/>
                    </a:cubicBezTo>
                    <a:cubicBezTo>
                      <a:pt x="24681" y="813308"/>
                      <a:pt x="20327" y="919263"/>
                      <a:pt x="139344" y="958451"/>
                    </a:cubicBezTo>
                    <a:cubicBezTo>
                      <a:pt x="258361" y="997640"/>
                      <a:pt x="635732" y="1003445"/>
                      <a:pt x="722818" y="949742"/>
                    </a:cubicBezTo>
                    <a:cubicBezTo>
                      <a:pt x="809904" y="896039"/>
                      <a:pt x="727172" y="729125"/>
                      <a:pt x="661858" y="636233"/>
                    </a:cubicBezTo>
                    <a:cubicBezTo>
                      <a:pt x="596544" y="543342"/>
                      <a:pt x="407858" y="498347"/>
                      <a:pt x="330932" y="392393"/>
                    </a:cubicBezTo>
                    <a:cubicBezTo>
                      <a:pt x="254006" y="286439"/>
                      <a:pt x="206110" y="-14006"/>
                      <a:pt x="200304" y="508"/>
                    </a:cubicBezTo>
                    <a:cubicBezTo>
                      <a:pt x="194498" y="15022"/>
                      <a:pt x="328029" y="414165"/>
                      <a:pt x="296098" y="479479"/>
                    </a:cubicBezTo>
                    <a:cubicBezTo>
                      <a:pt x="264167" y="544793"/>
                      <a:pt x="91446" y="327079"/>
                      <a:pt x="43549" y="36626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0" name="フリーフォーム 1089">
                <a:extLst>
                  <a:ext uri="{FF2B5EF4-FFF2-40B4-BE49-F238E27FC236}">
                    <a16:creationId xmlns:a16="http://schemas.microsoft.com/office/drawing/2014/main" id="{AFAF5F46-44FB-088C-3AF8-ECD51D90EB0D}"/>
                  </a:ext>
                </a:extLst>
              </p:cNvPr>
              <p:cNvSpPr/>
              <p:nvPr/>
            </p:nvSpPr>
            <p:spPr>
              <a:xfrm>
                <a:off x="2514448" y="3260130"/>
                <a:ext cx="2239553" cy="977611"/>
              </a:xfrm>
              <a:custGeom>
                <a:avLst/>
                <a:gdLst>
                  <a:gd name="connsiteX0" fmla="*/ 124249 w 2239553"/>
                  <a:gd name="connsiteY0" fmla="*/ 946110 h 977611"/>
                  <a:gd name="connsiteX1" fmla="*/ 847061 w 2239553"/>
                  <a:gd name="connsiteY1" fmla="*/ 205881 h 977611"/>
                  <a:gd name="connsiteX2" fmla="*/ 664181 w 2239553"/>
                  <a:gd name="connsiteY2" fmla="*/ 371344 h 977611"/>
                  <a:gd name="connsiteX3" fmla="*/ 1099609 w 2239553"/>
                  <a:gd name="connsiteY3" fmla="*/ 336510 h 977611"/>
                  <a:gd name="connsiteX4" fmla="*/ 2223015 w 2239553"/>
                  <a:gd name="connsiteY4" fmla="*/ 353927 h 977611"/>
                  <a:gd name="connsiteX5" fmla="*/ 1683083 w 2239553"/>
                  <a:gd name="connsiteY5" fmla="*/ 5584 h 977611"/>
                  <a:gd name="connsiteX6" fmla="*/ 507426 w 2239553"/>
                  <a:gd name="connsiteY6" fmla="*/ 153630 h 977611"/>
                  <a:gd name="connsiteX7" fmla="*/ 333255 w 2239553"/>
                  <a:gd name="connsiteY7" fmla="*/ 345219 h 977611"/>
                  <a:gd name="connsiteX8" fmla="*/ 2329 w 2239553"/>
                  <a:gd name="connsiteY8" fmla="*/ 676144 h 977611"/>
                  <a:gd name="connsiteX9" fmla="*/ 516135 w 2239553"/>
                  <a:gd name="connsiteY9" fmla="*/ 475847 h 977611"/>
                  <a:gd name="connsiteX10" fmla="*/ 150375 w 2239553"/>
                  <a:gd name="connsiteY10" fmla="*/ 806773 h 977611"/>
                  <a:gd name="connsiteX11" fmla="*/ 124249 w 2239553"/>
                  <a:gd name="connsiteY11" fmla="*/ 946110 h 97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9553" h="977611">
                    <a:moveTo>
                      <a:pt x="124249" y="946110"/>
                    </a:moveTo>
                    <a:cubicBezTo>
                      <a:pt x="240363" y="845961"/>
                      <a:pt x="757072" y="301675"/>
                      <a:pt x="847061" y="205881"/>
                    </a:cubicBezTo>
                    <a:cubicBezTo>
                      <a:pt x="937050" y="110087"/>
                      <a:pt x="622090" y="349573"/>
                      <a:pt x="664181" y="371344"/>
                    </a:cubicBezTo>
                    <a:cubicBezTo>
                      <a:pt x="706272" y="393115"/>
                      <a:pt x="1099609" y="336510"/>
                      <a:pt x="1099609" y="336510"/>
                    </a:cubicBezTo>
                    <a:cubicBezTo>
                      <a:pt x="1359415" y="333607"/>
                      <a:pt x="2125769" y="409081"/>
                      <a:pt x="2223015" y="353927"/>
                    </a:cubicBezTo>
                    <a:cubicBezTo>
                      <a:pt x="2320261" y="298773"/>
                      <a:pt x="1969015" y="38967"/>
                      <a:pt x="1683083" y="5584"/>
                    </a:cubicBezTo>
                    <a:cubicBezTo>
                      <a:pt x="1397152" y="-27799"/>
                      <a:pt x="732397" y="97024"/>
                      <a:pt x="507426" y="153630"/>
                    </a:cubicBezTo>
                    <a:cubicBezTo>
                      <a:pt x="282455" y="210236"/>
                      <a:pt x="417438" y="258133"/>
                      <a:pt x="333255" y="345219"/>
                    </a:cubicBezTo>
                    <a:cubicBezTo>
                      <a:pt x="249072" y="432305"/>
                      <a:pt x="-28151" y="654373"/>
                      <a:pt x="2329" y="676144"/>
                    </a:cubicBezTo>
                    <a:cubicBezTo>
                      <a:pt x="32809" y="697915"/>
                      <a:pt x="491461" y="454075"/>
                      <a:pt x="516135" y="475847"/>
                    </a:cubicBezTo>
                    <a:cubicBezTo>
                      <a:pt x="540809" y="497618"/>
                      <a:pt x="217141" y="731299"/>
                      <a:pt x="150375" y="806773"/>
                    </a:cubicBezTo>
                    <a:cubicBezTo>
                      <a:pt x="83609" y="882247"/>
                      <a:pt x="8135" y="1046259"/>
                      <a:pt x="124249" y="946110"/>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1" name="フリーフォーム 1090">
                <a:extLst>
                  <a:ext uri="{FF2B5EF4-FFF2-40B4-BE49-F238E27FC236}">
                    <a16:creationId xmlns:a16="http://schemas.microsoft.com/office/drawing/2014/main" id="{39CECBF6-CD90-3ED0-9DA2-690D3EE52A72}"/>
                  </a:ext>
                </a:extLst>
              </p:cNvPr>
              <p:cNvSpPr/>
              <p:nvPr/>
            </p:nvSpPr>
            <p:spPr>
              <a:xfrm>
                <a:off x="7331322" y="3575495"/>
                <a:ext cx="1953433" cy="2105096"/>
              </a:xfrm>
              <a:custGeom>
                <a:avLst/>
                <a:gdLst>
                  <a:gd name="connsiteX0" fmla="*/ 1943307 w 1953433"/>
                  <a:gd name="connsiteY0" fmla="*/ 291111 h 2105096"/>
                  <a:gd name="connsiteX1" fmla="*/ 924404 w 1953433"/>
                  <a:gd name="connsiteY1" fmla="*/ 404322 h 2105096"/>
                  <a:gd name="connsiteX2" fmla="*/ 271261 w 1953433"/>
                  <a:gd name="connsiteY2" fmla="*/ 1127134 h 2105096"/>
                  <a:gd name="connsiteX3" fmla="*/ 297387 w 1953433"/>
                  <a:gd name="connsiteY3" fmla="*/ 1074882 h 2105096"/>
                  <a:gd name="connsiteX4" fmla="*/ 184175 w 1953433"/>
                  <a:gd name="connsiteY4" fmla="*/ 1553854 h 2105096"/>
                  <a:gd name="connsiteX5" fmla="*/ 149341 w 1953433"/>
                  <a:gd name="connsiteY5" fmla="*/ 2093785 h 2105096"/>
                  <a:gd name="connsiteX6" fmla="*/ 131924 w 1953433"/>
                  <a:gd name="connsiteY6" fmla="*/ 1893488 h 2105096"/>
                  <a:gd name="connsiteX7" fmla="*/ 10004 w 1953433"/>
                  <a:gd name="connsiteY7" fmla="*/ 1571271 h 2105096"/>
                  <a:gd name="connsiteX8" fmla="*/ 428015 w 1953433"/>
                  <a:gd name="connsiteY8" fmla="*/ 482699 h 2105096"/>
                  <a:gd name="connsiteX9" fmla="*/ 314804 w 1953433"/>
                  <a:gd name="connsiteY9" fmla="*/ 665579 h 2105096"/>
                  <a:gd name="connsiteX10" fmla="*/ 1072449 w 1953433"/>
                  <a:gd name="connsiteY10" fmla="*/ 125648 h 2105096"/>
                  <a:gd name="connsiteX11" fmla="*/ 1176952 w 1953433"/>
                  <a:gd name="connsiteY11" fmla="*/ 116939 h 2105096"/>
                  <a:gd name="connsiteX12" fmla="*/ 1638507 w 1953433"/>
                  <a:gd name="connsiteY12" fmla="*/ 3728 h 2105096"/>
                  <a:gd name="connsiteX13" fmla="*/ 1455627 w 1953433"/>
                  <a:gd name="connsiteY13" fmla="*/ 273694 h 2105096"/>
                  <a:gd name="connsiteX14" fmla="*/ 1943307 w 1953433"/>
                  <a:gd name="connsiteY14" fmla="*/ 291111 h 2105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53433" h="2105096">
                    <a:moveTo>
                      <a:pt x="1943307" y="291111"/>
                    </a:moveTo>
                    <a:cubicBezTo>
                      <a:pt x="1854770" y="312882"/>
                      <a:pt x="1203078" y="264985"/>
                      <a:pt x="924404" y="404322"/>
                    </a:cubicBezTo>
                    <a:cubicBezTo>
                      <a:pt x="645730" y="543659"/>
                      <a:pt x="375764" y="1015374"/>
                      <a:pt x="271261" y="1127134"/>
                    </a:cubicBezTo>
                    <a:cubicBezTo>
                      <a:pt x="166758" y="1238894"/>
                      <a:pt x="311901" y="1003762"/>
                      <a:pt x="297387" y="1074882"/>
                    </a:cubicBezTo>
                    <a:cubicBezTo>
                      <a:pt x="282873" y="1146002"/>
                      <a:pt x="208849" y="1384037"/>
                      <a:pt x="184175" y="1553854"/>
                    </a:cubicBezTo>
                    <a:cubicBezTo>
                      <a:pt x="159501" y="1723671"/>
                      <a:pt x="158049" y="2037179"/>
                      <a:pt x="149341" y="2093785"/>
                    </a:cubicBezTo>
                    <a:cubicBezTo>
                      <a:pt x="140633" y="2150391"/>
                      <a:pt x="155147" y="1980574"/>
                      <a:pt x="131924" y="1893488"/>
                    </a:cubicBezTo>
                    <a:cubicBezTo>
                      <a:pt x="108701" y="1806402"/>
                      <a:pt x="-39344" y="1806402"/>
                      <a:pt x="10004" y="1571271"/>
                    </a:cubicBezTo>
                    <a:cubicBezTo>
                      <a:pt x="59352" y="1336140"/>
                      <a:pt x="377215" y="633648"/>
                      <a:pt x="428015" y="482699"/>
                    </a:cubicBezTo>
                    <a:cubicBezTo>
                      <a:pt x="478815" y="331750"/>
                      <a:pt x="207398" y="725088"/>
                      <a:pt x="314804" y="665579"/>
                    </a:cubicBezTo>
                    <a:cubicBezTo>
                      <a:pt x="422210" y="606070"/>
                      <a:pt x="928758" y="217088"/>
                      <a:pt x="1072449" y="125648"/>
                    </a:cubicBezTo>
                    <a:cubicBezTo>
                      <a:pt x="1216140" y="34208"/>
                      <a:pt x="1082609" y="137259"/>
                      <a:pt x="1176952" y="116939"/>
                    </a:cubicBezTo>
                    <a:cubicBezTo>
                      <a:pt x="1271295" y="96619"/>
                      <a:pt x="1592061" y="-22398"/>
                      <a:pt x="1638507" y="3728"/>
                    </a:cubicBezTo>
                    <a:cubicBezTo>
                      <a:pt x="1684953" y="29854"/>
                      <a:pt x="1399022" y="225797"/>
                      <a:pt x="1455627" y="273694"/>
                    </a:cubicBezTo>
                    <a:cubicBezTo>
                      <a:pt x="1512232" y="321591"/>
                      <a:pt x="2031844" y="269340"/>
                      <a:pt x="1943307" y="291111"/>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2" name="フリーフォーム 1091">
                <a:extLst>
                  <a:ext uri="{FF2B5EF4-FFF2-40B4-BE49-F238E27FC236}">
                    <a16:creationId xmlns:a16="http://schemas.microsoft.com/office/drawing/2014/main" id="{6F2F3F08-D011-A9DE-A4B0-B8FCC42A8FFC}"/>
                  </a:ext>
                </a:extLst>
              </p:cNvPr>
              <p:cNvSpPr/>
              <p:nvPr/>
            </p:nvSpPr>
            <p:spPr>
              <a:xfrm>
                <a:off x="7257989" y="3125603"/>
                <a:ext cx="1210934" cy="1350892"/>
              </a:xfrm>
              <a:custGeom>
                <a:avLst/>
                <a:gdLst>
                  <a:gd name="connsiteX0" fmla="*/ 910651 w 1210934"/>
                  <a:gd name="connsiteY0" fmla="*/ 774 h 1350892"/>
                  <a:gd name="connsiteX1" fmla="*/ 362011 w 1210934"/>
                  <a:gd name="connsiteY1" fmla="*/ 235906 h 1350892"/>
                  <a:gd name="connsiteX2" fmla="*/ 39794 w 1210934"/>
                  <a:gd name="connsiteY2" fmla="*/ 558123 h 1350892"/>
                  <a:gd name="connsiteX3" fmla="*/ 83337 w 1210934"/>
                  <a:gd name="connsiteY3" fmla="*/ 523288 h 1350892"/>
                  <a:gd name="connsiteX4" fmla="*/ 266217 w 1210934"/>
                  <a:gd name="connsiteY4" fmla="*/ 793254 h 1350892"/>
                  <a:gd name="connsiteX5" fmla="*/ 4960 w 1210934"/>
                  <a:gd name="connsiteY5" fmla="*/ 1350603 h 1350892"/>
                  <a:gd name="connsiteX6" fmla="*/ 544891 w 1210934"/>
                  <a:gd name="connsiteY6" fmla="*/ 714877 h 1350892"/>
                  <a:gd name="connsiteX7" fmla="*/ 1206742 w 1210934"/>
                  <a:gd name="connsiteY7" fmla="*/ 131403 h 1350892"/>
                  <a:gd name="connsiteX8" fmla="*/ 832274 w 1210934"/>
                  <a:gd name="connsiteY8" fmla="*/ 314283 h 1350892"/>
                  <a:gd name="connsiteX9" fmla="*/ 910651 w 1210934"/>
                  <a:gd name="connsiteY9" fmla="*/ 774 h 1350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0934" h="1350892">
                    <a:moveTo>
                      <a:pt x="910651" y="774"/>
                    </a:moveTo>
                    <a:cubicBezTo>
                      <a:pt x="832274" y="-12289"/>
                      <a:pt x="507154" y="143015"/>
                      <a:pt x="362011" y="235906"/>
                    </a:cubicBezTo>
                    <a:cubicBezTo>
                      <a:pt x="216868" y="328797"/>
                      <a:pt x="39794" y="558123"/>
                      <a:pt x="39794" y="558123"/>
                    </a:cubicBezTo>
                    <a:cubicBezTo>
                      <a:pt x="-6652" y="606020"/>
                      <a:pt x="45600" y="484100"/>
                      <a:pt x="83337" y="523288"/>
                    </a:cubicBezTo>
                    <a:cubicBezTo>
                      <a:pt x="121074" y="562477"/>
                      <a:pt x="279280" y="655368"/>
                      <a:pt x="266217" y="793254"/>
                    </a:cubicBezTo>
                    <a:cubicBezTo>
                      <a:pt x="253154" y="931140"/>
                      <a:pt x="-41486" y="1363666"/>
                      <a:pt x="4960" y="1350603"/>
                    </a:cubicBezTo>
                    <a:cubicBezTo>
                      <a:pt x="51406" y="1337540"/>
                      <a:pt x="344594" y="918077"/>
                      <a:pt x="544891" y="714877"/>
                    </a:cubicBezTo>
                    <a:cubicBezTo>
                      <a:pt x="745188" y="511677"/>
                      <a:pt x="1158845" y="198169"/>
                      <a:pt x="1206742" y="131403"/>
                    </a:cubicBezTo>
                    <a:cubicBezTo>
                      <a:pt x="1254639" y="64637"/>
                      <a:pt x="877268" y="337506"/>
                      <a:pt x="832274" y="314283"/>
                    </a:cubicBezTo>
                    <a:cubicBezTo>
                      <a:pt x="787280" y="291060"/>
                      <a:pt x="989028" y="13837"/>
                      <a:pt x="910651" y="774"/>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3" name="フリーフォーム 1092">
                <a:extLst>
                  <a:ext uri="{FF2B5EF4-FFF2-40B4-BE49-F238E27FC236}">
                    <a16:creationId xmlns:a16="http://schemas.microsoft.com/office/drawing/2014/main" id="{358C1729-851D-3912-B83A-9B91DDF22F46}"/>
                  </a:ext>
                </a:extLst>
              </p:cNvPr>
              <p:cNvSpPr/>
              <p:nvPr/>
            </p:nvSpPr>
            <p:spPr>
              <a:xfrm>
                <a:off x="5303298" y="5133589"/>
                <a:ext cx="1321103" cy="580887"/>
              </a:xfrm>
              <a:custGeom>
                <a:avLst/>
                <a:gdLst>
                  <a:gd name="connsiteX0" fmla="*/ 766576 w 1321103"/>
                  <a:gd name="connsiteY0" fmla="*/ 13177 h 580887"/>
                  <a:gd name="connsiteX1" fmla="*/ 183102 w 1321103"/>
                  <a:gd name="connsiteY1" fmla="*/ 553108 h 580887"/>
                  <a:gd name="connsiteX2" fmla="*/ 222 w 1321103"/>
                  <a:gd name="connsiteY2" fmla="*/ 474731 h 580887"/>
                  <a:gd name="connsiteX3" fmla="*/ 209228 w 1321103"/>
                  <a:gd name="connsiteY3" fmla="*/ 230891 h 580887"/>
                  <a:gd name="connsiteX4" fmla="*/ 749159 w 1321103"/>
                  <a:gd name="connsiteY4" fmla="*/ 492148 h 580887"/>
                  <a:gd name="connsiteX5" fmla="*/ 1245548 w 1321103"/>
                  <a:gd name="connsiteY5" fmla="*/ 431188 h 580887"/>
                  <a:gd name="connsiteX6" fmla="*/ 1236839 w 1321103"/>
                  <a:gd name="connsiteY6" fmla="*/ 196057 h 580887"/>
                  <a:gd name="connsiteX7" fmla="*/ 461776 w 1321103"/>
                  <a:gd name="connsiteY7" fmla="*/ 222182 h 580887"/>
                  <a:gd name="connsiteX8" fmla="*/ 400816 w 1321103"/>
                  <a:gd name="connsiteY8" fmla="*/ 169931 h 580887"/>
                  <a:gd name="connsiteX9" fmla="*/ 766576 w 1321103"/>
                  <a:gd name="connsiteY9" fmla="*/ 13177 h 580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1103" h="580887">
                    <a:moveTo>
                      <a:pt x="766576" y="13177"/>
                    </a:moveTo>
                    <a:cubicBezTo>
                      <a:pt x="730290" y="77040"/>
                      <a:pt x="310828" y="476182"/>
                      <a:pt x="183102" y="553108"/>
                    </a:cubicBezTo>
                    <a:cubicBezTo>
                      <a:pt x="55376" y="630034"/>
                      <a:pt x="-4132" y="528434"/>
                      <a:pt x="222" y="474731"/>
                    </a:cubicBezTo>
                    <a:cubicBezTo>
                      <a:pt x="4576" y="421028"/>
                      <a:pt x="84405" y="227988"/>
                      <a:pt x="209228" y="230891"/>
                    </a:cubicBezTo>
                    <a:cubicBezTo>
                      <a:pt x="334051" y="233794"/>
                      <a:pt x="576439" y="458765"/>
                      <a:pt x="749159" y="492148"/>
                    </a:cubicBezTo>
                    <a:cubicBezTo>
                      <a:pt x="921879" y="525531"/>
                      <a:pt x="1164268" y="480537"/>
                      <a:pt x="1245548" y="431188"/>
                    </a:cubicBezTo>
                    <a:cubicBezTo>
                      <a:pt x="1326828" y="381840"/>
                      <a:pt x="1367468" y="230891"/>
                      <a:pt x="1236839" y="196057"/>
                    </a:cubicBezTo>
                    <a:cubicBezTo>
                      <a:pt x="1106210" y="161223"/>
                      <a:pt x="601113" y="226536"/>
                      <a:pt x="461776" y="222182"/>
                    </a:cubicBezTo>
                    <a:cubicBezTo>
                      <a:pt x="322439" y="217828"/>
                      <a:pt x="354370" y="203314"/>
                      <a:pt x="400816" y="169931"/>
                    </a:cubicBezTo>
                    <a:cubicBezTo>
                      <a:pt x="447262" y="136548"/>
                      <a:pt x="802862" y="-50686"/>
                      <a:pt x="766576" y="13177"/>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4" name="フリーフォーム 1093">
                <a:extLst>
                  <a:ext uri="{FF2B5EF4-FFF2-40B4-BE49-F238E27FC236}">
                    <a16:creationId xmlns:a16="http://schemas.microsoft.com/office/drawing/2014/main" id="{F39692B3-4277-7B4E-D33A-F74258043F60}"/>
                  </a:ext>
                </a:extLst>
              </p:cNvPr>
              <p:cNvSpPr/>
              <p:nvPr/>
            </p:nvSpPr>
            <p:spPr>
              <a:xfrm>
                <a:off x="6373608" y="4972594"/>
                <a:ext cx="942201" cy="366779"/>
              </a:xfrm>
              <a:custGeom>
                <a:avLst/>
                <a:gdLst>
                  <a:gd name="connsiteX0" fmla="*/ 1066 w 942201"/>
                  <a:gd name="connsiteY0" fmla="*/ 148046 h 366779"/>
                  <a:gd name="connsiteX1" fmla="*/ 619375 w 942201"/>
                  <a:gd name="connsiteY1" fmla="*/ 0 h 366779"/>
                  <a:gd name="connsiteX2" fmla="*/ 784838 w 942201"/>
                  <a:gd name="connsiteY2" fmla="*/ 148046 h 366779"/>
                  <a:gd name="connsiteX3" fmla="*/ 837089 w 942201"/>
                  <a:gd name="connsiteY3" fmla="*/ 226423 h 366779"/>
                  <a:gd name="connsiteX4" fmla="*/ 941592 w 942201"/>
                  <a:gd name="connsiteY4" fmla="*/ 365760 h 366779"/>
                  <a:gd name="connsiteX5" fmla="*/ 784838 w 942201"/>
                  <a:gd name="connsiteY5" fmla="*/ 148046 h 366779"/>
                  <a:gd name="connsiteX6" fmla="*/ 1066 w 942201"/>
                  <a:gd name="connsiteY6" fmla="*/ 148046 h 366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2201" h="366779">
                    <a:moveTo>
                      <a:pt x="1066" y="148046"/>
                    </a:moveTo>
                    <a:cubicBezTo>
                      <a:pt x="-26511" y="123372"/>
                      <a:pt x="488746" y="0"/>
                      <a:pt x="619375" y="0"/>
                    </a:cubicBezTo>
                    <a:cubicBezTo>
                      <a:pt x="750004" y="0"/>
                      <a:pt x="748552" y="110309"/>
                      <a:pt x="784838" y="148046"/>
                    </a:cubicBezTo>
                    <a:cubicBezTo>
                      <a:pt x="821124" y="185783"/>
                      <a:pt x="810963" y="190137"/>
                      <a:pt x="837089" y="226423"/>
                    </a:cubicBezTo>
                    <a:cubicBezTo>
                      <a:pt x="863215" y="262709"/>
                      <a:pt x="950300" y="378823"/>
                      <a:pt x="941592" y="365760"/>
                    </a:cubicBezTo>
                    <a:cubicBezTo>
                      <a:pt x="932884" y="352697"/>
                      <a:pt x="935786" y="187234"/>
                      <a:pt x="784838" y="148046"/>
                    </a:cubicBezTo>
                    <a:cubicBezTo>
                      <a:pt x="633890" y="108858"/>
                      <a:pt x="28643" y="172720"/>
                      <a:pt x="1066" y="148046"/>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5" name="フリーフォーム 1094">
                <a:extLst>
                  <a:ext uri="{FF2B5EF4-FFF2-40B4-BE49-F238E27FC236}">
                    <a16:creationId xmlns:a16="http://schemas.microsoft.com/office/drawing/2014/main" id="{955FE1EA-4AAE-5DFF-F63A-A73148BEE2F2}"/>
                  </a:ext>
                </a:extLst>
              </p:cNvPr>
              <p:cNvSpPr/>
              <p:nvPr/>
            </p:nvSpPr>
            <p:spPr>
              <a:xfrm>
                <a:off x="5886598" y="4928157"/>
                <a:ext cx="1176340" cy="191626"/>
              </a:xfrm>
              <a:custGeom>
                <a:avLst/>
                <a:gdLst>
                  <a:gd name="connsiteX0" fmla="*/ 43939 w 1176340"/>
                  <a:gd name="connsiteY0" fmla="*/ 18312 h 191626"/>
                  <a:gd name="connsiteX1" fmla="*/ 914796 w 1176340"/>
                  <a:gd name="connsiteY1" fmla="*/ 18312 h 191626"/>
                  <a:gd name="connsiteX2" fmla="*/ 810293 w 1176340"/>
                  <a:gd name="connsiteY2" fmla="*/ 35729 h 191626"/>
                  <a:gd name="connsiteX3" fmla="*/ 1106385 w 1176340"/>
                  <a:gd name="connsiteY3" fmla="*/ 894 h 191626"/>
                  <a:gd name="connsiteX4" fmla="*/ 862545 w 1176340"/>
                  <a:gd name="connsiteY4" fmla="*/ 79272 h 191626"/>
                  <a:gd name="connsiteX5" fmla="*/ 1158636 w 1176340"/>
                  <a:gd name="connsiteY5" fmla="*/ 166357 h 191626"/>
                  <a:gd name="connsiteX6" fmla="*/ 235528 w 1176340"/>
                  <a:gd name="connsiteY6" fmla="*/ 183774 h 191626"/>
                  <a:gd name="connsiteX7" fmla="*/ 43939 w 1176340"/>
                  <a:gd name="connsiteY7" fmla="*/ 18312 h 1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6340" h="191626">
                    <a:moveTo>
                      <a:pt x="43939" y="18312"/>
                    </a:moveTo>
                    <a:cubicBezTo>
                      <a:pt x="157150" y="-9265"/>
                      <a:pt x="787070" y="15409"/>
                      <a:pt x="914796" y="18312"/>
                    </a:cubicBezTo>
                    <a:cubicBezTo>
                      <a:pt x="1042522" y="21215"/>
                      <a:pt x="778362" y="38632"/>
                      <a:pt x="810293" y="35729"/>
                    </a:cubicBezTo>
                    <a:cubicBezTo>
                      <a:pt x="842224" y="32826"/>
                      <a:pt x="1097676" y="-6363"/>
                      <a:pt x="1106385" y="894"/>
                    </a:cubicBezTo>
                    <a:cubicBezTo>
                      <a:pt x="1115094" y="8151"/>
                      <a:pt x="853837" y="51695"/>
                      <a:pt x="862545" y="79272"/>
                    </a:cubicBezTo>
                    <a:cubicBezTo>
                      <a:pt x="871254" y="106849"/>
                      <a:pt x="1263139" y="148940"/>
                      <a:pt x="1158636" y="166357"/>
                    </a:cubicBezTo>
                    <a:cubicBezTo>
                      <a:pt x="1054133" y="183774"/>
                      <a:pt x="419859" y="202643"/>
                      <a:pt x="235528" y="183774"/>
                    </a:cubicBezTo>
                    <a:cubicBezTo>
                      <a:pt x="51197" y="164906"/>
                      <a:pt x="-69272" y="45889"/>
                      <a:pt x="43939" y="18312"/>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6" name="フリーフォーム 1095">
                <a:extLst>
                  <a:ext uri="{FF2B5EF4-FFF2-40B4-BE49-F238E27FC236}">
                    <a16:creationId xmlns:a16="http://schemas.microsoft.com/office/drawing/2014/main" id="{BB7CEF65-7256-AEB6-0E65-1150158AE2D2}"/>
                  </a:ext>
                </a:extLst>
              </p:cNvPr>
              <p:cNvSpPr/>
              <p:nvPr/>
            </p:nvSpPr>
            <p:spPr>
              <a:xfrm>
                <a:off x="5843451" y="4921633"/>
                <a:ext cx="1236618" cy="243941"/>
              </a:xfrm>
              <a:custGeom>
                <a:avLst/>
                <a:gdLst>
                  <a:gd name="connsiteX0" fmla="*/ 0 w 1236618"/>
                  <a:gd name="connsiteY0" fmla="*/ 7418 h 243941"/>
                  <a:gd name="connsiteX1" fmla="*/ 1236618 w 1236618"/>
                  <a:gd name="connsiteY1" fmla="*/ 16127 h 243941"/>
                  <a:gd name="connsiteX2" fmla="*/ 888275 w 1236618"/>
                  <a:gd name="connsiteY2" fmla="*/ 16127 h 243941"/>
                  <a:gd name="connsiteX3" fmla="*/ 1105989 w 1236618"/>
                  <a:gd name="connsiteY3" fmla="*/ 16127 h 243941"/>
                  <a:gd name="connsiteX4" fmla="*/ 705395 w 1236618"/>
                  <a:gd name="connsiteY4" fmla="*/ 233841 h 243941"/>
                  <a:gd name="connsiteX5" fmla="*/ 391886 w 1236618"/>
                  <a:gd name="connsiteY5" fmla="*/ 199007 h 243941"/>
                  <a:gd name="connsiteX6" fmla="*/ 209006 w 1236618"/>
                  <a:gd name="connsiteY6" fmla="*/ 120630 h 243941"/>
                  <a:gd name="connsiteX7" fmla="*/ 0 w 1236618"/>
                  <a:gd name="connsiteY7" fmla="*/ 7418 h 243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6618" h="243941">
                    <a:moveTo>
                      <a:pt x="0" y="7418"/>
                    </a:moveTo>
                    <a:lnTo>
                      <a:pt x="1236618" y="16127"/>
                    </a:lnTo>
                    <a:lnTo>
                      <a:pt x="888275" y="16127"/>
                    </a:lnTo>
                    <a:cubicBezTo>
                      <a:pt x="866504" y="16127"/>
                      <a:pt x="1136469" y="-20159"/>
                      <a:pt x="1105989" y="16127"/>
                    </a:cubicBezTo>
                    <a:cubicBezTo>
                      <a:pt x="1075509" y="52413"/>
                      <a:pt x="824412" y="203361"/>
                      <a:pt x="705395" y="233841"/>
                    </a:cubicBezTo>
                    <a:cubicBezTo>
                      <a:pt x="586378" y="264321"/>
                      <a:pt x="474617" y="217875"/>
                      <a:pt x="391886" y="199007"/>
                    </a:cubicBezTo>
                    <a:cubicBezTo>
                      <a:pt x="309155" y="180139"/>
                      <a:pt x="269966" y="154013"/>
                      <a:pt x="209006" y="120630"/>
                    </a:cubicBezTo>
                    <a:cubicBezTo>
                      <a:pt x="148046" y="87247"/>
                      <a:pt x="87086" y="42978"/>
                      <a:pt x="0" y="741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7" name="フリーフォーム 1096">
                <a:extLst>
                  <a:ext uri="{FF2B5EF4-FFF2-40B4-BE49-F238E27FC236}">
                    <a16:creationId xmlns:a16="http://schemas.microsoft.com/office/drawing/2014/main" id="{5DDD6D74-0749-8B10-3FFF-15A13F3A12B1}"/>
                  </a:ext>
                </a:extLst>
              </p:cNvPr>
              <p:cNvSpPr/>
              <p:nvPr/>
            </p:nvSpPr>
            <p:spPr>
              <a:xfrm>
                <a:off x="2314446" y="2635904"/>
                <a:ext cx="1878604" cy="360476"/>
              </a:xfrm>
              <a:custGeom>
                <a:avLst/>
                <a:gdLst>
                  <a:gd name="connsiteX0" fmla="*/ 132663 w 1878604"/>
                  <a:gd name="connsiteY0" fmla="*/ 11502 h 360476"/>
                  <a:gd name="connsiteX1" fmla="*/ 1778583 w 1878604"/>
                  <a:gd name="connsiteY1" fmla="*/ 237925 h 360476"/>
                  <a:gd name="connsiteX2" fmla="*/ 1613120 w 1878604"/>
                  <a:gd name="connsiteY2" fmla="*/ 325010 h 360476"/>
                  <a:gd name="connsiteX3" fmla="*/ 925143 w 1878604"/>
                  <a:gd name="connsiteY3" fmla="*/ 359845 h 360476"/>
                  <a:gd name="connsiteX4" fmla="*/ 620343 w 1878604"/>
                  <a:gd name="connsiteY4" fmla="*/ 298885 h 360476"/>
                  <a:gd name="connsiteX5" fmla="*/ 158788 w 1878604"/>
                  <a:gd name="connsiteY5" fmla="*/ 63753 h 360476"/>
                  <a:gd name="connsiteX6" fmla="*/ 132663 w 1878604"/>
                  <a:gd name="connsiteY6" fmla="*/ 11502 h 360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8604" h="360476">
                    <a:moveTo>
                      <a:pt x="132663" y="11502"/>
                    </a:moveTo>
                    <a:cubicBezTo>
                      <a:pt x="402629" y="40531"/>
                      <a:pt x="1531840" y="185674"/>
                      <a:pt x="1778583" y="237925"/>
                    </a:cubicBezTo>
                    <a:cubicBezTo>
                      <a:pt x="2025326" y="290176"/>
                      <a:pt x="1755360" y="304690"/>
                      <a:pt x="1613120" y="325010"/>
                    </a:cubicBezTo>
                    <a:cubicBezTo>
                      <a:pt x="1470880" y="345330"/>
                      <a:pt x="1090606" y="364199"/>
                      <a:pt x="925143" y="359845"/>
                    </a:cubicBezTo>
                    <a:cubicBezTo>
                      <a:pt x="759680" y="355491"/>
                      <a:pt x="748069" y="348234"/>
                      <a:pt x="620343" y="298885"/>
                    </a:cubicBezTo>
                    <a:cubicBezTo>
                      <a:pt x="492617" y="249536"/>
                      <a:pt x="242971" y="116005"/>
                      <a:pt x="158788" y="63753"/>
                    </a:cubicBezTo>
                    <a:cubicBezTo>
                      <a:pt x="74605" y="11501"/>
                      <a:pt x="-137303" y="-17527"/>
                      <a:pt x="132663" y="11502"/>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8" name="フリーフォーム 1097">
                <a:extLst>
                  <a:ext uri="{FF2B5EF4-FFF2-40B4-BE49-F238E27FC236}">
                    <a16:creationId xmlns:a16="http://schemas.microsoft.com/office/drawing/2014/main" id="{283B9748-5292-8913-00F0-9660B77F3AE7}"/>
                  </a:ext>
                </a:extLst>
              </p:cNvPr>
              <p:cNvSpPr/>
              <p:nvPr/>
            </p:nvSpPr>
            <p:spPr>
              <a:xfrm>
                <a:off x="3337441" y="1524000"/>
                <a:ext cx="255862" cy="254000"/>
              </a:xfrm>
              <a:custGeom>
                <a:avLst/>
                <a:gdLst>
                  <a:gd name="connsiteX0" fmla="*/ 88384 w 255862"/>
                  <a:gd name="connsiteY0" fmla="*/ 168275 h 254000"/>
                  <a:gd name="connsiteX1" fmla="*/ 234434 w 255862"/>
                  <a:gd name="connsiteY1" fmla="*/ 168275 h 254000"/>
                  <a:gd name="connsiteX2" fmla="*/ 240784 w 255862"/>
                  <a:gd name="connsiteY2" fmla="*/ 50800 h 254000"/>
                  <a:gd name="connsiteX3" fmla="*/ 97909 w 255862"/>
                  <a:gd name="connsiteY3" fmla="*/ 0 h 254000"/>
                  <a:gd name="connsiteX4" fmla="*/ 18534 w 255862"/>
                  <a:gd name="connsiteY4" fmla="*/ 50800 h 254000"/>
                  <a:gd name="connsiteX5" fmla="*/ 2659 w 255862"/>
                  <a:gd name="connsiteY5" fmla="*/ 98425 h 254000"/>
                  <a:gd name="connsiteX6" fmla="*/ 59809 w 255862"/>
                  <a:gd name="connsiteY6" fmla="*/ 254000 h 25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5862" h="254000">
                    <a:moveTo>
                      <a:pt x="88384" y="168275"/>
                    </a:moveTo>
                    <a:cubicBezTo>
                      <a:pt x="148709" y="178064"/>
                      <a:pt x="209034" y="187854"/>
                      <a:pt x="234434" y="168275"/>
                    </a:cubicBezTo>
                    <a:cubicBezTo>
                      <a:pt x="259834" y="148696"/>
                      <a:pt x="263538" y="78846"/>
                      <a:pt x="240784" y="50800"/>
                    </a:cubicBezTo>
                    <a:cubicBezTo>
                      <a:pt x="218030" y="22754"/>
                      <a:pt x="134951" y="0"/>
                      <a:pt x="97909" y="0"/>
                    </a:cubicBezTo>
                    <a:cubicBezTo>
                      <a:pt x="60867" y="0"/>
                      <a:pt x="34409" y="34396"/>
                      <a:pt x="18534" y="50800"/>
                    </a:cubicBezTo>
                    <a:cubicBezTo>
                      <a:pt x="2659" y="67204"/>
                      <a:pt x="-4220" y="64558"/>
                      <a:pt x="2659" y="98425"/>
                    </a:cubicBezTo>
                    <a:cubicBezTo>
                      <a:pt x="9538" y="132292"/>
                      <a:pt x="34673" y="193146"/>
                      <a:pt x="59809" y="2540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9" name="フリーフォーム 1098">
                <a:extLst>
                  <a:ext uri="{FF2B5EF4-FFF2-40B4-BE49-F238E27FC236}">
                    <a16:creationId xmlns:a16="http://schemas.microsoft.com/office/drawing/2014/main" id="{16ADCAE6-62BC-A85B-AFA9-EB2E482267EA}"/>
                  </a:ext>
                </a:extLst>
              </p:cNvPr>
              <p:cNvSpPr/>
              <p:nvPr/>
            </p:nvSpPr>
            <p:spPr>
              <a:xfrm>
                <a:off x="2987675" y="1780150"/>
                <a:ext cx="176814" cy="199345"/>
              </a:xfrm>
              <a:custGeom>
                <a:avLst/>
                <a:gdLst>
                  <a:gd name="connsiteX0" fmla="*/ 0 w 176814"/>
                  <a:gd name="connsiteY0" fmla="*/ 64525 h 199345"/>
                  <a:gd name="connsiteX1" fmla="*/ 63500 w 176814"/>
                  <a:gd name="connsiteY1" fmla="*/ 1025 h 199345"/>
                  <a:gd name="connsiteX2" fmla="*/ 133350 w 176814"/>
                  <a:gd name="connsiteY2" fmla="*/ 32775 h 199345"/>
                  <a:gd name="connsiteX3" fmla="*/ 174625 w 176814"/>
                  <a:gd name="connsiteY3" fmla="*/ 128025 h 199345"/>
                  <a:gd name="connsiteX4" fmla="*/ 66675 w 176814"/>
                  <a:gd name="connsiteY4" fmla="*/ 194700 h 199345"/>
                  <a:gd name="connsiteX5" fmla="*/ 28575 w 176814"/>
                  <a:gd name="connsiteY5" fmla="*/ 188350 h 19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814" h="199345">
                    <a:moveTo>
                      <a:pt x="0" y="64525"/>
                    </a:moveTo>
                    <a:cubicBezTo>
                      <a:pt x="20637" y="35421"/>
                      <a:pt x="41275" y="6317"/>
                      <a:pt x="63500" y="1025"/>
                    </a:cubicBezTo>
                    <a:cubicBezTo>
                      <a:pt x="85725" y="-4267"/>
                      <a:pt x="114829" y="11608"/>
                      <a:pt x="133350" y="32775"/>
                    </a:cubicBezTo>
                    <a:cubicBezTo>
                      <a:pt x="151871" y="53942"/>
                      <a:pt x="185737" y="101038"/>
                      <a:pt x="174625" y="128025"/>
                    </a:cubicBezTo>
                    <a:cubicBezTo>
                      <a:pt x="163513" y="155012"/>
                      <a:pt x="91017" y="184646"/>
                      <a:pt x="66675" y="194700"/>
                    </a:cubicBezTo>
                    <a:cubicBezTo>
                      <a:pt x="42333" y="204754"/>
                      <a:pt x="35454" y="196552"/>
                      <a:pt x="28575" y="1883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0" name="フリーフォーム 1099">
                <a:extLst>
                  <a:ext uri="{FF2B5EF4-FFF2-40B4-BE49-F238E27FC236}">
                    <a16:creationId xmlns:a16="http://schemas.microsoft.com/office/drawing/2014/main" id="{B20B1223-111E-DDDB-6CAB-B60985BBC27B}"/>
                  </a:ext>
                </a:extLst>
              </p:cNvPr>
              <p:cNvSpPr/>
              <p:nvPr/>
            </p:nvSpPr>
            <p:spPr>
              <a:xfrm>
                <a:off x="3164407" y="1774825"/>
                <a:ext cx="200736" cy="199112"/>
              </a:xfrm>
              <a:custGeom>
                <a:avLst/>
                <a:gdLst>
                  <a:gd name="connsiteX0" fmla="*/ 134418 w 200736"/>
                  <a:gd name="connsiteY0" fmla="*/ 0 h 199112"/>
                  <a:gd name="connsiteX1" fmla="*/ 20118 w 200736"/>
                  <a:gd name="connsiteY1" fmla="*/ 47625 h 199112"/>
                  <a:gd name="connsiteX2" fmla="*/ 10593 w 200736"/>
                  <a:gd name="connsiteY2" fmla="*/ 168275 h 199112"/>
                  <a:gd name="connsiteX3" fmla="*/ 131243 w 200736"/>
                  <a:gd name="connsiteY3" fmla="*/ 196850 h 199112"/>
                  <a:gd name="connsiteX4" fmla="*/ 197918 w 200736"/>
                  <a:gd name="connsiteY4" fmla="*/ 123825 h 199112"/>
                  <a:gd name="connsiteX5" fmla="*/ 182043 w 200736"/>
                  <a:gd name="connsiteY5" fmla="*/ 76200 h 19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36" h="199112">
                    <a:moveTo>
                      <a:pt x="134418" y="0"/>
                    </a:moveTo>
                    <a:cubicBezTo>
                      <a:pt x="87586" y="9789"/>
                      <a:pt x="40755" y="19579"/>
                      <a:pt x="20118" y="47625"/>
                    </a:cubicBezTo>
                    <a:cubicBezTo>
                      <a:pt x="-520" y="75671"/>
                      <a:pt x="-7928" y="143404"/>
                      <a:pt x="10593" y="168275"/>
                    </a:cubicBezTo>
                    <a:cubicBezTo>
                      <a:pt x="29114" y="193146"/>
                      <a:pt x="100022" y="204258"/>
                      <a:pt x="131243" y="196850"/>
                    </a:cubicBezTo>
                    <a:cubicBezTo>
                      <a:pt x="162464" y="189442"/>
                      <a:pt x="189451" y="143933"/>
                      <a:pt x="197918" y="123825"/>
                    </a:cubicBezTo>
                    <a:cubicBezTo>
                      <a:pt x="206385" y="103717"/>
                      <a:pt x="194214" y="89958"/>
                      <a:pt x="182043" y="762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1" name="フリーフォーム 1100">
                <a:extLst>
                  <a:ext uri="{FF2B5EF4-FFF2-40B4-BE49-F238E27FC236}">
                    <a16:creationId xmlns:a16="http://schemas.microsoft.com/office/drawing/2014/main" id="{B187AEF5-7BB2-5F04-6940-9CEA7D28A27B}"/>
                  </a:ext>
                </a:extLst>
              </p:cNvPr>
              <p:cNvSpPr/>
              <p:nvPr/>
            </p:nvSpPr>
            <p:spPr>
              <a:xfrm>
                <a:off x="7117177" y="4270359"/>
                <a:ext cx="131348" cy="136541"/>
              </a:xfrm>
              <a:custGeom>
                <a:avLst/>
                <a:gdLst>
                  <a:gd name="connsiteX0" fmla="*/ 109123 w 131348"/>
                  <a:gd name="connsiteY0" fmla="*/ 136541 h 136541"/>
                  <a:gd name="connsiteX1" fmla="*/ 1173 w 131348"/>
                  <a:gd name="connsiteY1" fmla="*/ 28591 h 136541"/>
                  <a:gd name="connsiteX2" fmla="*/ 51973 w 131348"/>
                  <a:gd name="connsiteY2" fmla="*/ 53991 h 136541"/>
                  <a:gd name="connsiteX3" fmla="*/ 55148 w 131348"/>
                  <a:gd name="connsiteY3" fmla="*/ 16 h 136541"/>
                  <a:gd name="connsiteX4" fmla="*/ 131348 w 131348"/>
                  <a:gd name="connsiteY4" fmla="*/ 60341 h 136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348" h="136541">
                    <a:moveTo>
                      <a:pt x="109123" y="136541"/>
                    </a:moveTo>
                    <a:cubicBezTo>
                      <a:pt x="59910" y="89445"/>
                      <a:pt x="10698" y="42349"/>
                      <a:pt x="1173" y="28591"/>
                    </a:cubicBezTo>
                    <a:cubicBezTo>
                      <a:pt x="-8352" y="14833"/>
                      <a:pt x="42977" y="58753"/>
                      <a:pt x="51973" y="53991"/>
                    </a:cubicBezTo>
                    <a:cubicBezTo>
                      <a:pt x="60969" y="49229"/>
                      <a:pt x="41919" y="-1042"/>
                      <a:pt x="55148" y="16"/>
                    </a:cubicBezTo>
                    <a:cubicBezTo>
                      <a:pt x="68377" y="1074"/>
                      <a:pt x="99862" y="30707"/>
                      <a:pt x="131348" y="6034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2" name="フリーフォーム 1101">
                <a:extLst>
                  <a:ext uri="{FF2B5EF4-FFF2-40B4-BE49-F238E27FC236}">
                    <a16:creationId xmlns:a16="http://schemas.microsoft.com/office/drawing/2014/main" id="{FB848F76-DB20-0C2A-1F8E-27CB9487D69F}"/>
                  </a:ext>
                </a:extLst>
              </p:cNvPr>
              <p:cNvSpPr/>
              <p:nvPr/>
            </p:nvSpPr>
            <p:spPr>
              <a:xfrm>
                <a:off x="7181850" y="4213225"/>
                <a:ext cx="92075" cy="85725"/>
              </a:xfrm>
              <a:custGeom>
                <a:avLst/>
                <a:gdLst>
                  <a:gd name="connsiteX0" fmla="*/ 0 w 92075"/>
                  <a:gd name="connsiteY0" fmla="*/ 0 h 85725"/>
                  <a:gd name="connsiteX1" fmla="*/ 92075 w 92075"/>
                  <a:gd name="connsiteY1" fmla="*/ 85725 h 85725"/>
                </a:gdLst>
                <a:ahLst/>
                <a:cxnLst>
                  <a:cxn ang="0">
                    <a:pos x="connsiteX0" y="connsiteY0"/>
                  </a:cxn>
                  <a:cxn ang="0">
                    <a:pos x="connsiteX1" y="connsiteY1"/>
                  </a:cxn>
                </a:cxnLst>
                <a:rect l="l" t="t" r="r" b="b"/>
                <a:pathLst>
                  <a:path w="92075" h="85725">
                    <a:moveTo>
                      <a:pt x="0" y="0"/>
                    </a:moveTo>
                    <a:lnTo>
                      <a:pt x="92075" y="85725"/>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3" name="フリーフォーム 1102">
                <a:extLst>
                  <a:ext uri="{FF2B5EF4-FFF2-40B4-BE49-F238E27FC236}">
                    <a16:creationId xmlns:a16="http://schemas.microsoft.com/office/drawing/2014/main" id="{4419799D-EC0B-6D8B-34B1-B51FE5D57363}"/>
                  </a:ext>
                </a:extLst>
              </p:cNvPr>
              <p:cNvSpPr/>
              <p:nvPr/>
            </p:nvSpPr>
            <p:spPr>
              <a:xfrm>
                <a:off x="7197725" y="4178300"/>
                <a:ext cx="104775" cy="117475"/>
              </a:xfrm>
              <a:custGeom>
                <a:avLst/>
                <a:gdLst>
                  <a:gd name="connsiteX0" fmla="*/ 0 w 104775"/>
                  <a:gd name="connsiteY0" fmla="*/ 0 h 117475"/>
                  <a:gd name="connsiteX1" fmla="*/ 85725 w 104775"/>
                  <a:gd name="connsiteY1" fmla="*/ 92075 h 117475"/>
                  <a:gd name="connsiteX2" fmla="*/ 104775 w 104775"/>
                  <a:gd name="connsiteY2" fmla="*/ 117475 h 117475"/>
                </a:gdLst>
                <a:ahLst/>
                <a:cxnLst>
                  <a:cxn ang="0">
                    <a:pos x="connsiteX0" y="connsiteY0"/>
                  </a:cxn>
                  <a:cxn ang="0">
                    <a:pos x="connsiteX1" y="connsiteY1"/>
                  </a:cxn>
                  <a:cxn ang="0">
                    <a:pos x="connsiteX2" y="connsiteY2"/>
                  </a:cxn>
                </a:cxnLst>
                <a:rect l="l" t="t" r="r" b="b"/>
                <a:pathLst>
                  <a:path w="104775" h="117475">
                    <a:moveTo>
                      <a:pt x="0" y="0"/>
                    </a:moveTo>
                    <a:cubicBezTo>
                      <a:pt x="34131" y="36248"/>
                      <a:pt x="68263" y="72496"/>
                      <a:pt x="85725" y="92075"/>
                    </a:cubicBezTo>
                    <a:cubicBezTo>
                      <a:pt x="103187" y="111654"/>
                      <a:pt x="103981" y="114564"/>
                      <a:pt x="104775" y="11747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4" name="フリーフォーム 1103">
                <a:extLst>
                  <a:ext uri="{FF2B5EF4-FFF2-40B4-BE49-F238E27FC236}">
                    <a16:creationId xmlns:a16="http://schemas.microsoft.com/office/drawing/2014/main" id="{FCF30A59-B677-C0DD-C189-A3DCAEEBEFC9}"/>
                  </a:ext>
                </a:extLst>
              </p:cNvPr>
              <p:cNvSpPr/>
              <p:nvPr/>
            </p:nvSpPr>
            <p:spPr>
              <a:xfrm>
                <a:off x="7228724" y="4123643"/>
                <a:ext cx="118226" cy="165782"/>
              </a:xfrm>
              <a:custGeom>
                <a:avLst/>
                <a:gdLst>
                  <a:gd name="connsiteX0" fmla="*/ 76951 w 118226"/>
                  <a:gd name="connsiteY0" fmla="*/ 165782 h 165782"/>
                  <a:gd name="connsiteX1" fmla="*/ 751 w 118226"/>
                  <a:gd name="connsiteY1" fmla="*/ 682 h 165782"/>
                  <a:gd name="connsiteX2" fmla="*/ 118226 w 118226"/>
                  <a:gd name="connsiteY2" fmla="*/ 118157 h 165782"/>
                </a:gdLst>
                <a:ahLst/>
                <a:cxnLst>
                  <a:cxn ang="0">
                    <a:pos x="connsiteX0" y="connsiteY0"/>
                  </a:cxn>
                  <a:cxn ang="0">
                    <a:pos x="connsiteX1" y="connsiteY1"/>
                  </a:cxn>
                  <a:cxn ang="0">
                    <a:pos x="connsiteX2" y="connsiteY2"/>
                  </a:cxn>
                </a:cxnLst>
                <a:rect l="l" t="t" r="r" b="b"/>
                <a:pathLst>
                  <a:path w="118226" h="165782">
                    <a:moveTo>
                      <a:pt x="76951" y="165782"/>
                    </a:moveTo>
                    <a:cubicBezTo>
                      <a:pt x="35411" y="87201"/>
                      <a:pt x="-6128" y="8620"/>
                      <a:pt x="751" y="682"/>
                    </a:cubicBezTo>
                    <a:cubicBezTo>
                      <a:pt x="7630" y="-7256"/>
                      <a:pt x="62928" y="55450"/>
                      <a:pt x="118226" y="11815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5" name="フリーフォーム 1104">
                <a:extLst>
                  <a:ext uri="{FF2B5EF4-FFF2-40B4-BE49-F238E27FC236}">
                    <a16:creationId xmlns:a16="http://schemas.microsoft.com/office/drawing/2014/main" id="{680EC9B2-E706-3301-017D-48A4E9D352BA}"/>
                  </a:ext>
                </a:extLst>
              </p:cNvPr>
              <p:cNvSpPr/>
              <p:nvPr/>
            </p:nvSpPr>
            <p:spPr>
              <a:xfrm>
                <a:off x="7426177" y="3702270"/>
                <a:ext cx="2488950" cy="2624526"/>
              </a:xfrm>
              <a:custGeom>
                <a:avLst/>
                <a:gdLst>
                  <a:gd name="connsiteX0" fmla="*/ 440455 w 2488950"/>
                  <a:gd name="connsiteY0" fmla="*/ 639385 h 2624526"/>
                  <a:gd name="connsiteX1" fmla="*/ 189170 w 2488950"/>
                  <a:gd name="connsiteY1" fmla="*/ 1456063 h 2624526"/>
                  <a:gd name="connsiteX2" fmla="*/ 517237 w 2488950"/>
                  <a:gd name="connsiteY2" fmla="*/ 2000515 h 2624526"/>
                  <a:gd name="connsiteX3" fmla="*/ 635899 w 2488950"/>
                  <a:gd name="connsiteY3" fmla="*/ 2147098 h 2624526"/>
                  <a:gd name="connsiteX4" fmla="*/ 1312974 w 2488950"/>
                  <a:gd name="connsiteY4" fmla="*/ 2321602 h 2624526"/>
                  <a:gd name="connsiteX5" fmla="*/ 1319954 w 2488950"/>
                  <a:gd name="connsiteY5" fmla="*/ 2370463 h 2624526"/>
                  <a:gd name="connsiteX6" fmla="*/ 2171533 w 2488950"/>
                  <a:gd name="connsiteY6" fmla="*/ 1839971 h 2624526"/>
                  <a:gd name="connsiteX7" fmla="*/ 2332076 w 2488950"/>
                  <a:gd name="connsiteY7" fmla="*/ 1351361 h 2624526"/>
                  <a:gd name="connsiteX8" fmla="*/ 1278073 w 2488950"/>
                  <a:gd name="connsiteY8" fmla="*/ 220576 h 2624526"/>
                  <a:gd name="connsiteX9" fmla="*/ 1661982 w 2488950"/>
                  <a:gd name="connsiteY9" fmla="*/ 39092 h 2624526"/>
                  <a:gd name="connsiteX10" fmla="*/ 2415838 w 2488950"/>
                  <a:gd name="connsiteY10" fmla="*/ 723147 h 2624526"/>
                  <a:gd name="connsiteX11" fmla="*/ 2227374 w 2488950"/>
                  <a:gd name="connsiteY11" fmla="*/ 2531006 h 2624526"/>
                  <a:gd name="connsiteX12" fmla="*/ 363673 w 2488950"/>
                  <a:gd name="connsiteY12" fmla="*/ 2244820 h 2624526"/>
                  <a:gd name="connsiteX13" fmla="*/ 705 w 2488950"/>
                  <a:gd name="connsiteY13" fmla="*/ 1204777 h 2624526"/>
                  <a:gd name="connsiteX14" fmla="*/ 384614 w 2488950"/>
                  <a:gd name="connsiteY14" fmla="*/ 792948 h 2624526"/>
                  <a:gd name="connsiteX15" fmla="*/ 440455 w 2488950"/>
                  <a:gd name="connsiteY15" fmla="*/ 639385 h 262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88950" h="2624526">
                    <a:moveTo>
                      <a:pt x="440455" y="639385"/>
                    </a:moveTo>
                    <a:cubicBezTo>
                      <a:pt x="407881" y="749904"/>
                      <a:pt x="176373" y="1229208"/>
                      <a:pt x="189170" y="1456063"/>
                    </a:cubicBezTo>
                    <a:cubicBezTo>
                      <a:pt x="201967" y="1682918"/>
                      <a:pt x="442782" y="1885343"/>
                      <a:pt x="517237" y="2000515"/>
                    </a:cubicBezTo>
                    <a:cubicBezTo>
                      <a:pt x="591692" y="2115687"/>
                      <a:pt x="503276" y="2093584"/>
                      <a:pt x="635899" y="2147098"/>
                    </a:cubicBezTo>
                    <a:cubicBezTo>
                      <a:pt x="768522" y="2200613"/>
                      <a:pt x="1198965" y="2284374"/>
                      <a:pt x="1312974" y="2321602"/>
                    </a:cubicBezTo>
                    <a:cubicBezTo>
                      <a:pt x="1426983" y="2358830"/>
                      <a:pt x="1176861" y="2450735"/>
                      <a:pt x="1319954" y="2370463"/>
                    </a:cubicBezTo>
                    <a:cubicBezTo>
                      <a:pt x="1463047" y="2290191"/>
                      <a:pt x="2002846" y="2009821"/>
                      <a:pt x="2171533" y="1839971"/>
                    </a:cubicBezTo>
                    <a:cubicBezTo>
                      <a:pt x="2340220" y="1670121"/>
                      <a:pt x="2480986" y="1621260"/>
                      <a:pt x="2332076" y="1351361"/>
                    </a:cubicBezTo>
                    <a:cubicBezTo>
                      <a:pt x="2183166" y="1081462"/>
                      <a:pt x="1389755" y="439288"/>
                      <a:pt x="1278073" y="220576"/>
                    </a:cubicBezTo>
                    <a:cubicBezTo>
                      <a:pt x="1166391" y="1864"/>
                      <a:pt x="1472355" y="-44670"/>
                      <a:pt x="1661982" y="39092"/>
                    </a:cubicBezTo>
                    <a:cubicBezTo>
                      <a:pt x="1851609" y="122854"/>
                      <a:pt x="2321606" y="307828"/>
                      <a:pt x="2415838" y="723147"/>
                    </a:cubicBezTo>
                    <a:cubicBezTo>
                      <a:pt x="2510070" y="1138466"/>
                      <a:pt x="2569401" y="2277394"/>
                      <a:pt x="2227374" y="2531006"/>
                    </a:cubicBezTo>
                    <a:cubicBezTo>
                      <a:pt x="1885347" y="2784618"/>
                      <a:pt x="734785" y="2465858"/>
                      <a:pt x="363673" y="2244820"/>
                    </a:cubicBezTo>
                    <a:cubicBezTo>
                      <a:pt x="-7439" y="2023782"/>
                      <a:pt x="-2785" y="1446756"/>
                      <a:pt x="705" y="1204777"/>
                    </a:cubicBezTo>
                    <a:cubicBezTo>
                      <a:pt x="4195" y="962798"/>
                      <a:pt x="313649" y="888343"/>
                      <a:pt x="384614" y="792948"/>
                    </a:cubicBezTo>
                    <a:cubicBezTo>
                      <a:pt x="455579" y="697553"/>
                      <a:pt x="473029" y="528866"/>
                      <a:pt x="440455" y="639385"/>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6" name="フリーフォーム 1105">
                <a:extLst>
                  <a:ext uri="{FF2B5EF4-FFF2-40B4-BE49-F238E27FC236}">
                    <a16:creationId xmlns:a16="http://schemas.microsoft.com/office/drawing/2014/main" id="{7F686AA2-FBE8-0D2E-F7A7-9056309CC55A}"/>
                  </a:ext>
                </a:extLst>
              </p:cNvPr>
              <p:cNvSpPr/>
              <p:nvPr/>
            </p:nvSpPr>
            <p:spPr>
              <a:xfrm>
                <a:off x="7393516" y="3629985"/>
                <a:ext cx="1463523" cy="1074024"/>
              </a:xfrm>
              <a:custGeom>
                <a:avLst/>
                <a:gdLst>
                  <a:gd name="connsiteX0" fmla="*/ 1213012 w 1463523"/>
                  <a:gd name="connsiteY0" fmla="*/ 6675 h 1074024"/>
                  <a:gd name="connsiteX1" fmla="*/ 277672 w 1463523"/>
                  <a:gd name="connsiteY1" fmla="*/ 474345 h 1074024"/>
                  <a:gd name="connsiteX2" fmla="*/ 403315 w 1463523"/>
                  <a:gd name="connsiteY2" fmla="*/ 425484 h 1074024"/>
                  <a:gd name="connsiteX3" fmla="*/ 5446 w 1463523"/>
                  <a:gd name="connsiteY3" fmla="*/ 1046717 h 1074024"/>
                  <a:gd name="connsiteX4" fmla="*/ 165989 w 1463523"/>
                  <a:gd name="connsiteY4" fmla="*/ 907114 h 1074024"/>
                  <a:gd name="connsiteX5" fmla="*/ 75247 w 1463523"/>
                  <a:gd name="connsiteY5" fmla="*/ 1032757 h 1074024"/>
                  <a:gd name="connsiteX6" fmla="*/ 1422417 w 1463523"/>
                  <a:gd name="connsiteY6" fmla="*/ 55536 h 1074024"/>
                  <a:gd name="connsiteX7" fmla="*/ 1122270 w 1463523"/>
                  <a:gd name="connsiteY7" fmla="*/ 188159 h 1074024"/>
                  <a:gd name="connsiteX8" fmla="*/ 1213012 w 1463523"/>
                  <a:gd name="connsiteY8" fmla="*/ 6675 h 107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3523" h="1074024">
                    <a:moveTo>
                      <a:pt x="1213012" y="6675"/>
                    </a:moveTo>
                    <a:cubicBezTo>
                      <a:pt x="1072246" y="54373"/>
                      <a:pt x="412621" y="404544"/>
                      <a:pt x="277672" y="474345"/>
                    </a:cubicBezTo>
                    <a:cubicBezTo>
                      <a:pt x="142723" y="544146"/>
                      <a:pt x="448686" y="330089"/>
                      <a:pt x="403315" y="425484"/>
                    </a:cubicBezTo>
                    <a:cubicBezTo>
                      <a:pt x="357944" y="520879"/>
                      <a:pt x="45000" y="966445"/>
                      <a:pt x="5446" y="1046717"/>
                    </a:cubicBezTo>
                    <a:cubicBezTo>
                      <a:pt x="-34108" y="1126989"/>
                      <a:pt x="154356" y="909441"/>
                      <a:pt x="165989" y="907114"/>
                    </a:cubicBezTo>
                    <a:cubicBezTo>
                      <a:pt x="177622" y="904787"/>
                      <a:pt x="-134158" y="1174687"/>
                      <a:pt x="75247" y="1032757"/>
                    </a:cubicBezTo>
                    <a:cubicBezTo>
                      <a:pt x="284652" y="890827"/>
                      <a:pt x="1247913" y="196302"/>
                      <a:pt x="1422417" y="55536"/>
                    </a:cubicBezTo>
                    <a:cubicBezTo>
                      <a:pt x="1596921" y="-85230"/>
                      <a:pt x="1161824" y="193976"/>
                      <a:pt x="1122270" y="188159"/>
                    </a:cubicBezTo>
                    <a:cubicBezTo>
                      <a:pt x="1082716" y="182342"/>
                      <a:pt x="1353778" y="-41023"/>
                      <a:pt x="1213012" y="6675"/>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7" name="フリーフォーム 1106">
                <a:extLst>
                  <a:ext uri="{FF2B5EF4-FFF2-40B4-BE49-F238E27FC236}">
                    <a16:creationId xmlns:a16="http://schemas.microsoft.com/office/drawing/2014/main" id="{B0F81202-DA9E-D961-DE32-E1461DD641D5}"/>
                  </a:ext>
                </a:extLst>
              </p:cNvPr>
              <p:cNvSpPr/>
              <p:nvPr/>
            </p:nvSpPr>
            <p:spPr>
              <a:xfrm>
                <a:off x="3719699" y="3834386"/>
                <a:ext cx="1666751" cy="794110"/>
              </a:xfrm>
              <a:custGeom>
                <a:avLst/>
                <a:gdLst>
                  <a:gd name="connsiteX0" fmla="*/ 1661999 w 1666751"/>
                  <a:gd name="connsiteY0" fmla="*/ 4698 h 794110"/>
                  <a:gd name="connsiteX1" fmla="*/ 258988 w 1666751"/>
                  <a:gd name="connsiteY1" fmla="*/ 667812 h 794110"/>
                  <a:gd name="connsiteX2" fmla="*/ 496313 w 1666751"/>
                  <a:gd name="connsiteY2" fmla="*/ 507269 h 794110"/>
                  <a:gd name="connsiteX3" fmla="*/ 384631 w 1666751"/>
                  <a:gd name="connsiteY3" fmla="*/ 723654 h 794110"/>
                  <a:gd name="connsiteX4" fmla="*/ 1173388 w 1666751"/>
                  <a:gd name="connsiteY4" fmla="*/ 591031 h 794110"/>
                  <a:gd name="connsiteX5" fmla="*/ 722 w 1666751"/>
                  <a:gd name="connsiteY5" fmla="*/ 793455 h 794110"/>
                  <a:gd name="connsiteX6" fmla="*/ 998884 w 1666751"/>
                  <a:gd name="connsiteY6" fmla="*/ 646872 h 794110"/>
                  <a:gd name="connsiteX7" fmla="*/ 1019825 w 1666751"/>
                  <a:gd name="connsiteY7" fmla="*/ 409547 h 794110"/>
                  <a:gd name="connsiteX8" fmla="*/ 726658 w 1666751"/>
                  <a:gd name="connsiteY8" fmla="*/ 374646 h 794110"/>
                  <a:gd name="connsiteX9" fmla="*/ 1661999 w 1666751"/>
                  <a:gd name="connsiteY9" fmla="*/ 4698 h 79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66751" h="794110">
                    <a:moveTo>
                      <a:pt x="1661999" y="4698"/>
                    </a:moveTo>
                    <a:cubicBezTo>
                      <a:pt x="1584054" y="53559"/>
                      <a:pt x="453269" y="584050"/>
                      <a:pt x="258988" y="667812"/>
                    </a:cubicBezTo>
                    <a:cubicBezTo>
                      <a:pt x="64707" y="751574"/>
                      <a:pt x="475373" y="497962"/>
                      <a:pt x="496313" y="507269"/>
                    </a:cubicBezTo>
                    <a:cubicBezTo>
                      <a:pt x="517253" y="516576"/>
                      <a:pt x="271785" y="709694"/>
                      <a:pt x="384631" y="723654"/>
                    </a:cubicBezTo>
                    <a:cubicBezTo>
                      <a:pt x="497477" y="737614"/>
                      <a:pt x="1173388" y="591031"/>
                      <a:pt x="1173388" y="591031"/>
                    </a:cubicBezTo>
                    <a:lnTo>
                      <a:pt x="722" y="793455"/>
                    </a:lnTo>
                    <a:cubicBezTo>
                      <a:pt x="-28362" y="802762"/>
                      <a:pt x="829034" y="710857"/>
                      <a:pt x="998884" y="646872"/>
                    </a:cubicBezTo>
                    <a:cubicBezTo>
                      <a:pt x="1168734" y="582887"/>
                      <a:pt x="1065196" y="454918"/>
                      <a:pt x="1019825" y="409547"/>
                    </a:cubicBezTo>
                    <a:cubicBezTo>
                      <a:pt x="974454" y="364176"/>
                      <a:pt x="618466" y="446774"/>
                      <a:pt x="726658" y="374646"/>
                    </a:cubicBezTo>
                    <a:cubicBezTo>
                      <a:pt x="834850" y="302518"/>
                      <a:pt x="1739944" y="-44163"/>
                      <a:pt x="1661999" y="469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8" name="フリーフォーム 1107">
                <a:extLst>
                  <a:ext uri="{FF2B5EF4-FFF2-40B4-BE49-F238E27FC236}">
                    <a16:creationId xmlns:a16="http://schemas.microsoft.com/office/drawing/2014/main" id="{33139F76-75FC-6DDA-92C7-2B5EC2F3AB6A}"/>
                  </a:ext>
                </a:extLst>
              </p:cNvPr>
              <p:cNvSpPr/>
              <p:nvPr/>
            </p:nvSpPr>
            <p:spPr>
              <a:xfrm>
                <a:off x="2720204" y="886479"/>
                <a:ext cx="1415499" cy="139657"/>
              </a:xfrm>
              <a:custGeom>
                <a:avLst/>
                <a:gdLst>
                  <a:gd name="connsiteX0" fmla="*/ 2056 w 1415499"/>
                  <a:gd name="connsiteY0" fmla="*/ 0 h 139657"/>
                  <a:gd name="connsiteX1" fmla="*/ 1356205 w 1415499"/>
                  <a:gd name="connsiteY1" fmla="*/ 125643 h 139657"/>
                  <a:gd name="connsiteX2" fmla="*/ 1056059 w 1415499"/>
                  <a:gd name="connsiteY2" fmla="*/ 125643 h 139657"/>
                  <a:gd name="connsiteX3" fmla="*/ 2056 w 1415499"/>
                  <a:gd name="connsiteY3" fmla="*/ 0 h 139657"/>
                </a:gdLst>
                <a:ahLst/>
                <a:cxnLst>
                  <a:cxn ang="0">
                    <a:pos x="connsiteX0" y="connsiteY0"/>
                  </a:cxn>
                  <a:cxn ang="0">
                    <a:pos x="connsiteX1" y="connsiteY1"/>
                  </a:cxn>
                  <a:cxn ang="0">
                    <a:pos x="connsiteX2" y="connsiteY2"/>
                  </a:cxn>
                  <a:cxn ang="0">
                    <a:pos x="connsiteX3" y="connsiteY3"/>
                  </a:cxn>
                </a:cxnLst>
                <a:rect l="l" t="t" r="r" b="b"/>
                <a:pathLst>
                  <a:path w="1415499" h="139657">
                    <a:moveTo>
                      <a:pt x="2056" y="0"/>
                    </a:moveTo>
                    <a:cubicBezTo>
                      <a:pt x="52080" y="0"/>
                      <a:pt x="1180538" y="104702"/>
                      <a:pt x="1356205" y="125643"/>
                    </a:cubicBezTo>
                    <a:cubicBezTo>
                      <a:pt x="1531872" y="146584"/>
                      <a:pt x="1282914" y="141930"/>
                      <a:pt x="1056059" y="125643"/>
                    </a:cubicBezTo>
                    <a:cubicBezTo>
                      <a:pt x="829204" y="109356"/>
                      <a:pt x="-47968" y="0"/>
                      <a:pt x="2056" y="0"/>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9" name="フリーフォーム 1108">
                <a:extLst>
                  <a:ext uri="{FF2B5EF4-FFF2-40B4-BE49-F238E27FC236}">
                    <a16:creationId xmlns:a16="http://schemas.microsoft.com/office/drawing/2014/main" id="{BDA56255-742F-9FBA-2E39-4B3CD5DD496A}"/>
                  </a:ext>
                </a:extLst>
              </p:cNvPr>
              <p:cNvSpPr/>
              <p:nvPr/>
            </p:nvSpPr>
            <p:spPr>
              <a:xfrm>
                <a:off x="2234096" y="844028"/>
                <a:ext cx="2373386" cy="1564604"/>
              </a:xfrm>
              <a:custGeom>
                <a:avLst/>
                <a:gdLst>
                  <a:gd name="connsiteX0" fmla="*/ 104255 w 2373386"/>
                  <a:gd name="connsiteY0" fmla="*/ 570 h 1564604"/>
                  <a:gd name="connsiteX1" fmla="*/ 1835333 w 2373386"/>
                  <a:gd name="connsiteY1" fmla="*/ 251856 h 1564604"/>
                  <a:gd name="connsiteX2" fmla="*/ 2156420 w 2373386"/>
                  <a:gd name="connsiteY2" fmla="*/ 112253 h 1564604"/>
                  <a:gd name="connsiteX3" fmla="*/ 2303003 w 2373386"/>
                  <a:gd name="connsiteY3" fmla="*/ 510122 h 1564604"/>
                  <a:gd name="connsiteX4" fmla="*/ 2365825 w 2373386"/>
                  <a:gd name="connsiteY4" fmla="*/ 1005712 h 1564604"/>
                  <a:gd name="connsiteX5" fmla="*/ 2135480 w 2373386"/>
                  <a:gd name="connsiteY5" fmla="*/ 845169 h 1564604"/>
                  <a:gd name="connsiteX6" fmla="*/ 1472365 w 2373386"/>
                  <a:gd name="connsiteY6" fmla="*/ 1529224 h 1564604"/>
                  <a:gd name="connsiteX7" fmla="*/ 1235040 w 2373386"/>
                  <a:gd name="connsiteY7" fmla="*/ 1410561 h 1564604"/>
                  <a:gd name="connsiteX8" fmla="*/ 1660829 w 2373386"/>
                  <a:gd name="connsiteY8" fmla="*/ 928931 h 1564604"/>
                  <a:gd name="connsiteX9" fmla="*/ 1276921 w 2373386"/>
                  <a:gd name="connsiteY9" fmla="*/ 391459 h 1564604"/>
                  <a:gd name="connsiteX10" fmla="*/ 334600 w 2373386"/>
                  <a:gd name="connsiteY10" fmla="*/ 921951 h 1564604"/>
                  <a:gd name="connsiteX11" fmla="*/ 557965 w 2373386"/>
                  <a:gd name="connsiteY11" fmla="*/ 705566 h 1564604"/>
                  <a:gd name="connsiteX12" fmla="*/ 236878 w 2373386"/>
                  <a:gd name="connsiteY12" fmla="*/ 335618 h 1564604"/>
                  <a:gd name="connsiteX13" fmla="*/ 104255 w 2373386"/>
                  <a:gd name="connsiteY13" fmla="*/ 570 h 1564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3386" h="1564604">
                    <a:moveTo>
                      <a:pt x="104255" y="570"/>
                    </a:moveTo>
                    <a:cubicBezTo>
                      <a:pt x="370664" y="-13390"/>
                      <a:pt x="1493306" y="233242"/>
                      <a:pt x="1835333" y="251856"/>
                    </a:cubicBezTo>
                    <a:cubicBezTo>
                      <a:pt x="2177360" y="270470"/>
                      <a:pt x="2078475" y="69209"/>
                      <a:pt x="2156420" y="112253"/>
                    </a:cubicBezTo>
                    <a:cubicBezTo>
                      <a:pt x="2234365" y="155297"/>
                      <a:pt x="2268102" y="361212"/>
                      <a:pt x="2303003" y="510122"/>
                    </a:cubicBezTo>
                    <a:cubicBezTo>
                      <a:pt x="2337904" y="659032"/>
                      <a:pt x="2393745" y="949871"/>
                      <a:pt x="2365825" y="1005712"/>
                    </a:cubicBezTo>
                    <a:cubicBezTo>
                      <a:pt x="2337905" y="1061553"/>
                      <a:pt x="2284390" y="757917"/>
                      <a:pt x="2135480" y="845169"/>
                    </a:cubicBezTo>
                    <a:cubicBezTo>
                      <a:pt x="1986570" y="932421"/>
                      <a:pt x="1622438" y="1434992"/>
                      <a:pt x="1472365" y="1529224"/>
                    </a:cubicBezTo>
                    <a:cubicBezTo>
                      <a:pt x="1322292" y="1623456"/>
                      <a:pt x="1203629" y="1510610"/>
                      <a:pt x="1235040" y="1410561"/>
                    </a:cubicBezTo>
                    <a:cubicBezTo>
                      <a:pt x="1266451" y="1310512"/>
                      <a:pt x="1653849" y="1098781"/>
                      <a:pt x="1660829" y="928931"/>
                    </a:cubicBezTo>
                    <a:cubicBezTo>
                      <a:pt x="1667809" y="759081"/>
                      <a:pt x="1497959" y="392622"/>
                      <a:pt x="1276921" y="391459"/>
                    </a:cubicBezTo>
                    <a:cubicBezTo>
                      <a:pt x="1055883" y="390296"/>
                      <a:pt x="454426" y="869600"/>
                      <a:pt x="334600" y="921951"/>
                    </a:cubicBezTo>
                    <a:cubicBezTo>
                      <a:pt x="214774" y="974302"/>
                      <a:pt x="574252" y="803288"/>
                      <a:pt x="557965" y="705566"/>
                    </a:cubicBezTo>
                    <a:cubicBezTo>
                      <a:pt x="541678" y="607844"/>
                      <a:pt x="317150" y="456607"/>
                      <a:pt x="236878" y="335618"/>
                    </a:cubicBezTo>
                    <a:cubicBezTo>
                      <a:pt x="156606" y="214629"/>
                      <a:pt x="-162154" y="14530"/>
                      <a:pt x="104255" y="570"/>
                    </a:cubicBezTo>
                    <a:close/>
                  </a:path>
                </a:pathLst>
              </a:custGeom>
              <a:solidFill>
                <a:srgbClr val="FFC0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0" name="フリーフォーム 1109">
                <a:extLst>
                  <a:ext uri="{FF2B5EF4-FFF2-40B4-BE49-F238E27FC236}">
                    <a16:creationId xmlns:a16="http://schemas.microsoft.com/office/drawing/2014/main" id="{88B11AD9-EA11-1C91-60C2-0A54726D602E}"/>
                  </a:ext>
                </a:extLst>
              </p:cNvPr>
              <p:cNvSpPr/>
              <p:nvPr/>
            </p:nvSpPr>
            <p:spPr>
              <a:xfrm>
                <a:off x="5093465" y="2930487"/>
                <a:ext cx="58757" cy="142831"/>
              </a:xfrm>
              <a:custGeom>
                <a:avLst/>
                <a:gdLst>
                  <a:gd name="connsiteX0" fmla="*/ 58757 w 58757"/>
                  <a:gd name="connsiteY0" fmla="*/ 0 h 142831"/>
                  <a:gd name="connsiteX1" fmla="*/ 40395 w 58757"/>
                  <a:gd name="connsiteY1" fmla="*/ 55084 h 142831"/>
                  <a:gd name="connsiteX2" fmla="*/ 40395 w 58757"/>
                  <a:gd name="connsiteY2" fmla="*/ 139547 h 142831"/>
                  <a:gd name="connsiteX3" fmla="*/ 0 w 58757"/>
                  <a:gd name="connsiteY3" fmla="*/ 117513 h 142831"/>
                </a:gdLst>
                <a:ahLst/>
                <a:cxnLst>
                  <a:cxn ang="0">
                    <a:pos x="connsiteX0" y="connsiteY0"/>
                  </a:cxn>
                  <a:cxn ang="0">
                    <a:pos x="connsiteX1" y="connsiteY1"/>
                  </a:cxn>
                  <a:cxn ang="0">
                    <a:pos x="connsiteX2" y="connsiteY2"/>
                  </a:cxn>
                  <a:cxn ang="0">
                    <a:pos x="connsiteX3" y="connsiteY3"/>
                  </a:cxn>
                </a:cxnLst>
                <a:rect l="l" t="t" r="r" b="b"/>
                <a:pathLst>
                  <a:path w="58757" h="142831">
                    <a:moveTo>
                      <a:pt x="58757" y="0"/>
                    </a:moveTo>
                    <a:cubicBezTo>
                      <a:pt x="51106" y="15913"/>
                      <a:pt x="43455" y="31826"/>
                      <a:pt x="40395" y="55084"/>
                    </a:cubicBezTo>
                    <a:cubicBezTo>
                      <a:pt x="37335" y="78342"/>
                      <a:pt x="47127" y="129142"/>
                      <a:pt x="40395" y="139547"/>
                    </a:cubicBezTo>
                    <a:cubicBezTo>
                      <a:pt x="33663" y="149952"/>
                      <a:pt x="16831" y="133732"/>
                      <a:pt x="0" y="117513"/>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1" name="フリーフォーム 1110">
                <a:extLst>
                  <a:ext uri="{FF2B5EF4-FFF2-40B4-BE49-F238E27FC236}">
                    <a16:creationId xmlns:a16="http://schemas.microsoft.com/office/drawing/2014/main" id="{6CE8100A-9876-48CF-8C21-676C2777CD06}"/>
                  </a:ext>
                </a:extLst>
              </p:cNvPr>
              <p:cNvSpPr/>
              <p:nvPr/>
            </p:nvSpPr>
            <p:spPr>
              <a:xfrm>
                <a:off x="3417675" y="4570607"/>
                <a:ext cx="640211" cy="843133"/>
              </a:xfrm>
              <a:custGeom>
                <a:avLst/>
                <a:gdLst>
                  <a:gd name="connsiteX0" fmla="*/ 331732 w 640211"/>
                  <a:gd name="connsiteY0" fmla="*/ 1393 h 843133"/>
                  <a:gd name="connsiteX1" fmla="*/ 89361 w 640211"/>
                  <a:gd name="connsiteY1" fmla="*/ 269470 h 843133"/>
                  <a:gd name="connsiteX2" fmla="*/ 287665 w 640211"/>
                  <a:gd name="connsiteY2" fmla="*/ 218058 h 843133"/>
                  <a:gd name="connsiteX3" fmla="*/ 37949 w 640211"/>
                  <a:gd name="connsiteY3" fmla="*/ 342916 h 843133"/>
                  <a:gd name="connsiteX4" fmla="*/ 250942 w 640211"/>
                  <a:gd name="connsiteY4" fmla="*/ 346588 h 843133"/>
                  <a:gd name="connsiteX5" fmla="*/ 1226 w 640211"/>
                  <a:gd name="connsiteY5" fmla="*/ 475118 h 843133"/>
                  <a:gd name="connsiteX6" fmla="*/ 159135 w 640211"/>
                  <a:gd name="connsiteY6" fmla="*/ 486135 h 843133"/>
                  <a:gd name="connsiteX7" fmla="*/ 247270 w 640211"/>
                  <a:gd name="connsiteY7" fmla="*/ 655060 h 843133"/>
                  <a:gd name="connsiteX8" fmla="*/ 140773 w 640211"/>
                  <a:gd name="connsiteY8" fmla="*/ 677094 h 843133"/>
                  <a:gd name="connsiteX9" fmla="*/ 309698 w 640211"/>
                  <a:gd name="connsiteY9" fmla="*/ 636699 h 843133"/>
                  <a:gd name="connsiteX10" fmla="*/ 533708 w 640211"/>
                  <a:gd name="connsiteY10" fmla="*/ 842347 h 843133"/>
                  <a:gd name="connsiteX11" fmla="*/ 563086 w 640211"/>
                  <a:gd name="connsiteY11" fmla="*/ 702800 h 843133"/>
                  <a:gd name="connsiteX12" fmla="*/ 419867 w 640211"/>
                  <a:gd name="connsiteY12" fmla="*/ 585287 h 843133"/>
                  <a:gd name="connsiteX13" fmla="*/ 640205 w 640211"/>
                  <a:gd name="connsiteY13" fmla="*/ 342916 h 843133"/>
                  <a:gd name="connsiteX14" fmla="*/ 427212 w 640211"/>
                  <a:gd name="connsiteY14" fmla="*/ 207041 h 843133"/>
                  <a:gd name="connsiteX15" fmla="*/ 331732 w 640211"/>
                  <a:gd name="connsiteY15" fmla="*/ 159301 h 843133"/>
                  <a:gd name="connsiteX16" fmla="*/ 280320 w 640211"/>
                  <a:gd name="connsiteY16" fmla="*/ 162974 h 843133"/>
                  <a:gd name="connsiteX17" fmla="*/ 331732 w 640211"/>
                  <a:gd name="connsiteY17" fmla="*/ 1393 h 843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0211" h="843133">
                    <a:moveTo>
                      <a:pt x="331732" y="1393"/>
                    </a:moveTo>
                    <a:cubicBezTo>
                      <a:pt x="299906" y="19142"/>
                      <a:pt x="96705" y="233359"/>
                      <a:pt x="89361" y="269470"/>
                    </a:cubicBezTo>
                    <a:cubicBezTo>
                      <a:pt x="82017" y="305581"/>
                      <a:pt x="296234" y="205817"/>
                      <a:pt x="287665" y="218058"/>
                    </a:cubicBezTo>
                    <a:cubicBezTo>
                      <a:pt x="279096" y="230299"/>
                      <a:pt x="44069" y="321494"/>
                      <a:pt x="37949" y="342916"/>
                    </a:cubicBezTo>
                    <a:cubicBezTo>
                      <a:pt x="31828" y="364338"/>
                      <a:pt x="257062" y="324554"/>
                      <a:pt x="250942" y="346588"/>
                    </a:cubicBezTo>
                    <a:cubicBezTo>
                      <a:pt x="244822" y="368622"/>
                      <a:pt x="16527" y="451860"/>
                      <a:pt x="1226" y="475118"/>
                    </a:cubicBezTo>
                    <a:cubicBezTo>
                      <a:pt x="-14075" y="498376"/>
                      <a:pt x="118128" y="456145"/>
                      <a:pt x="159135" y="486135"/>
                    </a:cubicBezTo>
                    <a:cubicBezTo>
                      <a:pt x="200142" y="516125"/>
                      <a:pt x="250330" y="623234"/>
                      <a:pt x="247270" y="655060"/>
                    </a:cubicBezTo>
                    <a:cubicBezTo>
                      <a:pt x="244210" y="686887"/>
                      <a:pt x="130368" y="680154"/>
                      <a:pt x="140773" y="677094"/>
                    </a:cubicBezTo>
                    <a:cubicBezTo>
                      <a:pt x="151178" y="674034"/>
                      <a:pt x="244209" y="609157"/>
                      <a:pt x="309698" y="636699"/>
                    </a:cubicBezTo>
                    <a:cubicBezTo>
                      <a:pt x="375187" y="664241"/>
                      <a:pt x="491477" y="831330"/>
                      <a:pt x="533708" y="842347"/>
                    </a:cubicBezTo>
                    <a:cubicBezTo>
                      <a:pt x="575939" y="853364"/>
                      <a:pt x="582059" y="745643"/>
                      <a:pt x="563086" y="702800"/>
                    </a:cubicBezTo>
                    <a:cubicBezTo>
                      <a:pt x="544113" y="659957"/>
                      <a:pt x="407014" y="645268"/>
                      <a:pt x="419867" y="585287"/>
                    </a:cubicBezTo>
                    <a:cubicBezTo>
                      <a:pt x="432720" y="525306"/>
                      <a:pt x="638981" y="405957"/>
                      <a:pt x="640205" y="342916"/>
                    </a:cubicBezTo>
                    <a:cubicBezTo>
                      <a:pt x="641429" y="279875"/>
                      <a:pt x="478624" y="237643"/>
                      <a:pt x="427212" y="207041"/>
                    </a:cubicBezTo>
                    <a:cubicBezTo>
                      <a:pt x="375800" y="176439"/>
                      <a:pt x="356214" y="166646"/>
                      <a:pt x="331732" y="159301"/>
                    </a:cubicBezTo>
                    <a:cubicBezTo>
                      <a:pt x="307250" y="151957"/>
                      <a:pt x="283380" y="185008"/>
                      <a:pt x="280320" y="162974"/>
                    </a:cubicBezTo>
                    <a:cubicBezTo>
                      <a:pt x="277260" y="140940"/>
                      <a:pt x="363558" y="-16356"/>
                      <a:pt x="331732" y="1393"/>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s</a:t>
                </a:r>
                <a:endParaRPr kumimoji="1" lang="ja-JP" altLang="en-US"/>
              </a:p>
            </p:txBody>
          </p:sp>
        </p:grpSp>
        <p:grpSp>
          <p:nvGrpSpPr>
            <p:cNvPr id="10" name="グループ化 9">
              <a:extLst>
                <a:ext uri="{FF2B5EF4-FFF2-40B4-BE49-F238E27FC236}">
                  <a16:creationId xmlns:a16="http://schemas.microsoft.com/office/drawing/2014/main" id="{268BC026-C2A6-CB4F-E746-E04B1185B89A}"/>
                </a:ext>
              </a:extLst>
            </p:cNvPr>
            <p:cNvGrpSpPr/>
            <p:nvPr/>
          </p:nvGrpSpPr>
          <p:grpSpPr>
            <a:xfrm>
              <a:off x="4345838" y="254951"/>
              <a:ext cx="2758949" cy="3100088"/>
              <a:chOff x="4444794" y="467568"/>
              <a:chExt cx="2758949" cy="3100088"/>
            </a:xfrm>
          </p:grpSpPr>
          <p:grpSp>
            <p:nvGrpSpPr>
              <p:cNvPr id="164" name="グループ化 163">
                <a:extLst>
                  <a:ext uri="{FF2B5EF4-FFF2-40B4-BE49-F238E27FC236}">
                    <a16:creationId xmlns:a16="http://schemas.microsoft.com/office/drawing/2014/main" id="{6A0DBFD4-B8D5-92BF-20F4-13AA4D5D4C94}"/>
                  </a:ext>
                </a:extLst>
              </p:cNvPr>
              <p:cNvGrpSpPr/>
              <p:nvPr/>
            </p:nvGrpSpPr>
            <p:grpSpPr>
              <a:xfrm>
                <a:off x="4444794" y="467568"/>
                <a:ext cx="2758949" cy="2555685"/>
                <a:chOff x="3192667" y="1978542"/>
                <a:chExt cx="4277825" cy="3962659"/>
              </a:xfrm>
            </p:grpSpPr>
            <p:sp>
              <p:nvSpPr>
                <p:cNvPr id="1026" name="フリーフォーム 1025">
                  <a:extLst>
                    <a:ext uri="{FF2B5EF4-FFF2-40B4-BE49-F238E27FC236}">
                      <a16:creationId xmlns:a16="http://schemas.microsoft.com/office/drawing/2014/main" id="{954D994E-6D2C-4EEB-9417-AE48A8A6EDFD}"/>
                    </a:ext>
                  </a:extLst>
                </p:cNvPr>
                <p:cNvSpPr/>
                <p:nvPr/>
              </p:nvSpPr>
              <p:spPr>
                <a:xfrm>
                  <a:off x="4138537" y="2965346"/>
                  <a:ext cx="2583144" cy="1951633"/>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3" name="フリーフォーム 1032">
                  <a:extLst>
                    <a:ext uri="{FF2B5EF4-FFF2-40B4-BE49-F238E27FC236}">
                      <a16:creationId xmlns:a16="http://schemas.microsoft.com/office/drawing/2014/main" id="{F251B4DB-672C-9461-9769-8228C509DFF8}"/>
                    </a:ext>
                  </a:extLst>
                </p:cNvPr>
                <p:cNvSpPr/>
                <p:nvPr/>
              </p:nvSpPr>
              <p:spPr>
                <a:xfrm>
                  <a:off x="4906315" y="3145948"/>
                  <a:ext cx="1338888" cy="326891"/>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4" name="フリーフォーム 1033">
                  <a:extLst>
                    <a:ext uri="{FF2B5EF4-FFF2-40B4-BE49-F238E27FC236}">
                      <a16:creationId xmlns:a16="http://schemas.microsoft.com/office/drawing/2014/main" id="{C4D8F08B-527E-A0F5-451E-1A5820C9687E}"/>
                    </a:ext>
                  </a:extLst>
                </p:cNvPr>
                <p:cNvSpPr/>
                <p:nvPr/>
              </p:nvSpPr>
              <p:spPr>
                <a:xfrm>
                  <a:off x="4228707" y="3031987"/>
                  <a:ext cx="423669" cy="432689"/>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5" name="フリーフォーム 1034">
                  <a:extLst>
                    <a:ext uri="{FF2B5EF4-FFF2-40B4-BE49-F238E27FC236}">
                      <a16:creationId xmlns:a16="http://schemas.microsoft.com/office/drawing/2014/main" id="{BF64EC99-07C1-07AF-6C4C-07B922ED17DC}"/>
                    </a:ext>
                  </a:extLst>
                </p:cNvPr>
                <p:cNvSpPr/>
                <p:nvPr/>
              </p:nvSpPr>
              <p:spPr>
                <a:xfrm>
                  <a:off x="4971627" y="3554480"/>
                  <a:ext cx="1186751" cy="5714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6" name="フリーフォーム 1035">
                  <a:extLst>
                    <a:ext uri="{FF2B5EF4-FFF2-40B4-BE49-F238E27FC236}">
                      <a16:creationId xmlns:a16="http://schemas.microsoft.com/office/drawing/2014/main" id="{74890096-33B7-CBF9-A51C-DB0D98C33DB3}"/>
                    </a:ext>
                  </a:extLst>
                </p:cNvPr>
                <p:cNvSpPr/>
                <p:nvPr/>
              </p:nvSpPr>
              <p:spPr>
                <a:xfrm>
                  <a:off x="4236871" y="3570807"/>
                  <a:ext cx="438279" cy="40820"/>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7" name="フリーフォーム 1036">
                  <a:extLst>
                    <a:ext uri="{FF2B5EF4-FFF2-40B4-BE49-F238E27FC236}">
                      <a16:creationId xmlns:a16="http://schemas.microsoft.com/office/drawing/2014/main" id="{C8E2D17B-9020-8B0D-7A9C-162C6137CF7B}"/>
                    </a:ext>
                  </a:extLst>
                </p:cNvPr>
                <p:cNvSpPr/>
                <p:nvPr/>
              </p:nvSpPr>
              <p:spPr>
                <a:xfrm>
                  <a:off x="4652608" y="3946349"/>
                  <a:ext cx="139412" cy="140422"/>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9" name="フリーフォーム 1048">
                  <a:extLst>
                    <a:ext uri="{FF2B5EF4-FFF2-40B4-BE49-F238E27FC236}">
                      <a16:creationId xmlns:a16="http://schemas.microsoft.com/office/drawing/2014/main" id="{A6ACFBE3-F438-0ADA-B742-B1B8CB566167}"/>
                    </a:ext>
                  </a:extLst>
                </p:cNvPr>
                <p:cNvSpPr/>
                <p:nvPr/>
              </p:nvSpPr>
              <p:spPr>
                <a:xfrm>
                  <a:off x="4513324" y="4377151"/>
                  <a:ext cx="303187" cy="230478"/>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0" name="フリーフォーム 1049">
                  <a:extLst>
                    <a:ext uri="{FF2B5EF4-FFF2-40B4-BE49-F238E27FC236}">
                      <a16:creationId xmlns:a16="http://schemas.microsoft.com/office/drawing/2014/main" id="{D14A8405-1048-13F5-DB52-D0ECB5C0D631}"/>
                    </a:ext>
                  </a:extLst>
                </p:cNvPr>
                <p:cNvSpPr/>
                <p:nvPr/>
              </p:nvSpPr>
              <p:spPr>
                <a:xfrm>
                  <a:off x="6424809" y="3587444"/>
                  <a:ext cx="283144" cy="507592"/>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1" name="フリーフォーム 1050">
                  <a:extLst>
                    <a:ext uri="{FF2B5EF4-FFF2-40B4-BE49-F238E27FC236}">
                      <a16:creationId xmlns:a16="http://schemas.microsoft.com/office/drawing/2014/main" id="{864BBE57-8D63-476F-1F96-3A886DEE4E81}"/>
                    </a:ext>
                  </a:extLst>
                </p:cNvPr>
                <p:cNvSpPr/>
                <p:nvPr/>
              </p:nvSpPr>
              <p:spPr>
                <a:xfrm>
                  <a:off x="4922643" y="3930020"/>
                  <a:ext cx="1379708" cy="922527"/>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2" name="フリーフォーム 1051">
                  <a:extLst>
                    <a:ext uri="{FF2B5EF4-FFF2-40B4-BE49-F238E27FC236}">
                      <a16:creationId xmlns:a16="http://schemas.microsoft.com/office/drawing/2014/main" id="{0D5CD019-9576-62AB-99E4-C37DC552C381}"/>
                    </a:ext>
                  </a:extLst>
                </p:cNvPr>
                <p:cNvSpPr/>
                <p:nvPr/>
              </p:nvSpPr>
              <p:spPr>
                <a:xfrm>
                  <a:off x="4179723" y="3497330"/>
                  <a:ext cx="293903" cy="857215"/>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3" name="フリーフォーム 1052">
                  <a:extLst>
                    <a:ext uri="{FF2B5EF4-FFF2-40B4-BE49-F238E27FC236}">
                      <a16:creationId xmlns:a16="http://schemas.microsoft.com/office/drawing/2014/main" id="{796F95C3-C5EB-F2D7-958F-8CA66C0F2E6E}"/>
                    </a:ext>
                  </a:extLst>
                </p:cNvPr>
                <p:cNvSpPr/>
                <p:nvPr/>
              </p:nvSpPr>
              <p:spPr>
                <a:xfrm>
                  <a:off x="4122576" y="2767280"/>
                  <a:ext cx="2187939" cy="697394"/>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4" name="フリーフォーム 1053">
                  <a:extLst>
                    <a:ext uri="{FF2B5EF4-FFF2-40B4-BE49-F238E27FC236}">
                      <a16:creationId xmlns:a16="http://schemas.microsoft.com/office/drawing/2014/main" id="{63FF6372-32FC-9D81-226D-3571FD5CD4AE}"/>
                    </a:ext>
                  </a:extLst>
                </p:cNvPr>
                <p:cNvSpPr/>
                <p:nvPr/>
              </p:nvSpPr>
              <p:spPr>
                <a:xfrm>
                  <a:off x="3664651" y="2092748"/>
                  <a:ext cx="1396779" cy="3029208"/>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5" name="フリーフォーム 1054">
                  <a:extLst>
                    <a:ext uri="{FF2B5EF4-FFF2-40B4-BE49-F238E27FC236}">
                      <a16:creationId xmlns:a16="http://schemas.microsoft.com/office/drawing/2014/main" id="{401574F6-BA22-7A25-BB2B-0B5634D86F13}"/>
                    </a:ext>
                  </a:extLst>
                </p:cNvPr>
                <p:cNvSpPr/>
                <p:nvPr/>
              </p:nvSpPr>
              <p:spPr>
                <a:xfrm>
                  <a:off x="5118577" y="2171268"/>
                  <a:ext cx="1767202" cy="2919560"/>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6" name="フリーフォーム 1055">
                  <a:extLst>
                    <a:ext uri="{FF2B5EF4-FFF2-40B4-BE49-F238E27FC236}">
                      <a16:creationId xmlns:a16="http://schemas.microsoft.com/office/drawing/2014/main" id="{0ED20352-6F8C-9E95-7F91-8A6DB5858E0A}"/>
                    </a:ext>
                  </a:extLst>
                </p:cNvPr>
                <p:cNvSpPr/>
                <p:nvPr/>
              </p:nvSpPr>
              <p:spPr>
                <a:xfrm>
                  <a:off x="5452157" y="4636940"/>
                  <a:ext cx="30206" cy="497693"/>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7" name="フリーフォーム 1056">
                  <a:extLst>
                    <a:ext uri="{FF2B5EF4-FFF2-40B4-BE49-F238E27FC236}">
                      <a16:creationId xmlns:a16="http://schemas.microsoft.com/office/drawing/2014/main" id="{666EDBD2-C4AF-6E2A-99B6-2215E241C9CC}"/>
                    </a:ext>
                  </a:extLst>
                </p:cNvPr>
                <p:cNvSpPr/>
                <p:nvPr/>
              </p:nvSpPr>
              <p:spPr>
                <a:xfrm>
                  <a:off x="5134055" y="1978542"/>
                  <a:ext cx="1233607" cy="261540"/>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8" name="フリーフォーム 1057">
                  <a:extLst>
                    <a:ext uri="{FF2B5EF4-FFF2-40B4-BE49-F238E27FC236}">
                      <a16:creationId xmlns:a16="http://schemas.microsoft.com/office/drawing/2014/main" id="{6F71E932-06C7-C769-40A0-583D916978E9}"/>
                    </a:ext>
                  </a:extLst>
                </p:cNvPr>
                <p:cNvSpPr/>
                <p:nvPr/>
              </p:nvSpPr>
              <p:spPr>
                <a:xfrm>
                  <a:off x="3336312" y="4200200"/>
                  <a:ext cx="228590" cy="122459"/>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9" name="フリーフォーム 1058">
                  <a:extLst>
                    <a:ext uri="{FF2B5EF4-FFF2-40B4-BE49-F238E27FC236}">
                      <a16:creationId xmlns:a16="http://schemas.microsoft.com/office/drawing/2014/main" id="{4B31DD53-4D2B-D638-7971-C365FEF2A318}"/>
                    </a:ext>
                  </a:extLst>
                </p:cNvPr>
                <p:cNvSpPr/>
                <p:nvPr/>
              </p:nvSpPr>
              <p:spPr>
                <a:xfrm>
                  <a:off x="3225412" y="3840985"/>
                  <a:ext cx="145857" cy="506165"/>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0" name="フリーフォーム 1059">
                  <a:extLst>
                    <a:ext uri="{FF2B5EF4-FFF2-40B4-BE49-F238E27FC236}">
                      <a16:creationId xmlns:a16="http://schemas.microsoft.com/office/drawing/2014/main" id="{AD8018CC-592F-F662-DD1C-0C0883EB755C}"/>
                    </a:ext>
                  </a:extLst>
                </p:cNvPr>
                <p:cNvSpPr/>
                <p:nvPr/>
              </p:nvSpPr>
              <p:spPr>
                <a:xfrm>
                  <a:off x="3303656" y="3808330"/>
                  <a:ext cx="169418" cy="457182"/>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1" name="フリーフォーム 1060">
                  <a:extLst>
                    <a:ext uri="{FF2B5EF4-FFF2-40B4-BE49-F238E27FC236}">
                      <a16:creationId xmlns:a16="http://schemas.microsoft.com/office/drawing/2014/main" id="{1665EB16-6707-55E5-CD3A-6ABFE1D865FD}"/>
                    </a:ext>
                  </a:extLst>
                </p:cNvPr>
                <p:cNvSpPr/>
                <p:nvPr/>
              </p:nvSpPr>
              <p:spPr>
                <a:xfrm>
                  <a:off x="3499590" y="4208363"/>
                  <a:ext cx="314737" cy="612296"/>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2" name="フリーフォーム 1061">
                  <a:extLst>
                    <a:ext uri="{FF2B5EF4-FFF2-40B4-BE49-F238E27FC236}">
                      <a16:creationId xmlns:a16="http://schemas.microsoft.com/office/drawing/2014/main" id="{9F25728C-B8B6-1EC7-9535-D961F807F540}"/>
                    </a:ext>
                  </a:extLst>
                </p:cNvPr>
                <p:cNvSpPr/>
                <p:nvPr/>
              </p:nvSpPr>
              <p:spPr>
                <a:xfrm>
                  <a:off x="5201706" y="3913692"/>
                  <a:ext cx="414873" cy="400033"/>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3" name="フリーフォーム 1062">
                  <a:extLst>
                    <a:ext uri="{FF2B5EF4-FFF2-40B4-BE49-F238E27FC236}">
                      <a16:creationId xmlns:a16="http://schemas.microsoft.com/office/drawing/2014/main" id="{8D4D991A-82FB-DA32-6FD1-3CAE7A067E28}"/>
                    </a:ext>
                  </a:extLst>
                </p:cNvPr>
                <p:cNvSpPr/>
                <p:nvPr/>
              </p:nvSpPr>
              <p:spPr>
                <a:xfrm>
                  <a:off x="5967193" y="5184690"/>
                  <a:ext cx="233598" cy="12888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4" name="フリーフォーム 1063">
                  <a:extLst>
                    <a:ext uri="{FF2B5EF4-FFF2-40B4-BE49-F238E27FC236}">
                      <a16:creationId xmlns:a16="http://schemas.microsoft.com/office/drawing/2014/main" id="{9E9E20F7-767E-BBB4-7E7E-C1E0F1A58937}"/>
                    </a:ext>
                  </a:extLst>
                </p:cNvPr>
                <p:cNvSpPr/>
                <p:nvPr/>
              </p:nvSpPr>
              <p:spPr>
                <a:xfrm>
                  <a:off x="6055799" y="5180955"/>
                  <a:ext cx="209433" cy="120826"/>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5" name="フリーフォーム 1064">
                  <a:extLst>
                    <a:ext uri="{FF2B5EF4-FFF2-40B4-BE49-F238E27FC236}">
                      <a16:creationId xmlns:a16="http://schemas.microsoft.com/office/drawing/2014/main" id="{9AF6300C-547D-2C34-E2CF-E02E29A0A7A1}"/>
                    </a:ext>
                  </a:extLst>
                </p:cNvPr>
                <p:cNvSpPr/>
                <p:nvPr/>
              </p:nvSpPr>
              <p:spPr>
                <a:xfrm>
                  <a:off x="5209782" y="4768765"/>
                  <a:ext cx="78587" cy="306003"/>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6" name="フリーフォーム 1065">
                  <a:extLst>
                    <a:ext uri="{FF2B5EF4-FFF2-40B4-BE49-F238E27FC236}">
                      <a16:creationId xmlns:a16="http://schemas.microsoft.com/office/drawing/2014/main" id="{211D5C9A-7D86-CD0F-6155-11C766DA7B5B}"/>
                    </a:ext>
                  </a:extLst>
                </p:cNvPr>
                <p:cNvSpPr/>
                <p:nvPr/>
              </p:nvSpPr>
              <p:spPr>
                <a:xfrm>
                  <a:off x="4058501" y="2031568"/>
                  <a:ext cx="2734976" cy="1629663"/>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7" name="フリーフォーム 1066">
                  <a:extLst>
                    <a:ext uri="{FF2B5EF4-FFF2-40B4-BE49-F238E27FC236}">
                      <a16:creationId xmlns:a16="http://schemas.microsoft.com/office/drawing/2014/main" id="{A3F2555C-A909-1A76-094E-A33E875DF720}"/>
                    </a:ext>
                  </a:extLst>
                </p:cNvPr>
                <p:cNvSpPr/>
                <p:nvPr/>
              </p:nvSpPr>
              <p:spPr>
                <a:xfrm>
                  <a:off x="5415508" y="2113810"/>
                  <a:ext cx="1076315" cy="692781"/>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8" name="フリーフォーム 1067">
                  <a:extLst>
                    <a:ext uri="{FF2B5EF4-FFF2-40B4-BE49-F238E27FC236}">
                      <a16:creationId xmlns:a16="http://schemas.microsoft.com/office/drawing/2014/main" id="{5CCDC810-24D6-F701-E507-FA96CE502304}"/>
                    </a:ext>
                  </a:extLst>
                </p:cNvPr>
                <p:cNvSpPr/>
                <p:nvPr/>
              </p:nvSpPr>
              <p:spPr>
                <a:xfrm>
                  <a:off x="4002835" y="2097616"/>
                  <a:ext cx="1156237" cy="1050857"/>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9" name="円/楕円 1068">
                  <a:extLst>
                    <a:ext uri="{FF2B5EF4-FFF2-40B4-BE49-F238E27FC236}">
                      <a16:creationId xmlns:a16="http://schemas.microsoft.com/office/drawing/2014/main" id="{125605F7-6C39-2860-F212-08E1ACE7BCCE}"/>
                    </a:ext>
                  </a:extLst>
                </p:cNvPr>
                <p:cNvSpPr/>
                <p:nvPr/>
              </p:nvSpPr>
              <p:spPr>
                <a:xfrm>
                  <a:off x="5440310" y="3988329"/>
                  <a:ext cx="339960" cy="339960"/>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0" name="円/楕円 1069">
                  <a:extLst>
                    <a:ext uri="{FF2B5EF4-FFF2-40B4-BE49-F238E27FC236}">
                      <a16:creationId xmlns:a16="http://schemas.microsoft.com/office/drawing/2014/main" id="{BE5460FB-524A-0F02-C165-47B8C4534D00}"/>
                    </a:ext>
                  </a:extLst>
                </p:cNvPr>
                <p:cNvSpPr/>
                <p:nvPr/>
              </p:nvSpPr>
              <p:spPr>
                <a:xfrm>
                  <a:off x="4406947" y="3961193"/>
                  <a:ext cx="150558" cy="150558"/>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1" name="フリーフォーム 1070">
                  <a:extLst>
                    <a:ext uri="{FF2B5EF4-FFF2-40B4-BE49-F238E27FC236}">
                      <a16:creationId xmlns:a16="http://schemas.microsoft.com/office/drawing/2014/main" id="{A26F8797-D1E1-7D25-ADBC-DBCF55DEEBBD}"/>
                    </a:ext>
                  </a:extLst>
                </p:cNvPr>
                <p:cNvSpPr/>
                <p:nvPr/>
              </p:nvSpPr>
              <p:spPr>
                <a:xfrm>
                  <a:off x="4447158" y="4356039"/>
                  <a:ext cx="418503" cy="294175"/>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2" name="フリーフォーム 1071">
                  <a:extLst>
                    <a:ext uri="{FF2B5EF4-FFF2-40B4-BE49-F238E27FC236}">
                      <a16:creationId xmlns:a16="http://schemas.microsoft.com/office/drawing/2014/main" id="{98BFA1E2-E485-2ED1-C243-B515C9EDD0D8}"/>
                    </a:ext>
                  </a:extLst>
                </p:cNvPr>
                <p:cNvSpPr/>
                <p:nvPr/>
              </p:nvSpPr>
              <p:spPr>
                <a:xfrm>
                  <a:off x="3287742" y="3798862"/>
                  <a:ext cx="64387" cy="222354"/>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3" name="フリーフォーム 1072">
                  <a:extLst>
                    <a:ext uri="{FF2B5EF4-FFF2-40B4-BE49-F238E27FC236}">
                      <a16:creationId xmlns:a16="http://schemas.microsoft.com/office/drawing/2014/main" id="{88578D5A-EC76-FB8D-ADE4-EF9C33E61366}"/>
                    </a:ext>
                  </a:extLst>
                </p:cNvPr>
                <p:cNvSpPr/>
                <p:nvPr/>
              </p:nvSpPr>
              <p:spPr>
                <a:xfrm>
                  <a:off x="3253109" y="3768998"/>
                  <a:ext cx="103745" cy="265438"/>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4" name="フリーフォーム 1073">
                  <a:extLst>
                    <a:ext uri="{FF2B5EF4-FFF2-40B4-BE49-F238E27FC236}">
                      <a16:creationId xmlns:a16="http://schemas.microsoft.com/office/drawing/2014/main" id="{22EDECF1-10FC-9587-EDE9-F95E36CCAB68}"/>
                    </a:ext>
                  </a:extLst>
                </p:cNvPr>
                <p:cNvSpPr/>
                <p:nvPr/>
              </p:nvSpPr>
              <p:spPr>
                <a:xfrm>
                  <a:off x="6509529" y="3726519"/>
                  <a:ext cx="137750" cy="280958"/>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5" name="フリーフォーム 1074">
                  <a:extLst>
                    <a:ext uri="{FF2B5EF4-FFF2-40B4-BE49-F238E27FC236}">
                      <a16:creationId xmlns:a16="http://schemas.microsoft.com/office/drawing/2014/main" id="{90C10CEE-160B-16FB-9FA9-F938D71B2931}"/>
                    </a:ext>
                  </a:extLst>
                </p:cNvPr>
                <p:cNvSpPr/>
                <p:nvPr/>
              </p:nvSpPr>
              <p:spPr>
                <a:xfrm>
                  <a:off x="5812634" y="4150104"/>
                  <a:ext cx="522831" cy="660056"/>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6" name="フリーフォーム 1075">
                  <a:extLst>
                    <a:ext uri="{FF2B5EF4-FFF2-40B4-BE49-F238E27FC236}">
                      <a16:creationId xmlns:a16="http://schemas.microsoft.com/office/drawing/2014/main" id="{066E4B6F-D6E0-B0B1-6D67-2AF1A89601F0}"/>
                    </a:ext>
                  </a:extLst>
                </p:cNvPr>
                <p:cNvSpPr/>
                <p:nvPr/>
              </p:nvSpPr>
              <p:spPr>
                <a:xfrm>
                  <a:off x="4536644" y="4638841"/>
                  <a:ext cx="339400" cy="190064"/>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7" name="フリーフォーム 1076">
                  <a:extLst>
                    <a:ext uri="{FF2B5EF4-FFF2-40B4-BE49-F238E27FC236}">
                      <a16:creationId xmlns:a16="http://schemas.microsoft.com/office/drawing/2014/main" id="{B2031DDF-59A4-E099-AED3-7D06820472C5}"/>
                    </a:ext>
                  </a:extLst>
                </p:cNvPr>
                <p:cNvSpPr/>
                <p:nvPr/>
              </p:nvSpPr>
              <p:spPr>
                <a:xfrm>
                  <a:off x="4076065" y="3125116"/>
                  <a:ext cx="469040" cy="1375051"/>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8" name="フリーフォーム 1077">
                  <a:extLst>
                    <a:ext uri="{FF2B5EF4-FFF2-40B4-BE49-F238E27FC236}">
                      <a16:creationId xmlns:a16="http://schemas.microsoft.com/office/drawing/2014/main" id="{743D3909-B3E2-AC97-5F84-71F6F50DBD8F}"/>
                    </a:ext>
                  </a:extLst>
                </p:cNvPr>
                <p:cNvSpPr/>
                <p:nvPr/>
              </p:nvSpPr>
              <p:spPr>
                <a:xfrm>
                  <a:off x="3690865" y="2215149"/>
                  <a:ext cx="888355" cy="287589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9" name="フリーフォーム 1078">
                  <a:extLst>
                    <a:ext uri="{FF2B5EF4-FFF2-40B4-BE49-F238E27FC236}">
                      <a16:creationId xmlns:a16="http://schemas.microsoft.com/office/drawing/2014/main" id="{210EAAA5-FFBF-0E5B-CB9E-A235BA2F0443}"/>
                    </a:ext>
                  </a:extLst>
                </p:cNvPr>
                <p:cNvSpPr/>
                <p:nvPr/>
              </p:nvSpPr>
              <p:spPr>
                <a:xfrm>
                  <a:off x="3365117" y="4466694"/>
                  <a:ext cx="101622" cy="302066"/>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0" name="フリーフォーム 1079">
                  <a:extLst>
                    <a:ext uri="{FF2B5EF4-FFF2-40B4-BE49-F238E27FC236}">
                      <a16:creationId xmlns:a16="http://schemas.microsoft.com/office/drawing/2014/main" id="{551E1748-6B88-35F7-07FC-462698729404}"/>
                    </a:ext>
                  </a:extLst>
                </p:cNvPr>
                <p:cNvSpPr/>
                <p:nvPr/>
              </p:nvSpPr>
              <p:spPr>
                <a:xfrm>
                  <a:off x="3373004" y="4257455"/>
                  <a:ext cx="197648" cy="104418"/>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1" name="フリーフォーム 1080">
                  <a:extLst>
                    <a:ext uri="{FF2B5EF4-FFF2-40B4-BE49-F238E27FC236}">
                      <a16:creationId xmlns:a16="http://schemas.microsoft.com/office/drawing/2014/main" id="{66886C5E-5A8D-020B-F2A0-5C0B61990535}"/>
                    </a:ext>
                  </a:extLst>
                </p:cNvPr>
                <p:cNvSpPr/>
                <p:nvPr/>
              </p:nvSpPr>
              <p:spPr>
                <a:xfrm>
                  <a:off x="3284827" y="4015233"/>
                  <a:ext cx="108396" cy="208700"/>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2" name="フリーフォーム 1081">
                  <a:extLst>
                    <a:ext uri="{FF2B5EF4-FFF2-40B4-BE49-F238E27FC236}">
                      <a16:creationId xmlns:a16="http://schemas.microsoft.com/office/drawing/2014/main" id="{53E5F1FE-6CF9-67E1-F0C6-303165E77EC6}"/>
                    </a:ext>
                  </a:extLst>
                </p:cNvPr>
                <p:cNvSpPr/>
                <p:nvPr/>
              </p:nvSpPr>
              <p:spPr>
                <a:xfrm>
                  <a:off x="5023928" y="3177952"/>
                  <a:ext cx="982136" cy="22888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3" name="フリーフォーム 1082">
                  <a:extLst>
                    <a:ext uri="{FF2B5EF4-FFF2-40B4-BE49-F238E27FC236}">
                      <a16:creationId xmlns:a16="http://schemas.microsoft.com/office/drawing/2014/main" id="{F27EAD21-C45F-1EBD-D0D1-4EA27E79C795}"/>
                    </a:ext>
                  </a:extLst>
                </p:cNvPr>
                <p:cNvSpPr/>
                <p:nvPr/>
              </p:nvSpPr>
              <p:spPr>
                <a:xfrm>
                  <a:off x="4236933" y="3061260"/>
                  <a:ext cx="387514" cy="429937"/>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4" name="フリーフォーム 1083">
                  <a:extLst>
                    <a:ext uri="{FF2B5EF4-FFF2-40B4-BE49-F238E27FC236}">
                      <a16:creationId xmlns:a16="http://schemas.microsoft.com/office/drawing/2014/main" id="{9EEFE80B-B63F-9F9E-0837-E0356B07913D}"/>
                    </a:ext>
                  </a:extLst>
                </p:cNvPr>
                <p:cNvSpPr/>
                <p:nvPr/>
              </p:nvSpPr>
              <p:spPr>
                <a:xfrm>
                  <a:off x="5779901" y="3514503"/>
                  <a:ext cx="248760" cy="24790"/>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5" name="フリーフォーム 1084">
                  <a:extLst>
                    <a:ext uri="{FF2B5EF4-FFF2-40B4-BE49-F238E27FC236}">
                      <a16:creationId xmlns:a16="http://schemas.microsoft.com/office/drawing/2014/main" id="{D72A08F8-28F5-7479-A6B7-2533BCBCBB7B}"/>
                    </a:ext>
                  </a:extLst>
                </p:cNvPr>
                <p:cNvSpPr/>
                <p:nvPr/>
              </p:nvSpPr>
              <p:spPr>
                <a:xfrm>
                  <a:off x="3318360" y="4397301"/>
                  <a:ext cx="103971" cy="384448"/>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6" name="フリーフォーム 1085">
                  <a:extLst>
                    <a:ext uri="{FF2B5EF4-FFF2-40B4-BE49-F238E27FC236}">
                      <a16:creationId xmlns:a16="http://schemas.microsoft.com/office/drawing/2014/main" id="{1563371A-246C-C1E3-F014-ABA017945DEE}"/>
                    </a:ext>
                  </a:extLst>
                </p:cNvPr>
                <p:cNvSpPr/>
                <p:nvPr/>
              </p:nvSpPr>
              <p:spPr>
                <a:xfrm>
                  <a:off x="4497870" y="3866397"/>
                  <a:ext cx="86959" cy="137303"/>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7" name="フリーフォーム 1086">
                  <a:extLst>
                    <a:ext uri="{FF2B5EF4-FFF2-40B4-BE49-F238E27FC236}">
                      <a16:creationId xmlns:a16="http://schemas.microsoft.com/office/drawing/2014/main" id="{2BD6F9DF-CC76-8B4D-1265-B1616F762A7A}"/>
                    </a:ext>
                  </a:extLst>
                </p:cNvPr>
                <p:cNvSpPr/>
                <p:nvPr/>
              </p:nvSpPr>
              <p:spPr>
                <a:xfrm>
                  <a:off x="5362556" y="4731405"/>
                  <a:ext cx="32359" cy="205954"/>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16F7D65A-3FBA-2BDE-F2EE-802E3B49D7A0}"/>
                    </a:ext>
                  </a:extLst>
                </p:cNvPr>
                <p:cNvSpPr/>
                <p:nvPr/>
              </p:nvSpPr>
              <p:spPr>
                <a:xfrm>
                  <a:off x="5546226" y="4882796"/>
                  <a:ext cx="646159" cy="220640"/>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6" name="フリーフォーム 235">
                  <a:extLst>
                    <a:ext uri="{FF2B5EF4-FFF2-40B4-BE49-F238E27FC236}">
                      <a16:creationId xmlns:a16="http://schemas.microsoft.com/office/drawing/2014/main" id="{2E7B820B-84B6-429D-7C79-CAB9FBF3CC9F}"/>
                    </a:ext>
                  </a:extLst>
                </p:cNvPr>
                <p:cNvSpPr/>
                <p:nvPr/>
              </p:nvSpPr>
              <p:spPr>
                <a:xfrm>
                  <a:off x="4437775" y="4972102"/>
                  <a:ext cx="756479" cy="173360"/>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9" name="フリーフォーム 238">
                  <a:extLst>
                    <a:ext uri="{FF2B5EF4-FFF2-40B4-BE49-F238E27FC236}">
                      <a16:creationId xmlns:a16="http://schemas.microsoft.com/office/drawing/2014/main" id="{E6F8124B-4920-AF14-7245-647761A3A611}"/>
                    </a:ext>
                  </a:extLst>
                </p:cNvPr>
                <p:cNvSpPr/>
                <p:nvPr/>
              </p:nvSpPr>
              <p:spPr>
                <a:xfrm>
                  <a:off x="5955986" y="5282048"/>
                  <a:ext cx="257413" cy="54634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1" name="フリーフォーム 240">
                  <a:extLst>
                    <a:ext uri="{FF2B5EF4-FFF2-40B4-BE49-F238E27FC236}">
                      <a16:creationId xmlns:a16="http://schemas.microsoft.com/office/drawing/2014/main" id="{38E15AA1-F31A-E2E0-9C3F-48B091CA174B}"/>
                    </a:ext>
                  </a:extLst>
                </p:cNvPr>
                <p:cNvSpPr/>
                <p:nvPr/>
              </p:nvSpPr>
              <p:spPr>
                <a:xfrm>
                  <a:off x="4923890" y="5446142"/>
                  <a:ext cx="281094" cy="2098"/>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ED2F5345-D74F-B782-4A75-6A688066F65E}"/>
                    </a:ext>
                  </a:extLst>
                </p:cNvPr>
                <p:cNvSpPr/>
                <p:nvPr/>
              </p:nvSpPr>
              <p:spPr>
                <a:xfrm>
                  <a:off x="5264281" y="5398889"/>
                  <a:ext cx="302383" cy="9875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7385F08E-A8C8-2AEE-BE9E-695B1F85B9D5}"/>
                    </a:ext>
                  </a:extLst>
                </p:cNvPr>
                <p:cNvSpPr/>
                <p:nvPr/>
              </p:nvSpPr>
              <p:spPr>
                <a:xfrm>
                  <a:off x="3192667" y="3746378"/>
                  <a:ext cx="357446" cy="628102"/>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フリーフォーム 248">
                  <a:extLst>
                    <a:ext uri="{FF2B5EF4-FFF2-40B4-BE49-F238E27FC236}">
                      <a16:creationId xmlns:a16="http://schemas.microsoft.com/office/drawing/2014/main" id="{21F7AB05-0977-049A-A16D-11CCA8D879B4}"/>
                    </a:ext>
                  </a:extLst>
                </p:cNvPr>
                <p:cNvSpPr/>
                <p:nvPr/>
              </p:nvSpPr>
              <p:spPr>
                <a:xfrm>
                  <a:off x="3232206" y="4189193"/>
                  <a:ext cx="537668" cy="693992"/>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0" name="フリーフォーム 249">
                  <a:extLst>
                    <a:ext uri="{FF2B5EF4-FFF2-40B4-BE49-F238E27FC236}">
                      <a16:creationId xmlns:a16="http://schemas.microsoft.com/office/drawing/2014/main" id="{FD8A4247-7311-E084-E49C-AEA2C1DAD40B}"/>
                    </a:ext>
                  </a:extLst>
                </p:cNvPr>
                <p:cNvSpPr/>
                <p:nvPr/>
              </p:nvSpPr>
              <p:spPr>
                <a:xfrm>
                  <a:off x="4514108" y="4312242"/>
                  <a:ext cx="114220" cy="182280"/>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1" name="フリーフォーム 250">
                  <a:extLst>
                    <a:ext uri="{FF2B5EF4-FFF2-40B4-BE49-F238E27FC236}">
                      <a16:creationId xmlns:a16="http://schemas.microsoft.com/office/drawing/2014/main" id="{85A94E41-326A-0CAD-6581-A9270AD9CB7D}"/>
                    </a:ext>
                  </a:extLst>
                </p:cNvPr>
                <p:cNvSpPr/>
                <p:nvPr/>
              </p:nvSpPr>
              <p:spPr>
                <a:xfrm>
                  <a:off x="4607953" y="4316908"/>
                  <a:ext cx="354714" cy="397284"/>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2" name="フリーフォーム 251">
                  <a:extLst>
                    <a:ext uri="{FF2B5EF4-FFF2-40B4-BE49-F238E27FC236}">
                      <a16:creationId xmlns:a16="http://schemas.microsoft.com/office/drawing/2014/main" id="{AAA2966E-4FBA-4C91-208A-EC102B804F75}"/>
                    </a:ext>
                  </a:extLst>
                </p:cNvPr>
                <p:cNvSpPr/>
                <p:nvPr/>
              </p:nvSpPr>
              <p:spPr>
                <a:xfrm>
                  <a:off x="7205895" y="5745905"/>
                  <a:ext cx="264597" cy="14247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3" name="フリーフォーム 252">
                  <a:extLst>
                    <a:ext uri="{FF2B5EF4-FFF2-40B4-BE49-F238E27FC236}">
                      <a16:creationId xmlns:a16="http://schemas.microsoft.com/office/drawing/2014/main" id="{7E144CB6-D660-40F6-CD90-D1AA9AE50340}"/>
                    </a:ext>
                  </a:extLst>
                </p:cNvPr>
                <p:cNvSpPr/>
                <p:nvPr/>
              </p:nvSpPr>
              <p:spPr>
                <a:xfrm>
                  <a:off x="5169501" y="4619906"/>
                  <a:ext cx="362910" cy="500126"/>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4" name="フリーフォーム 253">
                  <a:extLst>
                    <a:ext uri="{FF2B5EF4-FFF2-40B4-BE49-F238E27FC236}">
                      <a16:creationId xmlns:a16="http://schemas.microsoft.com/office/drawing/2014/main" id="{CD8B04A2-781A-39ED-A220-92EBB02176FF}"/>
                    </a:ext>
                  </a:extLst>
                </p:cNvPr>
                <p:cNvSpPr/>
                <p:nvPr/>
              </p:nvSpPr>
              <p:spPr>
                <a:xfrm>
                  <a:off x="3630613" y="4616450"/>
                  <a:ext cx="324671" cy="340458"/>
                </a:xfrm>
                <a:custGeom>
                  <a:avLst/>
                  <a:gdLst>
                    <a:gd name="connsiteX0" fmla="*/ 217487 w 324671"/>
                    <a:gd name="connsiteY0" fmla="*/ 0 h 340458"/>
                    <a:gd name="connsiteX1" fmla="*/ 198437 w 324671"/>
                    <a:gd name="connsiteY1" fmla="*/ 120650 h 340458"/>
                    <a:gd name="connsiteX2" fmla="*/ 20637 w 324671"/>
                    <a:gd name="connsiteY2" fmla="*/ 177800 h 340458"/>
                    <a:gd name="connsiteX3" fmla="*/ 7937 w 324671"/>
                    <a:gd name="connsiteY3" fmla="*/ 215900 h 340458"/>
                    <a:gd name="connsiteX4" fmla="*/ 58737 w 324671"/>
                    <a:gd name="connsiteY4" fmla="*/ 317500 h 340458"/>
                    <a:gd name="connsiteX5" fmla="*/ 122237 w 324671"/>
                    <a:gd name="connsiteY5" fmla="*/ 336550 h 340458"/>
                    <a:gd name="connsiteX6" fmla="*/ 268287 w 324671"/>
                    <a:gd name="connsiteY6" fmla="*/ 260350 h 340458"/>
                    <a:gd name="connsiteX7" fmla="*/ 319087 w 324671"/>
                    <a:gd name="connsiteY7" fmla="*/ 171450 h 340458"/>
                    <a:gd name="connsiteX8" fmla="*/ 319087 w 324671"/>
                    <a:gd name="connsiteY8" fmla="*/ 133350 h 340458"/>
                    <a:gd name="connsiteX9" fmla="*/ 280987 w 324671"/>
                    <a:gd name="connsiteY9" fmla="*/ 57150 h 340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671" h="340458">
                      <a:moveTo>
                        <a:pt x="217487" y="0"/>
                      </a:moveTo>
                      <a:cubicBezTo>
                        <a:pt x="224366" y="45508"/>
                        <a:pt x="231245" y="91017"/>
                        <a:pt x="198437" y="120650"/>
                      </a:cubicBezTo>
                      <a:cubicBezTo>
                        <a:pt x="165629" y="150283"/>
                        <a:pt x="20637" y="177800"/>
                        <a:pt x="20637" y="177800"/>
                      </a:cubicBezTo>
                      <a:cubicBezTo>
                        <a:pt x="-11113" y="193675"/>
                        <a:pt x="1587" y="192617"/>
                        <a:pt x="7937" y="215900"/>
                      </a:cubicBezTo>
                      <a:cubicBezTo>
                        <a:pt x="14287" y="239183"/>
                        <a:pt x="39687" y="297392"/>
                        <a:pt x="58737" y="317500"/>
                      </a:cubicBezTo>
                      <a:cubicBezTo>
                        <a:pt x="77787" y="337608"/>
                        <a:pt x="87312" y="346075"/>
                        <a:pt x="122237" y="336550"/>
                      </a:cubicBezTo>
                      <a:cubicBezTo>
                        <a:pt x="157162" y="327025"/>
                        <a:pt x="235479" y="287867"/>
                        <a:pt x="268287" y="260350"/>
                      </a:cubicBezTo>
                      <a:cubicBezTo>
                        <a:pt x="301095" y="232833"/>
                        <a:pt x="319087" y="171450"/>
                        <a:pt x="319087" y="171450"/>
                      </a:cubicBezTo>
                      <a:cubicBezTo>
                        <a:pt x="327554" y="150283"/>
                        <a:pt x="325437" y="152400"/>
                        <a:pt x="319087" y="133350"/>
                      </a:cubicBezTo>
                      <a:cubicBezTo>
                        <a:pt x="312737" y="114300"/>
                        <a:pt x="296862" y="85725"/>
                        <a:pt x="280987" y="57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5" name="フリーフォーム 254">
                  <a:extLst>
                    <a:ext uri="{FF2B5EF4-FFF2-40B4-BE49-F238E27FC236}">
                      <a16:creationId xmlns:a16="http://schemas.microsoft.com/office/drawing/2014/main" id="{15424AF3-B77D-BE1C-7780-A55448A95B49}"/>
                    </a:ext>
                  </a:extLst>
                </p:cNvPr>
                <p:cNvSpPr/>
                <p:nvPr/>
              </p:nvSpPr>
              <p:spPr>
                <a:xfrm>
                  <a:off x="3562350" y="4826000"/>
                  <a:ext cx="177800" cy="178901"/>
                </a:xfrm>
                <a:custGeom>
                  <a:avLst/>
                  <a:gdLst>
                    <a:gd name="connsiteX0" fmla="*/ 0 w 177800"/>
                    <a:gd name="connsiteY0" fmla="*/ 0 h 178901"/>
                    <a:gd name="connsiteX1" fmla="*/ 12700 w 177800"/>
                    <a:gd name="connsiteY1" fmla="*/ 101600 h 178901"/>
                    <a:gd name="connsiteX2" fmla="*/ 69850 w 177800"/>
                    <a:gd name="connsiteY2" fmla="*/ 177800 h 178901"/>
                    <a:gd name="connsiteX3" fmla="*/ 177800 w 177800"/>
                    <a:gd name="connsiteY3" fmla="*/ 139700 h 178901"/>
                  </a:gdLst>
                  <a:ahLst/>
                  <a:cxnLst>
                    <a:cxn ang="0">
                      <a:pos x="connsiteX0" y="connsiteY0"/>
                    </a:cxn>
                    <a:cxn ang="0">
                      <a:pos x="connsiteX1" y="connsiteY1"/>
                    </a:cxn>
                    <a:cxn ang="0">
                      <a:pos x="connsiteX2" y="connsiteY2"/>
                    </a:cxn>
                    <a:cxn ang="0">
                      <a:pos x="connsiteX3" y="connsiteY3"/>
                    </a:cxn>
                  </a:cxnLst>
                  <a:rect l="l" t="t" r="r" b="b"/>
                  <a:pathLst>
                    <a:path w="177800" h="178901">
                      <a:moveTo>
                        <a:pt x="0" y="0"/>
                      </a:moveTo>
                      <a:cubicBezTo>
                        <a:pt x="529" y="35983"/>
                        <a:pt x="1058" y="71967"/>
                        <a:pt x="12700" y="101600"/>
                      </a:cubicBezTo>
                      <a:cubicBezTo>
                        <a:pt x="24342" y="131233"/>
                        <a:pt x="42333" y="171450"/>
                        <a:pt x="69850" y="177800"/>
                      </a:cubicBezTo>
                      <a:cubicBezTo>
                        <a:pt x="97367" y="184150"/>
                        <a:pt x="137583" y="161925"/>
                        <a:pt x="17780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6" name="フリーフォーム 255">
                  <a:extLst>
                    <a:ext uri="{FF2B5EF4-FFF2-40B4-BE49-F238E27FC236}">
                      <a16:creationId xmlns:a16="http://schemas.microsoft.com/office/drawing/2014/main" id="{0B7E06EA-8B66-A11E-0000-6AC250C5CEDD}"/>
                    </a:ext>
                  </a:extLst>
                </p:cNvPr>
                <p:cNvSpPr/>
                <p:nvPr/>
              </p:nvSpPr>
              <p:spPr>
                <a:xfrm>
                  <a:off x="3943350" y="4845050"/>
                  <a:ext cx="520700" cy="171450"/>
                </a:xfrm>
                <a:custGeom>
                  <a:avLst/>
                  <a:gdLst>
                    <a:gd name="connsiteX0" fmla="*/ 0 w 520700"/>
                    <a:gd name="connsiteY0" fmla="*/ 0 h 171450"/>
                    <a:gd name="connsiteX1" fmla="*/ 228600 w 520700"/>
                    <a:gd name="connsiteY1" fmla="*/ 133350 h 171450"/>
                    <a:gd name="connsiteX2" fmla="*/ 520700 w 520700"/>
                    <a:gd name="connsiteY2" fmla="*/ 171450 h 171450"/>
                  </a:gdLst>
                  <a:ahLst/>
                  <a:cxnLst>
                    <a:cxn ang="0">
                      <a:pos x="connsiteX0" y="connsiteY0"/>
                    </a:cxn>
                    <a:cxn ang="0">
                      <a:pos x="connsiteX1" y="connsiteY1"/>
                    </a:cxn>
                    <a:cxn ang="0">
                      <a:pos x="connsiteX2" y="connsiteY2"/>
                    </a:cxn>
                  </a:cxnLst>
                  <a:rect l="l" t="t" r="r" b="b"/>
                  <a:pathLst>
                    <a:path w="520700" h="171450">
                      <a:moveTo>
                        <a:pt x="0" y="0"/>
                      </a:moveTo>
                      <a:cubicBezTo>
                        <a:pt x="70908" y="52387"/>
                        <a:pt x="141817" y="104775"/>
                        <a:pt x="228600" y="133350"/>
                      </a:cubicBezTo>
                      <a:cubicBezTo>
                        <a:pt x="315383" y="161925"/>
                        <a:pt x="418041" y="166687"/>
                        <a:pt x="520700" y="1714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7" name="フリーフォーム 256">
                  <a:extLst>
                    <a:ext uri="{FF2B5EF4-FFF2-40B4-BE49-F238E27FC236}">
                      <a16:creationId xmlns:a16="http://schemas.microsoft.com/office/drawing/2014/main" id="{FEBC6277-CDC6-EDE5-B990-FF6350A7B87A}"/>
                    </a:ext>
                  </a:extLst>
                </p:cNvPr>
                <p:cNvSpPr/>
                <p:nvPr/>
              </p:nvSpPr>
              <p:spPr>
                <a:xfrm>
                  <a:off x="3736132" y="4822802"/>
                  <a:ext cx="86568" cy="52471"/>
                </a:xfrm>
                <a:custGeom>
                  <a:avLst/>
                  <a:gdLst>
                    <a:gd name="connsiteX0" fmla="*/ 843 w 86568"/>
                    <a:gd name="connsiteY0" fmla="*/ 41298 h 52471"/>
                    <a:gd name="connsiteX1" fmla="*/ 45293 w 86568"/>
                    <a:gd name="connsiteY1" fmla="*/ 23 h 52471"/>
                    <a:gd name="connsiteX2" fmla="*/ 86568 w 86568"/>
                    <a:gd name="connsiteY2" fmla="*/ 47648 h 52471"/>
                    <a:gd name="connsiteX3" fmla="*/ 843 w 86568"/>
                    <a:gd name="connsiteY3" fmla="*/ 41298 h 52471"/>
                  </a:gdLst>
                  <a:ahLst/>
                  <a:cxnLst>
                    <a:cxn ang="0">
                      <a:pos x="connsiteX0" y="connsiteY0"/>
                    </a:cxn>
                    <a:cxn ang="0">
                      <a:pos x="connsiteX1" y="connsiteY1"/>
                    </a:cxn>
                    <a:cxn ang="0">
                      <a:pos x="connsiteX2" y="connsiteY2"/>
                    </a:cxn>
                    <a:cxn ang="0">
                      <a:pos x="connsiteX3" y="connsiteY3"/>
                    </a:cxn>
                  </a:cxnLst>
                  <a:rect l="l" t="t" r="r" b="b"/>
                  <a:pathLst>
                    <a:path w="86568" h="52471">
                      <a:moveTo>
                        <a:pt x="843" y="41298"/>
                      </a:moveTo>
                      <a:cubicBezTo>
                        <a:pt x="-6036" y="33360"/>
                        <a:pt x="31006" y="-1035"/>
                        <a:pt x="45293" y="23"/>
                      </a:cubicBezTo>
                      <a:cubicBezTo>
                        <a:pt x="59580" y="1081"/>
                        <a:pt x="86568" y="37065"/>
                        <a:pt x="86568" y="47648"/>
                      </a:cubicBezTo>
                      <a:cubicBezTo>
                        <a:pt x="86568" y="58231"/>
                        <a:pt x="7722" y="49236"/>
                        <a:pt x="843" y="4129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8" name="フリーフォーム 257">
                  <a:extLst>
                    <a:ext uri="{FF2B5EF4-FFF2-40B4-BE49-F238E27FC236}">
                      <a16:creationId xmlns:a16="http://schemas.microsoft.com/office/drawing/2014/main" id="{4525A329-8DC5-A813-EDB8-C69FABA1B506}"/>
                    </a:ext>
                  </a:extLst>
                </p:cNvPr>
                <p:cNvSpPr/>
                <p:nvPr/>
              </p:nvSpPr>
              <p:spPr>
                <a:xfrm>
                  <a:off x="3756212" y="4961965"/>
                  <a:ext cx="1055594" cy="490817"/>
                </a:xfrm>
                <a:custGeom>
                  <a:avLst/>
                  <a:gdLst>
                    <a:gd name="connsiteX0" fmla="*/ 0 w 1055594"/>
                    <a:gd name="connsiteY0" fmla="*/ 0 h 490817"/>
                    <a:gd name="connsiteX1" fmla="*/ 316006 w 1055594"/>
                    <a:gd name="connsiteY1" fmla="*/ 268941 h 490817"/>
                    <a:gd name="connsiteX2" fmla="*/ 504264 w 1055594"/>
                    <a:gd name="connsiteY2" fmla="*/ 369794 h 490817"/>
                    <a:gd name="connsiteX3" fmla="*/ 1055594 w 1055594"/>
                    <a:gd name="connsiteY3" fmla="*/ 490817 h 490817"/>
                  </a:gdLst>
                  <a:ahLst/>
                  <a:cxnLst>
                    <a:cxn ang="0">
                      <a:pos x="connsiteX0" y="connsiteY0"/>
                    </a:cxn>
                    <a:cxn ang="0">
                      <a:pos x="connsiteX1" y="connsiteY1"/>
                    </a:cxn>
                    <a:cxn ang="0">
                      <a:pos x="connsiteX2" y="connsiteY2"/>
                    </a:cxn>
                    <a:cxn ang="0">
                      <a:pos x="connsiteX3" y="connsiteY3"/>
                    </a:cxn>
                  </a:cxnLst>
                  <a:rect l="l" t="t" r="r" b="b"/>
                  <a:pathLst>
                    <a:path w="1055594" h="490817">
                      <a:moveTo>
                        <a:pt x="0" y="0"/>
                      </a:moveTo>
                      <a:cubicBezTo>
                        <a:pt x="115981" y="103654"/>
                        <a:pt x="231962" y="207309"/>
                        <a:pt x="316006" y="268941"/>
                      </a:cubicBezTo>
                      <a:cubicBezTo>
                        <a:pt x="400050" y="330573"/>
                        <a:pt x="380999" y="332815"/>
                        <a:pt x="504264" y="369794"/>
                      </a:cubicBezTo>
                      <a:cubicBezTo>
                        <a:pt x="627529" y="406773"/>
                        <a:pt x="841561" y="448795"/>
                        <a:pt x="1055594" y="490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9" name="フリーフォーム 258">
                  <a:extLst>
                    <a:ext uri="{FF2B5EF4-FFF2-40B4-BE49-F238E27FC236}">
                      <a16:creationId xmlns:a16="http://schemas.microsoft.com/office/drawing/2014/main" id="{41C9280D-8A1E-9C8B-5E6B-3145382CC6A2}"/>
                    </a:ext>
                  </a:extLst>
                </p:cNvPr>
                <p:cNvSpPr/>
                <p:nvPr/>
              </p:nvSpPr>
              <p:spPr>
                <a:xfrm>
                  <a:off x="6297706" y="5208542"/>
                  <a:ext cx="705970" cy="506458"/>
                </a:xfrm>
                <a:custGeom>
                  <a:avLst/>
                  <a:gdLst>
                    <a:gd name="connsiteX0" fmla="*/ 0 w 705970"/>
                    <a:gd name="connsiteY0" fmla="*/ 22364 h 506458"/>
                    <a:gd name="connsiteX1" fmla="*/ 188259 w 705970"/>
                    <a:gd name="connsiteY1" fmla="*/ 55982 h 506458"/>
                    <a:gd name="connsiteX2" fmla="*/ 705970 w 705970"/>
                    <a:gd name="connsiteY2" fmla="*/ 506458 h 506458"/>
                  </a:gdLst>
                  <a:ahLst/>
                  <a:cxnLst>
                    <a:cxn ang="0">
                      <a:pos x="connsiteX0" y="connsiteY0"/>
                    </a:cxn>
                    <a:cxn ang="0">
                      <a:pos x="connsiteX1" y="connsiteY1"/>
                    </a:cxn>
                    <a:cxn ang="0">
                      <a:pos x="connsiteX2" y="connsiteY2"/>
                    </a:cxn>
                  </a:cxnLst>
                  <a:rect l="l" t="t" r="r" b="b"/>
                  <a:pathLst>
                    <a:path w="705970" h="506458">
                      <a:moveTo>
                        <a:pt x="0" y="22364"/>
                      </a:moveTo>
                      <a:cubicBezTo>
                        <a:pt x="35298" y="-1168"/>
                        <a:pt x="70597" y="-24700"/>
                        <a:pt x="188259" y="55982"/>
                      </a:cubicBezTo>
                      <a:cubicBezTo>
                        <a:pt x="305921" y="136664"/>
                        <a:pt x="505945" y="321561"/>
                        <a:pt x="705970" y="5064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0" name="フリーフォーム 259">
                  <a:extLst>
                    <a:ext uri="{FF2B5EF4-FFF2-40B4-BE49-F238E27FC236}">
                      <a16:creationId xmlns:a16="http://schemas.microsoft.com/office/drawing/2014/main" id="{877F0F35-F6CE-DCDA-6646-A9523D47FFC7}"/>
                    </a:ext>
                  </a:extLst>
                </p:cNvPr>
                <p:cNvSpPr/>
                <p:nvPr/>
              </p:nvSpPr>
              <p:spPr>
                <a:xfrm>
                  <a:off x="7049773" y="5580529"/>
                  <a:ext cx="202760" cy="248832"/>
                </a:xfrm>
                <a:custGeom>
                  <a:avLst/>
                  <a:gdLst>
                    <a:gd name="connsiteX0" fmla="*/ 41309 w 202760"/>
                    <a:gd name="connsiteY0" fmla="*/ 0 h 248832"/>
                    <a:gd name="connsiteX1" fmla="*/ 54756 w 202760"/>
                    <a:gd name="connsiteY1" fmla="*/ 107577 h 248832"/>
                    <a:gd name="connsiteX2" fmla="*/ 968 w 202760"/>
                    <a:gd name="connsiteY2" fmla="*/ 168089 h 248832"/>
                    <a:gd name="connsiteX3" fmla="*/ 108545 w 202760"/>
                    <a:gd name="connsiteY3" fmla="*/ 248771 h 248832"/>
                    <a:gd name="connsiteX4" fmla="*/ 202674 w 202760"/>
                    <a:gd name="connsiteY4" fmla="*/ 154642 h 248832"/>
                    <a:gd name="connsiteX5" fmla="*/ 121992 w 202760"/>
                    <a:gd name="connsiteY5" fmla="*/ 60512 h 24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760" h="248832">
                      <a:moveTo>
                        <a:pt x="41309" y="0"/>
                      </a:moveTo>
                      <a:cubicBezTo>
                        <a:pt x="51394" y="39781"/>
                        <a:pt x="61479" y="79562"/>
                        <a:pt x="54756" y="107577"/>
                      </a:cubicBezTo>
                      <a:cubicBezTo>
                        <a:pt x="48033" y="135592"/>
                        <a:pt x="-7997" y="144557"/>
                        <a:pt x="968" y="168089"/>
                      </a:cubicBezTo>
                      <a:cubicBezTo>
                        <a:pt x="9933" y="191621"/>
                        <a:pt x="74927" y="251012"/>
                        <a:pt x="108545" y="248771"/>
                      </a:cubicBezTo>
                      <a:cubicBezTo>
                        <a:pt x="142163" y="246530"/>
                        <a:pt x="200433" y="186018"/>
                        <a:pt x="202674" y="154642"/>
                      </a:cubicBezTo>
                      <a:cubicBezTo>
                        <a:pt x="204915" y="123266"/>
                        <a:pt x="163453" y="91889"/>
                        <a:pt x="121992" y="6051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1" name="フリーフォーム 260">
                  <a:extLst>
                    <a:ext uri="{FF2B5EF4-FFF2-40B4-BE49-F238E27FC236}">
                      <a16:creationId xmlns:a16="http://schemas.microsoft.com/office/drawing/2014/main" id="{263A66DF-4B63-BF37-A967-BA0192508BE9}"/>
                    </a:ext>
                  </a:extLst>
                </p:cNvPr>
                <p:cNvSpPr/>
                <p:nvPr/>
              </p:nvSpPr>
              <p:spPr>
                <a:xfrm>
                  <a:off x="6956612" y="5688106"/>
                  <a:ext cx="154641" cy="138129"/>
                </a:xfrm>
                <a:custGeom>
                  <a:avLst/>
                  <a:gdLst>
                    <a:gd name="connsiteX0" fmla="*/ 0 w 154641"/>
                    <a:gd name="connsiteY0" fmla="*/ 0 h 138129"/>
                    <a:gd name="connsiteX1" fmla="*/ 26894 w 154641"/>
                    <a:gd name="connsiteY1" fmla="*/ 121023 h 138129"/>
                    <a:gd name="connsiteX2" fmla="*/ 154641 w 154641"/>
                    <a:gd name="connsiteY2" fmla="*/ 134470 h 138129"/>
                  </a:gdLst>
                  <a:ahLst/>
                  <a:cxnLst>
                    <a:cxn ang="0">
                      <a:pos x="connsiteX0" y="connsiteY0"/>
                    </a:cxn>
                    <a:cxn ang="0">
                      <a:pos x="connsiteX1" y="connsiteY1"/>
                    </a:cxn>
                    <a:cxn ang="0">
                      <a:pos x="connsiteX2" y="connsiteY2"/>
                    </a:cxn>
                  </a:cxnLst>
                  <a:rect l="l" t="t" r="r" b="b"/>
                  <a:pathLst>
                    <a:path w="154641" h="138129">
                      <a:moveTo>
                        <a:pt x="0" y="0"/>
                      </a:moveTo>
                      <a:cubicBezTo>
                        <a:pt x="560" y="49305"/>
                        <a:pt x="1121" y="98611"/>
                        <a:pt x="26894" y="121023"/>
                      </a:cubicBezTo>
                      <a:cubicBezTo>
                        <a:pt x="52667" y="143435"/>
                        <a:pt x="103654" y="138952"/>
                        <a:pt x="154641" y="1344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2" name="フリーフォーム 261">
                  <a:extLst>
                    <a:ext uri="{FF2B5EF4-FFF2-40B4-BE49-F238E27FC236}">
                      <a16:creationId xmlns:a16="http://schemas.microsoft.com/office/drawing/2014/main" id="{490070E8-B5AB-F5AD-FF30-C54EF2FA1FFB}"/>
                    </a:ext>
                  </a:extLst>
                </p:cNvPr>
                <p:cNvSpPr/>
                <p:nvPr/>
              </p:nvSpPr>
              <p:spPr>
                <a:xfrm>
                  <a:off x="6203576" y="4867261"/>
                  <a:ext cx="954742" cy="706545"/>
                </a:xfrm>
                <a:custGeom>
                  <a:avLst/>
                  <a:gdLst>
                    <a:gd name="connsiteX0" fmla="*/ 0 w 954742"/>
                    <a:gd name="connsiteY0" fmla="*/ 27468 h 706545"/>
                    <a:gd name="connsiteX1" fmla="*/ 154642 w 954742"/>
                    <a:gd name="connsiteY1" fmla="*/ 40915 h 706545"/>
                    <a:gd name="connsiteX2" fmla="*/ 699248 w 954742"/>
                    <a:gd name="connsiteY2" fmla="*/ 417433 h 706545"/>
                    <a:gd name="connsiteX3" fmla="*/ 954742 w 954742"/>
                    <a:gd name="connsiteY3" fmla="*/ 706545 h 706545"/>
                  </a:gdLst>
                  <a:ahLst/>
                  <a:cxnLst>
                    <a:cxn ang="0">
                      <a:pos x="connsiteX0" y="connsiteY0"/>
                    </a:cxn>
                    <a:cxn ang="0">
                      <a:pos x="connsiteX1" y="connsiteY1"/>
                    </a:cxn>
                    <a:cxn ang="0">
                      <a:pos x="connsiteX2" y="connsiteY2"/>
                    </a:cxn>
                    <a:cxn ang="0">
                      <a:pos x="connsiteX3" y="connsiteY3"/>
                    </a:cxn>
                  </a:cxnLst>
                  <a:rect l="l" t="t" r="r" b="b"/>
                  <a:pathLst>
                    <a:path w="954742" h="706545">
                      <a:moveTo>
                        <a:pt x="0" y="27468"/>
                      </a:moveTo>
                      <a:cubicBezTo>
                        <a:pt x="19050" y="1694"/>
                        <a:pt x="38101" y="-24079"/>
                        <a:pt x="154642" y="40915"/>
                      </a:cubicBezTo>
                      <a:cubicBezTo>
                        <a:pt x="271183" y="105909"/>
                        <a:pt x="565898" y="306495"/>
                        <a:pt x="699248" y="417433"/>
                      </a:cubicBezTo>
                      <a:cubicBezTo>
                        <a:pt x="832598" y="528371"/>
                        <a:pt x="893670" y="617458"/>
                        <a:pt x="954742" y="706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3" name="フリーフォーム 262">
                  <a:extLst>
                    <a:ext uri="{FF2B5EF4-FFF2-40B4-BE49-F238E27FC236}">
                      <a16:creationId xmlns:a16="http://schemas.microsoft.com/office/drawing/2014/main" id="{E705D3A3-A645-AAB2-7C65-0048F54E4009}"/>
                    </a:ext>
                  </a:extLst>
                </p:cNvPr>
                <p:cNvSpPr/>
                <p:nvPr/>
              </p:nvSpPr>
              <p:spPr>
                <a:xfrm>
                  <a:off x="3945866" y="4938623"/>
                  <a:ext cx="802257" cy="254479"/>
                </a:xfrm>
                <a:custGeom>
                  <a:avLst/>
                  <a:gdLst>
                    <a:gd name="connsiteX0" fmla="*/ 0 w 802257"/>
                    <a:gd name="connsiteY0" fmla="*/ 0 h 254479"/>
                    <a:gd name="connsiteX1" fmla="*/ 349370 w 802257"/>
                    <a:gd name="connsiteY1" fmla="*/ 159588 h 254479"/>
                    <a:gd name="connsiteX2" fmla="*/ 504645 w 802257"/>
                    <a:gd name="connsiteY2" fmla="*/ 81951 h 254479"/>
                    <a:gd name="connsiteX3" fmla="*/ 461513 w 802257"/>
                    <a:gd name="connsiteY3" fmla="*/ 172528 h 254479"/>
                    <a:gd name="connsiteX4" fmla="*/ 802257 w 802257"/>
                    <a:gd name="connsiteY4" fmla="*/ 254479 h 25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257" h="254479">
                      <a:moveTo>
                        <a:pt x="0" y="0"/>
                      </a:moveTo>
                      <a:cubicBezTo>
                        <a:pt x="132631" y="72965"/>
                        <a:pt x="265263" y="145930"/>
                        <a:pt x="349370" y="159588"/>
                      </a:cubicBezTo>
                      <a:cubicBezTo>
                        <a:pt x="433477" y="173246"/>
                        <a:pt x="485955" y="79794"/>
                        <a:pt x="504645" y="81951"/>
                      </a:cubicBezTo>
                      <a:cubicBezTo>
                        <a:pt x="523335" y="84108"/>
                        <a:pt x="411911" y="143773"/>
                        <a:pt x="461513" y="172528"/>
                      </a:cubicBezTo>
                      <a:cubicBezTo>
                        <a:pt x="511115" y="201283"/>
                        <a:pt x="656686" y="227881"/>
                        <a:pt x="802257" y="254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4" name="フリーフォーム 263">
                  <a:extLst>
                    <a:ext uri="{FF2B5EF4-FFF2-40B4-BE49-F238E27FC236}">
                      <a16:creationId xmlns:a16="http://schemas.microsoft.com/office/drawing/2014/main" id="{97B6388C-B417-AB4D-4EBB-0C921A0A2AF6}"/>
                    </a:ext>
                  </a:extLst>
                </p:cNvPr>
                <p:cNvSpPr/>
                <p:nvPr/>
              </p:nvSpPr>
              <p:spPr>
                <a:xfrm>
                  <a:off x="6287938" y="5097293"/>
                  <a:ext cx="168215" cy="108749"/>
                </a:xfrm>
                <a:custGeom>
                  <a:avLst/>
                  <a:gdLst>
                    <a:gd name="connsiteX0" fmla="*/ 0 w 168215"/>
                    <a:gd name="connsiteY0" fmla="*/ 108749 h 108749"/>
                    <a:gd name="connsiteX1" fmla="*/ 99204 w 168215"/>
                    <a:gd name="connsiteY1" fmla="*/ 9545 h 108749"/>
                    <a:gd name="connsiteX2" fmla="*/ 168215 w 168215"/>
                    <a:gd name="connsiteY2" fmla="*/ 9545 h 108749"/>
                  </a:gdLst>
                  <a:ahLst/>
                  <a:cxnLst>
                    <a:cxn ang="0">
                      <a:pos x="connsiteX0" y="connsiteY0"/>
                    </a:cxn>
                    <a:cxn ang="0">
                      <a:pos x="connsiteX1" y="connsiteY1"/>
                    </a:cxn>
                    <a:cxn ang="0">
                      <a:pos x="connsiteX2" y="connsiteY2"/>
                    </a:cxn>
                  </a:cxnLst>
                  <a:rect l="l" t="t" r="r" b="b"/>
                  <a:pathLst>
                    <a:path w="168215" h="108749">
                      <a:moveTo>
                        <a:pt x="0" y="108749"/>
                      </a:moveTo>
                      <a:cubicBezTo>
                        <a:pt x="35584" y="67414"/>
                        <a:pt x="71168" y="26079"/>
                        <a:pt x="99204" y="9545"/>
                      </a:cubicBezTo>
                      <a:cubicBezTo>
                        <a:pt x="127240" y="-6989"/>
                        <a:pt x="147727" y="1278"/>
                        <a:pt x="168215" y="954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5" name="フリーフォーム 264">
                  <a:extLst>
                    <a:ext uri="{FF2B5EF4-FFF2-40B4-BE49-F238E27FC236}">
                      <a16:creationId xmlns:a16="http://schemas.microsoft.com/office/drawing/2014/main" id="{037102C0-7EF7-2498-51F3-B39939C90C13}"/>
                    </a:ext>
                  </a:extLst>
                </p:cNvPr>
                <p:cNvSpPr/>
                <p:nvPr/>
              </p:nvSpPr>
              <p:spPr>
                <a:xfrm>
                  <a:off x="4656399" y="5133372"/>
                  <a:ext cx="92597" cy="196770"/>
                </a:xfrm>
                <a:custGeom>
                  <a:avLst/>
                  <a:gdLst>
                    <a:gd name="connsiteX0" fmla="*/ 0 w 92597"/>
                    <a:gd name="connsiteY0" fmla="*/ 0 h 196770"/>
                    <a:gd name="connsiteX1" fmla="*/ 75235 w 92597"/>
                    <a:gd name="connsiteY1" fmla="*/ 92598 h 196770"/>
                    <a:gd name="connsiteX2" fmla="*/ 92597 w 92597"/>
                    <a:gd name="connsiteY2" fmla="*/ 196770 h 196770"/>
                  </a:gdLst>
                  <a:ahLst/>
                  <a:cxnLst>
                    <a:cxn ang="0">
                      <a:pos x="connsiteX0" y="connsiteY0"/>
                    </a:cxn>
                    <a:cxn ang="0">
                      <a:pos x="connsiteX1" y="connsiteY1"/>
                    </a:cxn>
                    <a:cxn ang="0">
                      <a:pos x="connsiteX2" y="connsiteY2"/>
                    </a:cxn>
                  </a:cxnLst>
                  <a:rect l="l" t="t" r="r" b="b"/>
                  <a:pathLst>
                    <a:path w="92597" h="196770">
                      <a:moveTo>
                        <a:pt x="0" y="0"/>
                      </a:moveTo>
                      <a:cubicBezTo>
                        <a:pt x="29901" y="29901"/>
                        <a:pt x="59802" y="59803"/>
                        <a:pt x="75235" y="92598"/>
                      </a:cubicBezTo>
                      <a:cubicBezTo>
                        <a:pt x="90668" y="125393"/>
                        <a:pt x="91632" y="161081"/>
                        <a:pt x="92597" y="19677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 name="フリーフォーム 265">
                  <a:extLst>
                    <a:ext uri="{FF2B5EF4-FFF2-40B4-BE49-F238E27FC236}">
                      <a16:creationId xmlns:a16="http://schemas.microsoft.com/office/drawing/2014/main" id="{3D12889C-330D-9931-2D93-12F0BD97602E}"/>
                    </a:ext>
                  </a:extLst>
                </p:cNvPr>
                <p:cNvSpPr/>
                <p:nvPr/>
              </p:nvSpPr>
              <p:spPr>
                <a:xfrm>
                  <a:off x="5121088" y="5032188"/>
                  <a:ext cx="341058" cy="426969"/>
                </a:xfrm>
                <a:custGeom>
                  <a:avLst/>
                  <a:gdLst>
                    <a:gd name="connsiteX0" fmla="*/ 119530 w 341058"/>
                    <a:gd name="connsiteY0" fmla="*/ 0 h 426969"/>
                    <a:gd name="connsiteX1" fmla="*/ 251012 w 341058"/>
                    <a:gd name="connsiteY1" fmla="*/ 173318 h 426969"/>
                    <a:gd name="connsiteX2" fmla="*/ 340659 w 341058"/>
                    <a:gd name="connsiteY2" fmla="*/ 227106 h 426969"/>
                    <a:gd name="connsiteX3" fmla="*/ 280894 w 341058"/>
                    <a:gd name="connsiteY3" fmla="*/ 304800 h 426969"/>
                    <a:gd name="connsiteX4" fmla="*/ 209177 w 341058"/>
                    <a:gd name="connsiteY4" fmla="*/ 424330 h 426969"/>
                    <a:gd name="connsiteX5" fmla="*/ 209177 w 341058"/>
                    <a:gd name="connsiteY5" fmla="*/ 376518 h 426969"/>
                    <a:gd name="connsiteX6" fmla="*/ 107577 w 341058"/>
                    <a:gd name="connsiteY6" fmla="*/ 251012 h 426969"/>
                    <a:gd name="connsiteX7" fmla="*/ 0 w 341058"/>
                    <a:gd name="connsiteY7" fmla="*/ 131483 h 42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1058" h="426969">
                      <a:moveTo>
                        <a:pt x="119530" y="0"/>
                      </a:moveTo>
                      <a:cubicBezTo>
                        <a:pt x="166843" y="67733"/>
                        <a:pt x="214157" y="135467"/>
                        <a:pt x="251012" y="173318"/>
                      </a:cubicBezTo>
                      <a:cubicBezTo>
                        <a:pt x="287867" y="211169"/>
                        <a:pt x="335679" y="205192"/>
                        <a:pt x="340659" y="227106"/>
                      </a:cubicBezTo>
                      <a:cubicBezTo>
                        <a:pt x="345639" y="249020"/>
                        <a:pt x="302808" y="271930"/>
                        <a:pt x="280894" y="304800"/>
                      </a:cubicBezTo>
                      <a:cubicBezTo>
                        <a:pt x="258980" y="337670"/>
                        <a:pt x="221130" y="412377"/>
                        <a:pt x="209177" y="424330"/>
                      </a:cubicBezTo>
                      <a:cubicBezTo>
                        <a:pt x="197224" y="436283"/>
                        <a:pt x="226110" y="405404"/>
                        <a:pt x="209177" y="376518"/>
                      </a:cubicBezTo>
                      <a:cubicBezTo>
                        <a:pt x="192244" y="347632"/>
                        <a:pt x="142440" y="291851"/>
                        <a:pt x="107577" y="251012"/>
                      </a:cubicBezTo>
                      <a:cubicBezTo>
                        <a:pt x="72714" y="210173"/>
                        <a:pt x="36357" y="170828"/>
                        <a:pt x="0" y="1314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7" name="フリーフォーム 266">
                  <a:extLst>
                    <a:ext uri="{FF2B5EF4-FFF2-40B4-BE49-F238E27FC236}">
                      <a16:creationId xmlns:a16="http://schemas.microsoft.com/office/drawing/2014/main" id="{6B7EE775-4417-748B-BE5E-D7BDBE3B4F48}"/>
                    </a:ext>
                  </a:extLst>
                </p:cNvPr>
                <p:cNvSpPr/>
                <p:nvPr/>
              </p:nvSpPr>
              <p:spPr>
                <a:xfrm>
                  <a:off x="5467379" y="5044141"/>
                  <a:ext cx="185843" cy="421106"/>
                </a:xfrm>
                <a:custGeom>
                  <a:avLst/>
                  <a:gdLst>
                    <a:gd name="connsiteX0" fmla="*/ 36203 w 185843"/>
                    <a:gd name="connsiteY0" fmla="*/ 0 h 421106"/>
                    <a:gd name="connsiteX1" fmla="*/ 54133 w 185843"/>
                    <a:gd name="connsiteY1" fmla="*/ 95624 h 421106"/>
                    <a:gd name="connsiteX2" fmla="*/ 143780 w 185843"/>
                    <a:gd name="connsiteY2" fmla="*/ 137459 h 421106"/>
                    <a:gd name="connsiteX3" fmla="*/ 137803 w 185843"/>
                    <a:gd name="connsiteY3" fmla="*/ 191247 h 421106"/>
                    <a:gd name="connsiteX4" fmla="*/ 185615 w 185843"/>
                    <a:gd name="connsiteY4" fmla="*/ 412377 h 421106"/>
                    <a:gd name="connsiteX5" fmla="*/ 149756 w 185843"/>
                    <a:gd name="connsiteY5" fmla="*/ 364565 h 421106"/>
                    <a:gd name="connsiteX6" fmla="*/ 24250 w 185843"/>
                    <a:gd name="connsiteY6" fmla="*/ 251012 h 421106"/>
                    <a:gd name="connsiteX7" fmla="*/ 345 w 185843"/>
                    <a:gd name="connsiteY7" fmla="*/ 197224 h 421106"/>
                    <a:gd name="connsiteX8" fmla="*/ 12297 w 185843"/>
                    <a:gd name="connsiteY8" fmla="*/ 119530 h 42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843" h="421106">
                      <a:moveTo>
                        <a:pt x="36203" y="0"/>
                      </a:moveTo>
                      <a:cubicBezTo>
                        <a:pt x="36203" y="36357"/>
                        <a:pt x="36204" y="72714"/>
                        <a:pt x="54133" y="95624"/>
                      </a:cubicBezTo>
                      <a:cubicBezTo>
                        <a:pt x="72062" y="118534"/>
                        <a:pt x="129835" y="121522"/>
                        <a:pt x="143780" y="137459"/>
                      </a:cubicBezTo>
                      <a:cubicBezTo>
                        <a:pt x="157725" y="153396"/>
                        <a:pt x="130831" y="145428"/>
                        <a:pt x="137803" y="191247"/>
                      </a:cubicBezTo>
                      <a:cubicBezTo>
                        <a:pt x="144775" y="237066"/>
                        <a:pt x="185615" y="412377"/>
                        <a:pt x="185615" y="412377"/>
                      </a:cubicBezTo>
                      <a:cubicBezTo>
                        <a:pt x="187607" y="441263"/>
                        <a:pt x="176650" y="391459"/>
                        <a:pt x="149756" y="364565"/>
                      </a:cubicBezTo>
                      <a:cubicBezTo>
                        <a:pt x="122862" y="337671"/>
                        <a:pt x="49152" y="278902"/>
                        <a:pt x="24250" y="251012"/>
                      </a:cubicBezTo>
                      <a:cubicBezTo>
                        <a:pt x="-652" y="223122"/>
                        <a:pt x="2337" y="219138"/>
                        <a:pt x="345" y="197224"/>
                      </a:cubicBezTo>
                      <a:cubicBezTo>
                        <a:pt x="-1647" y="175310"/>
                        <a:pt x="5325" y="147420"/>
                        <a:pt x="12297" y="11953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 name="フリーフォーム 267">
                  <a:extLst>
                    <a:ext uri="{FF2B5EF4-FFF2-40B4-BE49-F238E27FC236}">
                      <a16:creationId xmlns:a16="http://schemas.microsoft.com/office/drawing/2014/main" id="{C35EB65A-BC7F-FABB-7B40-2A653E9D57E0}"/>
                    </a:ext>
                  </a:extLst>
                </p:cNvPr>
                <p:cNvSpPr/>
                <p:nvPr/>
              </p:nvSpPr>
              <p:spPr>
                <a:xfrm>
                  <a:off x="5515535" y="5360894"/>
                  <a:ext cx="36062" cy="191247"/>
                </a:xfrm>
                <a:custGeom>
                  <a:avLst/>
                  <a:gdLst>
                    <a:gd name="connsiteX0" fmla="*/ 0 w 36062"/>
                    <a:gd name="connsiteY0" fmla="*/ 0 h 191247"/>
                    <a:gd name="connsiteX1" fmla="*/ 35859 w 36062"/>
                    <a:gd name="connsiteY1" fmla="*/ 95624 h 191247"/>
                    <a:gd name="connsiteX2" fmla="*/ 11953 w 36062"/>
                    <a:gd name="connsiteY2" fmla="*/ 191247 h 191247"/>
                  </a:gdLst>
                  <a:ahLst/>
                  <a:cxnLst>
                    <a:cxn ang="0">
                      <a:pos x="connsiteX0" y="connsiteY0"/>
                    </a:cxn>
                    <a:cxn ang="0">
                      <a:pos x="connsiteX1" y="connsiteY1"/>
                    </a:cxn>
                    <a:cxn ang="0">
                      <a:pos x="connsiteX2" y="connsiteY2"/>
                    </a:cxn>
                  </a:cxnLst>
                  <a:rect l="l" t="t" r="r" b="b"/>
                  <a:pathLst>
                    <a:path w="36062" h="191247">
                      <a:moveTo>
                        <a:pt x="0" y="0"/>
                      </a:moveTo>
                      <a:cubicBezTo>
                        <a:pt x="16933" y="31874"/>
                        <a:pt x="33867" y="63749"/>
                        <a:pt x="35859" y="95624"/>
                      </a:cubicBezTo>
                      <a:cubicBezTo>
                        <a:pt x="37851" y="127499"/>
                        <a:pt x="24902" y="159373"/>
                        <a:pt x="11953" y="19124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9" name="フリーフォーム 268">
                  <a:extLst>
                    <a:ext uri="{FF2B5EF4-FFF2-40B4-BE49-F238E27FC236}">
                      <a16:creationId xmlns:a16="http://schemas.microsoft.com/office/drawing/2014/main" id="{51DD9A18-DAC1-85B6-495A-6BEC461626FB}"/>
                    </a:ext>
                  </a:extLst>
                </p:cNvPr>
                <p:cNvSpPr/>
                <p:nvPr/>
              </p:nvSpPr>
              <p:spPr>
                <a:xfrm>
                  <a:off x="5441343" y="5283200"/>
                  <a:ext cx="44310" cy="274918"/>
                </a:xfrm>
                <a:custGeom>
                  <a:avLst/>
                  <a:gdLst>
                    <a:gd name="connsiteX0" fmla="*/ 8451 w 44310"/>
                    <a:gd name="connsiteY0" fmla="*/ 0 h 274918"/>
                    <a:gd name="connsiteX1" fmla="*/ 2475 w 44310"/>
                    <a:gd name="connsiteY1" fmla="*/ 191247 h 274918"/>
                    <a:gd name="connsiteX2" fmla="*/ 44310 w 44310"/>
                    <a:gd name="connsiteY2" fmla="*/ 274918 h 274918"/>
                  </a:gdLst>
                  <a:ahLst/>
                  <a:cxnLst>
                    <a:cxn ang="0">
                      <a:pos x="connsiteX0" y="connsiteY0"/>
                    </a:cxn>
                    <a:cxn ang="0">
                      <a:pos x="connsiteX1" y="connsiteY1"/>
                    </a:cxn>
                    <a:cxn ang="0">
                      <a:pos x="connsiteX2" y="connsiteY2"/>
                    </a:cxn>
                  </a:cxnLst>
                  <a:rect l="l" t="t" r="r" b="b"/>
                  <a:pathLst>
                    <a:path w="44310" h="274918">
                      <a:moveTo>
                        <a:pt x="8451" y="0"/>
                      </a:moveTo>
                      <a:cubicBezTo>
                        <a:pt x="2474" y="72713"/>
                        <a:pt x="-3502" y="145427"/>
                        <a:pt x="2475" y="191247"/>
                      </a:cubicBezTo>
                      <a:cubicBezTo>
                        <a:pt x="8452" y="237067"/>
                        <a:pt x="26381" y="255992"/>
                        <a:pt x="44310" y="27491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0" name="フリーフォーム 269">
                  <a:extLst>
                    <a:ext uri="{FF2B5EF4-FFF2-40B4-BE49-F238E27FC236}">
                      <a16:creationId xmlns:a16="http://schemas.microsoft.com/office/drawing/2014/main" id="{4DC567B8-FDB5-C55E-213B-8D5E1F8F7D5B}"/>
                    </a:ext>
                  </a:extLst>
                </p:cNvPr>
                <p:cNvSpPr/>
                <p:nvPr/>
              </p:nvSpPr>
              <p:spPr>
                <a:xfrm>
                  <a:off x="5658971" y="5468471"/>
                  <a:ext cx="328705" cy="132632"/>
                </a:xfrm>
                <a:custGeom>
                  <a:avLst/>
                  <a:gdLst>
                    <a:gd name="connsiteX0" fmla="*/ 0 w 328705"/>
                    <a:gd name="connsiteY0" fmla="*/ 131482 h 132632"/>
                    <a:gd name="connsiteX1" fmla="*/ 95623 w 328705"/>
                    <a:gd name="connsiteY1" fmla="*/ 113553 h 132632"/>
                    <a:gd name="connsiteX2" fmla="*/ 328705 w 328705"/>
                    <a:gd name="connsiteY2" fmla="*/ 0 h 132632"/>
                  </a:gdLst>
                  <a:ahLst/>
                  <a:cxnLst>
                    <a:cxn ang="0">
                      <a:pos x="connsiteX0" y="connsiteY0"/>
                    </a:cxn>
                    <a:cxn ang="0">
                      <a:pos x="connsiteX1" y="connsiteY1"/>
                    </a:cxn>
                    <a:cxn ang="0">
                      <a:pos x="connsiteX2" y="connsiteY2"/>
                    </a:cxn>
                  </a:cxnLst>
                  <a:rect l="l" t="t" r="r" b="b"/>
                  <a:pathLst>
                    <a:path w="328705" h="132632">
                      <a:moveTo>
                        <a:pt x="0" y="131482"/>
                      </a:moveTo>
                      <a:cubicBezTo>
                        <a:pt x="20419" y="133474"/>
                        <a:pt x="40839" y="135467"/>
                        <a:pt x="95623" y="113553"/>
                      </a:cubicBezTo>
                      <a:cubicBezTo>
                        <a:pt x="150407" y="91639"/>
                        <a:pt x="239556" y="45819"/>
                        <a:pt x="328705"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 name="フリーフォーム 270">
                  <a:extLst>
                    <a:ext uri="{FF2B5EF4-FFF2-40B4-BE49-F238E27FC236}">
                      <a16:creationId xmlns:a16="http://schemas.microsoft.com/office/drawing/2014/main" id="{877B6926-E907-9EB7-D8B5-375A18B324B5}"/>
                    </a:ext>
                  </a:extLst>
                </p:cNvPr>
                <p:cNvSpPr/>
                <p:nvPr/>
              </p:nvSpPr>
              <p:spPr>
                <a:xfrm>
                  <a:off x="5676900" y="5540188"/>
                  <a:ext cx="292847" cy="113553"/>
                </a:xfrm>
                <a:custGeom>
                  <a:avLst/>
                  <a:gdLst>
                    <a:gd name="connsiteX0" fmla="*/ 0 w 292847"/>
                    <a:gd name="connsiteY0" fmla="*/ 113553 h 113553"/>
                    <a:gd name="connsiteX1" fmla="*/ 137459 w 292847"/>
                    <a:gd name="connsiteY1" fmla="*/ 71718 h 113553"/>
                    <a:gd name="connsiteX2" fmla="*/ 292847 w 292847"/>
                    <a:gd name="connsiteY2" fmla="*/ 0 h 113553"/>
                  </a:gdLst>
                  <a:ahLst/>
                  <a:cxnLst>
                    <a:cxn ang="0">
                      <a:pos x="connsiteX0" y="connsiteY0"/>
                    </a:cxn>
                    <a:cxn ang="0">
                      <a:pos x="connsiteX1" y="connsiteY1"/>
                    </a:cxn>
                    <a:cxn ang="0">
                      <a:pos x="connsiteX2" y="connsiteY2"/>
                    </a:cxn>
                  </a:cxnLst>
                  <a:rect l="l" t="t" r="r" b="b"/>
                  <a:pathLst>
                    <a:path w="292847" h="113553">
                      <a:moveTo>
                        <a:pt x="0" y="113553"/>
                      </a:moveTo>
                      <a:cubicBezTo>
                        <a:pt x="44325" y="102098"/>
                        <a:pt x="88651" y="90643"/>
                        <a:pt x="137459" y="71718"/>
                      </a:cubicBezTo>
                      <a:cubicBezTo>
                        <a:pt x="186267" y="52793"/>
                        <a:pt x="239557" y="26396"/>
                        <a:pt x="292847"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72" name="グループ化 271">
                  <a:extLst>
                    <a:ext uri="{FF2B5EF4-FFF2-40B4-BE49-F238E27FC236}">
                      <a16:creationId xmlns:a16="http://schemas.microsoft.com/office/drawing/2014/main" id="{95EE5625-B759-F878-10D9-A2FC3EFFE09E}"/>
                    </a:ext>
                  </a:extLst>
                </p:cNvPr>
                <p:cNvGrpSpPr/>
                <p:nvPr/>
              </p:nvGrpSpPr>
              <p:grpSpPr>
                <a:xfrm>
                  <a:off x="4929248" y="5432173"/>
                  <a:ext cx="342282" cy="371121"/>
                  <a:chOff x="4356293" y="7229034"/>
                  <a:chExt cx="447009" cy="484672"/>
                </a:xfrm>
              </p:grpSpPr>
              <p:sp>
                <p:nvSpPr>
                  <p:cNvPr id="287" name="フリーフォーム 286">
                    <a:extLst>
                      <a:ext uri="{FF2B5EF4-FFF2-40B4-BE49-F238E27FC236}">
                        <a16:creationId xmlns:a16="http://schemas.microsoft.com/office/drawing/2014/main" id="{0A0D35C3-BC78-C154-D25C-E458B2A6B066}"/>
                      </a:ext>
                    </a:extLst>
                  </p:cNvPr>
                  <p:cNvSpPr/>
                  <p:nvPr/>
                </p:nvSpPr>
                <p:spPr>
                  <a:xfrm>
                    <a:off x="4362270" y="7229034"/>
                    <a:ext cx="205159" cy="245036"/>
                  </a:xfrm>
                  <a:custGeom>
                    <a:avLst/>
                    <a:gdLst>
                      <a:gd name="connsiteX0" fmla="*/ 0 w 205159"/>
                      <a:gd name="connsiteY0" fmla="*/ 0 h 245036"/>
                      <a:gd name="connsiteX1" fmla="*/ 107576 w 205159"/>
                      <a:gd name="connsiteY1" fmla="*/ 173318 h 245036"/>
                      <a:gd name="connsiteX2" fmla="*/ 53788 w 205159"/>
                      <a:gd name="connsiteY2" fmla="*/ 185271 h 245036"/>
                      <a:gd name="connsiteX3" fmla="*/ 203200 w 205159"/>
                      <a:gd name="connsiteY3" fmla="*/ 167342 h 245036"/>
                      <a:gd name="connsiteX4" fmla="*/ 125506 w 205159"/>
                      <a:gd name="connsiteY4" fmla="*/ 245036 h 24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159" h="245036">
                        <a:moveTo>
                          <a:pt x="0" y="0"/>
                        </a:moveTo>
                        <a:cubicBezTo>
                          <a:pt x="49305" y="71220"/>
                          <a:pt x="98611" y="142440"/>
                          <a:pt x="107576" y="173318"/>
                        </a:cubicBezTo>
                        <a:cubicBezTo>
                          <a:pt x="116541" y="204197"/>
                          <a:pt x="37851" y="186267"/>
                          <a:pt x="53788" y="185271"/>
                        </a:cubicBezTo>
                        <a:cubicBezTo>
                          <a:pt x="69725" y="184275"/>
                          <a:pt x="191247" y="157381"/>
                          <a:pt x="203200" y="167342"/>
                        </a:cubicBezTo>
                        <a:cubicBezTo>
                          <a:pt x="215153" y="177303"/>
                          <a:pt x="170329" y="211169"/>
                          <a:pt x="125506" y="24503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フリーフォーム 287">
                    <a:extLst>
                      <a:ext uri="{FF2B5EF4-FFF2-40B4-BE49-F238E27FC236}">
                        <a16:creationId xmlns:a16="http://schemas.microsoft.com/office/drawing/2014/main" id="{85346CC1-ACAC-01DB-A711-92DBCBAE501F}"/>
                      </a:ext>
                    </a:extLst>
                  </p:cNvPr>
                  <p:cNvSpPr/>
                  <p:nvPr/>
                </p:nvSpPr>
                <p:spPr>
                  <a:xfrm>
                    <a:off x="4356293" y="7263171"/>
                    <a:ext cx="447009" cy="450535"/>
                  </a:xfrm>
                  <a:custGeom>
                    <a:avLst/>
                    <a:gdLst>
                      <a:gd name="connsiteX0" fmla="*/ 0 w 447009"/>
                      <a:gd name="connsiteY0" fmla="*/ 25628 h 450535"/>
                      <a:gd name="connsiteX1" fmla="*/ 412377 w 447009"/>
                      <a:gd name="connsiteY1" fmla="*/ 1722 h 450535"/>
                      <a:gd name="connsiteX2" fmla="*/ 418353 w 447009"/>
                      <a:gd name="connsiteY2" fmla="*/ 67463 h 450535"/>
                      <a:gd name="connsiteX3" fmla="*/ 364565 w 447009"/>
                      <a:gd name="connsiteY3" fmla="*/ 181016 h 450535"/>
                      <a:gd name="connsiteX4" fmla="*/ 364565 w 447009"/>
                      <a:gd name="connsiteY4" fmla="*/ 276640 h 450535"/>
                      <a:gd name="connsiteX5" fmla="*/ 382494 w 447009"/>
                      <a:gd name="connsiteY5" fmla="*/ 408122 h 450535"/>
                      <a:gd name="connsiteX6" fmla="*/ 286871 w 447009"/>
                      <a:gd name="connsiteY6" fmla="*/ 449958 h 450535"/>
                      <a:gd name="connsiteX7" fmla="*/ 197224 w 447009"/>
                      <a:gd name="connsiteY7" fmla="*/ 384216 h 450535"/>
                      <a:gd name="connsiteX8" fmla="*/ 179294 w 447009"/>
                      <a:gd name="connsiteY8" fmla="*/ 318475 h 450535"/>
                      <a:gd name="connsiteX9" fmla="*/ 221130 w 447009"/>
                      <a:gd name="connsiteY9" fmla="*/ 192969 h 450535"/>
                      <a:gd name="connsiteX10" fmla="*/ 286871 w 447009"/>
                      <a:gd name="connsiteY10" fmla="*/ 55510 h 450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009" h="450535">
                        <a:moveTo>
                          <a:pt x="0" y="25628"/>
                        </a:moveTo>
                        <a:cubicBezTo>
                          <a:pt x="171326" y="10189"/>
                          <a:pt x="342652" y="-5250"/>
                          <a:pt x="412377" y="1722"/>
                        </a:cubicBezTo>
                        <a:cubicBezTo>
                          <a:pt x="482102" y="8694"/>
                          <a:pt x="426322" y="37581"/>
                          <a:pt x="418353" y="67463"/>
                        </a:cubicBezTo>
                        <a:cubicBezTo>
                          <a:pt x="410384" y="97345"/>
                          <a:pt x="373530" y="146153"/>
                          <a:pt x="364565" y="181016"/>
                        </a:cubicBezTo>
                        <a:cubicBezTo>
                          <a:pt x="355600" y="215879"/>
                          <a:pt x="361577" y="238789"/>
                          <a:pt x="364565" y="276640"/>
                        </a:cubicBezTo>
                        <a:cubicBezTo>
                          <a:pt x="367553" y="314491"/>
                          <a:pt x="395443" y="379236"/>
                          <a:pt x="382494" y="408122"/>
                        </a:cubicBezTo>
                        <a:cubicBezTo>
                          <a:pt x="369545" y="437008"/>
                          <a:pt x="317749" y="453942"/>
                          <a:pt x="286871" y="449958"/>
                        </a:cubicBezTo>
                        <a:cubicBezTo>
                          <a:pt x="255993" y="445974"/>
                          <a:pt x="215153" y="406130"/>
                          <a:pt x="197224" y="384216"/>
                        </a:cubicBezTo>
                        <a:cubicBezTo>
                          <a:pt x="179295" y="362302"/>
                          <a:pt x="175310" y="350350"/>
                          <a:pt x="179294" y="318475"/>
                        </a:cubicBezTo>
                        <a:cubicBezTo>
                          <a:pt x="183278" y="286601"/>
                          <a:pt x="203201" y="236797"/>
                          <a:pt x="221130" y="192969"/>
                        </a:cubicBezTo>
                        <a:cubicBezTo>
                          <a:pt x="239060" y="149142"/>
                          <a:pt x="262965" y="102326"/>
                          <a:pt x="286871" y="55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73" name="フリーフォーム 272">
                  <a:extLst>
                    <a:ext uri="{FF2B5EF4-FFF2-40B4-BE49-F238E27FC236}">
                      <a16:creationId xmlns:a16="http://schemas.microsoft.com/office/drawing/2014/main" id="{FD72713C-F79D-219E-2390-A852B0277696}"/>
                    </a:ext>
                  </a:extLst>
                </p:cNvPr>
                <p:cNvSpPr/>
                <p:nvPr/>
              </p:nvSpPr>
              <p:spPr>
                <a:xfrm>
                  <a:off x="5670924" y="5598855"/>
                  <a:ext cx="440058" cy="342346"/>
                </a:xfrm>
                <a:custGeom>
                  <a:avLst/>
                  <a:gdLst>
                    <a:gd name="connsiteX0" fmla="*/ 0 w 440058"/>
                    <a:gd name="connsiteY0" fmla="*/ 108674 h 342346"/>
                    <a:gd name="connsiteX1" fmla="*/ 167341 w 440058"/>
                    <a:gd name="connsiteY1" fmla="*/ 66839 h 342346"/>
                    <a:gd name="connsiteX2" fmla="*/ 328705 w 440058"/>
                    <a:gd name="connsiteY2" fmla="*/ 1098 h 342346"/>
                    <a:gd name="connsiteX3" fmla="*/ 388470 w 440058"/>
                    <a:gd name="connsiteY3" fmla="*/ 36957 h 342346"/>
                    <a:gd name="connsiteX4" fmla="*/ 430305 w 440058"/>
                    <a:gd name="connsiteY4" fmla="*/ 174416 h 342346"/>
                    <a:gd name="connsiteX5" fmla="*/ 430305 w 440058"/>
                    <a:gd name="connsiteY5" fmla="*/ 210274 h 342346"/>
                    <a:gd name="connsiteX6" fmla="*/ 322729 w 440058"/>
                    <a:gd name="connsiteY6" fmla="*/ 270039 h 342346"/>
                    <a:gd name="connsiteX7" fmla="*/ 65741 w 440058"/>
                    <a:gd name="connsiteY7" fmla="*/ 341757 h 342346"/>
                    <a:gd name="connsiteX8" fmla="*/ 23905 w 440058"/>
                    <a:gd name="connsiteY8" fmla="*/ 228204 h 342346"/>
                    <a:gd name="connsiteX9" fmla="*/ 0 w 440058"/>
                    <a:gd name="connsiteY9" fmla="*/ 180392 h 34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058" h="342346">
                      <a:moveTo>
                        <a:pt x="0" y="108674"/>
                      </a:moveTo>
                      <a:cubicBezTo>
                        <a:pt x="56278" y="96721"/>
                        <a:pt x="112557" y="84768"/>
                        <a:pt x="167341" y="66839"/>
                      </a:cubicBezTo>
                      <a:cubicBezTo>
                        <a:pt x="222125" y="48910"/>
                        <a:pt x="291850" y="6078"/>
                        <a:pt x="328705" y="1098"/>
                      </a:cubicBezTo>
                      <a:cubicBezTo>
                        <a:pt x="365560" y="-3882"/>
                        <a:pt x="371537" y="8071"/>
                        <a:pt x="388470" y="36957"/>
                      </a:cubicBezTo>
                      <a:cubicBezTo>
                        <a:pt x="405403" y="65843"/>
                        <a:pt x="423333" y="145530"/>
                        <a:pt x="430305" y="174416"/>
                      </a:cubicBezTo>
                      <a:cubicBezTo>
                        <a:pt x="437277" y="203302"/>
                        <a:pt x="448234" y="194337"/>
                        <a:pt x="430305" y="210274"/>
                      </a:cubicBezTo>
                      <a:cubicBezTo>
                        <a:pt x="412376" y="226211"/>
                        <a:pt x="383490" y="248125"/>
                        <a:pt x="322729" y="270039"/>
                      </a:cubicBezTo>
                      <a:cubicBezTo>
                        <a:pt x="261968" y="291953"/>
                        <a:pt x="115545" y="348730"/>
                        <a:pt x="65741" y="341757"/>
                      </a:cubicBezTo>
                      <a:cubicBezTo>
                        <a:pt x="15937" y="334785"/>
                        <a:pt x="34862" y="255098"/>
                        <a:pt x="23905" y="228204"/>
                      </a:cubicBezTo>
                      <a:cubicBezTo>
                        <a:pt x="12948" y="201310"/>
                        <a:pt x="6474" y="190851"/>
                        <a:pt x="0" y="18039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フリーフォーム 273">
                  <a:extLst>
                    <a:ext uri="{FF2B5EF4-FFF2-40B4-BE49-F238E27FC236}">
                      <a16:creationId xmlns:a16="http://schemas.microsoft.com/office/drawing/2014/main" id="{6B19363D-E3CF-97AD-2ED2-2FF9173E16A7}"/>
                    </a:ext>
                  </a:extLst>
                </p:cNvPr>
                <p:cNvSpPr/>
                <p:nvPr/>
              </p:nvSpPr>
              <p:spPr>
                <a:xfrm>
                  <a:off x="5676220" y="5633046"/>
                  <a:ext cx="406588" cy="272474"/>
                </a:xfrm>
                <a:custGeom>
                  <a:avLst/>
                  <a:gdLst>
                    <a:gd name="connsiteX0" fmla="*/ 12633 w 406588"/>
                    <a:gd name="connsiteY0" fmla="*/ 92413 h 272474"/>
                    <a:gd name="connsiteX1" fmla="*/ 48492 w 406588"/>
                    <a:gd name="connsiteY1" fmla="*/ 194013 h 272474"/>
                    <a:gd name="connsiteX2" fmla="*/ 48492 w 406588"/>
                    <a:gd name="connsiteY2" fmla="*/ 271707 h 272474"/>
                    <a:gd name="connsiteX3" fmla="*/ 162045 w 406588"/>
                    <a:gd name="connsiteY3" fmla="*/ 235848 h 272474"/>
                    <a:gd name="connsiteX4" fmla="*/ 401104 w 406588"/>
                    <a:gd name="connsiteY4" fmla="*/ 164130 h 272474"/>
                    <a:gd name="connsiteX5" fmla="*/ 335362 w 406588"/>
                    <a:gd name="connsiteY5" fmla="*/ 8742 h 272474"/>
                    <a:gd name="connsiteX6" fmla="*/ 293527 w 406588"/>
                    <a:gd name="connsiteY6" fmla="*/ 26672 h 272474"/>
                    <a:gd name="connsiteX7" fmla="*/ 12633 w 406588"/>
                    <a:gd name="connsiteY7" fmla="*/ 92413 h 27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588" h="272474">
                      <a:moveTo>
                        <a:pt x="12633" y="92413"/>
                      </a:moveTo>
                      <a:cubicBezTo>
                        <a:pt x="-28206" y="120303"/>
                        <a:pt x="42516" y="164131"/>
                        <a:pt x="48492" y="194013"/>
                      </a:cubicBezTo>
                      <a:cubicBezTo>
                        <a:pt x="54468" y="223895"/>
                        <a:pt x="29567" y="264735"/>
                        <a:pt x="48492" y="271707"/>
                      </a:cubicBezTo>
                      <a:cubicBezTo>
                        <a:pt x="67418" y="278680"/>
                        <a:pt x="162045" y="235848"/>
                        <a:pt x="162045" y="235848"/>
                      </a:cubicBezTo>
                      <a:cubicBezTo>
                        <a:pt x="220814" y="217919"/>
                        <a:pt x="372218" y="201981"/>
                        <a:pt x="401104" y="164130"/>
                      </a:cubicBezTo>
                      <a:cubicBezTo>
                        <a:pt x="429990" y="126279"/>
                        <a:pt x="335362" y="8742"/>
                        <a:pt x="335362" y="8742"/>
                      </a:cubicBezTo>
                      <a:cubicBezTo>
                        <a:pt x="317433" y="-14168"/>
                        <a:pt x="340343" y="13723"/>
                        <a:pt x="293527" y="26672"/>
                      </a:cubicBezTo>
                      <a:cubicBezTo>
                        <a:pt x="246711" y="39621"/>
                        <a:pt x="53472" y="64523"/>
                        <a:pt x="12633" y="92413"/>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フリーフォーム 274">
                  <a:extLst>
                    <a:ext uri="{FF2B5EF4-FFF2-40B4-BE49-F238E27FC236}">
                      <a16:creationId xmlns:a16="http://schemas.microsoft.com/office/drawing/2014/main" id="{C9E52896-0DEE-A2EC-D06F-7C602BC3FB7C}"/>
                    </a:ext>
                  </a:extLst>
                </p:cNvPr>
                <p:cNvSpPr/>
                <p:nvPr/>
              </p:nvSpPr>
              <p:spPr>
                <a:xfrm>
                  <a:off x="7112000" y="5707884"/>
                  <a:ext cx="59763" cy="71226"/>
                </a:xfrm>
                <a:custGeom>
                  <a:avLst/>
                  <a:gdLst>
                    <a:gd name="connsiteX0" fmla="*/ 0 w 59763"/>
                    <a:gd name="connsiteY0" fmla="*/ 32516 h 71226"/>
                    <a:gd name="connsiteX1" fmla="*/ 57150 w 59763"/>
                    <a:gd name="connsiteY1" fmla="*/ 766 h 71226"/>
                    <a:gd name="connsiteX2" fmla="*/ 50800 w 59763"/>
                    <a:gd name="connsiteY2" fmla="*/ 61091 h 71226"/>
                    <a:gd name="connsiteX3" fmla="*/ 38100 w 59763"/>
                    <a:gd name="connsiteY3" fmla="*/ 70616 h 71226"/>
                  </a:gdLst>
                  <a:ahLst/>
                  <a:cxnLst>
                    <a:cxn ang="0">
                      <a:pos x="connsiteX0" y="connsiteY0"/>
                    </a:cxn>
                    <a:cxn ang="0">
                      <a:pos x="connsiteX1" y="connsiteY1"/>
                    </a:cxn>
                    <a:cxn ang="0">
                      <a:pos x="connsiteX2" y="connsiteY2"/>
                    </a:cxn>
                    <a:cxn ang="0">
                      <a:pos x="connsiteX3" y="connsiteY3"/>
                    </a:cxn>
                  </a:cxnLst>
                  <a:rect l="l" t="t" r="r" b="b"/>
                  <a:pathLst>
                    <a:path w="59763" h="71226">
                      <a:moveTo>
                        <a:pt x="0" y="32516"/>
                      </a:moveTo>
                      <a:cubicBezTo>
                        <a:pt x="24341" y="14259"/>
                        <a:pt x="48683" y="-3997"/>
                        <a:pt x="57150" y="766"/>
                      </a:cubicBezTo>
                      <a:cubicBezTo>
                        <a:pt x="65617" y="5529"/>
                        <a:pt x="50800" y="61091"/>
                        <a:pt x="50800" y="61091"/>
                      </a:cubicBezTo>
                      <a:cubicBezTo>
                        <a:pt x="47625" y="72733"/>
                        <a:pt x="42862" y="71674"/>
                        <a:pt x="38100" y="7061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フリーフォーム 275">
                  <a:extLst>
                    <a:ext uri="{FF2B5EF4-FFF2-40B4-BE49-F238E27FC236}">
                      <a16:creationId xmlns:a16="http://schemas.microsoft.com/office/drawing/2014/main" id="{DA3EF655-72E4-D6BE-E85B-7C9172965061}"/>
                    </a:ext>
                  </a:extLst>
                </p:cNvPr>
                <p:cNvSpPr/>
                <p:nvPr/>
              </p:nvSpPr>
              <p:spPr>
                <a:xfrm>
                  <a:off x="6572250" y="5137150"/>
                  <a:ext cx="428625" cy="298450"/>
                </a:xfrm>
                <a:custGeom>
                  <a:avLst/>
                  <a:gdLst>
                    <a:gd name="connsiteX0" fmla="*/ 0 w 428625"/>
                    <a:gd name="connsiteY0" fmla="*/ 0 h 298450"/>
                    <a:gd name="connsiteX1" fmla="*/ 428625 w 428625"/>
                    <a:gd name="connsiteY1" fmla="*/ 298450 h 298450"/>
                  </a:gdLst>
                  <a:ahLst/>
                  <a:cxnLst>
                    <a:cxn ang="0">
                      <a:pos x="connsiteX0" y="connsiteY0"/>
                    </a:cxn>
                    <a:cxn ang="0">
                      <a:pos x="connsiteX1" y="connsiteY1"/>
                    </a:cxn>
                  </a:cxnLst>
                  <a:rect l="l" t="t" r="r" b="b"/>
                  <a:pathLst>
                    <a:path w="428625" h="298450">
                      <a:moveTo>
                        <a:pt x="0" y="0"/>
                      </a:moveTo>
                      <a:lnTo>
                        <a:pt x="428625" y="29845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フリーフォーム 276">
                  <a:extLst>
                    <a:ext uri="{FF2B5EF4-FFF2-40B4-BE49-F238E27FC236}">
                      <a16:creationId xmlns:a16="http://schemas.microsoft.com/office/drawing/2014/main" id="{F3591AF9-F3D8-4F67-BF96-4B7BBF139EE0}"/>
                    </a:ext>
                  </a:extLst>
                </p:cNvPr>
                <p:cNvSpPr/>
                <p:nvPr/>
              </p:nvSpPr>
              <p:spPr>
                <a:xfrm>
                  <a:off x="4162425" y="5245100"/>
                  <a:ext cx="688975" cy="260350"/>
                </a:xfrm>
                <a:custGeom>
                  <a:avLst/>
                  <a:gdLst>
                    <a:gd name="connsiteX0" fmla="*/ 0 w 688975"/>
                    <a:gd name="connsiteY0" fmla="*/ 0 h 260350"/>
                    <a:gd name="connsiteX1" fmla="*/ 333375 w 688975"/>
                    <a:gd name="connsiteY1" fmla="*/ 79375 h 260350"/>
                    <a:gd name="connsiteX2" fmla="*/ 542925 w 688975"/>
                    <a:gd name="connsiteY2" fmla="*/ 107950 h 260350"/>
                    <a:gd name="connsiteX3" fmla="*/ 688975 w 688975"/>
                    <a:gd name="connsiteY3" fmla="*/ 260350 h 260350"/>
                  </a:gdLst>
                  <a:ahLst/>
                  <a:cxnLst>
                    <a:cxn ang="0">
                      <a:pos x="connsiteX0" y="connsiteY0"/>
                    </a:cxn>
                    <a:cxn ang="0">
                      <a:pos x="connsiteX1" y="connsiteY1"/>
                    </a:cxn>
                    <a:cxn ang="0">
                      <a:pos x="connsiteX2" y="connsiteY2"/>
                    </a:cxn>
                    <a:cxn ang="0">
                      <a:pos x="connsiteX3" y="connsiteY3"/>
                    </a:cxn>
                  </a:cxnLst>
                  <a:rect l="l" t="t" r="r" b="b"/>
                  <a:pathLst>
                    <a:path w="688975" h="260350">
                      <a:moveTo>
                        <a:pt x="0" y="0"/>
                      </a:moveTo>
                      <a:cubicBezTo>
                        <a:pt x="121443" y="30691"/>
                        <a:pt x="242887" y="61383"/>
                        <a:pt x="333375" y="79375"/>
                      </a:cubicBezTo>
                      <a:cubicBezTo>
                        <a:pt x="423863" y="97367"/>
                        <a:pt x="483658" y="77788"/>
                        <a:pt x="542925" y="107950"/>
                      </a:cubicBezTo>
                      <a:cubicBezTo>
                        <a:pt x="602192" y="138112"/>
                        <a:pt x="645583" y="199231"/>
                        <a:pt x="688975" y="2603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8" name="フリーフォーム 277">
                  <a:extLst>
                    <a:ext uri="{FF2B5EF4-FFF2-40B4-BE49-F238E27FC236}">
                      <a16:creationId xmlns:a16="http://schemas.microsoft.com/office/drawing/2014/main" id="{6D4DC9A3-1756-D4DE-4C68-10EE8958F61A}"/>
                    </a:ext>
                  </a:extLst>
                </p:cNvPr>
                <p:cNvSpPr/>
                <p:nvPr/>
              </p:nvSpPr>
              <p:spPr>
                <a:xfrm>
                  <a:off x="5632450" y="4956444"/>
                  <a:ext cx="746125" cy="161656"/>
                </a:xfrm>
                <a:custGeom>
                  <a:avLst/>
                  <a:gdLst>
                    <a:gd name="connsiteX0" fmla="*/ 0 w 746125"/>
                    <a:gd name="connsiteY0" fmla="*/ 161656 h 161656"/>
                    <a:gd name="connsiteX1" fmla="*/ 536575 w 746125"/>
                    <a:gd name="connsiteY1" fmla="*/ 12431 h 161656"/>
                    <a:gd name="connsiteX2" fmla="*/ 746125 w 746125"/>
                    <a:gd name="connsiteY2" fmla="*/ 18781 h 161656"/>
                  </a:gdLst>
                  <a:ahLst/>
                  <a:cxnLst>
                    <a:cxn ang="0">
                      <a:pos x="connsiteX0" y="connsiteY0"/>
                    </a:cxn>
                    <a:cxn ang="0">
                      <a:pos x="connsiteX1" y="connsiteY1"/>
                    </a:cxn>
                    <a:cxn ang="0">
                      <a:pos x="connsiteX2" y="connsiteY2"/>
                    </a:cxn>
                  </a:cxnLst>
                  <a:rect l="l" t="t" r="r" b="b"/>
                  <a:pathLst>
                    <a:path w="746125" h="161656">
                      <a:moveTo>
                        <a:pt x="0" y="161656"/>
                      </a:moveTo>
                      <a:cubicBezTo>
                        <a:pt x="206110" y="98949"/>
                        <a:pt x="412221" y="36243"/>
                        <a:pt x="536575" y="12431"/>
                      </a:cubicBezTo>
                      <a:cubicBezTo>
                        <a:pt x="660929" y="-11381"/>
                        <a:pt x="703527" y="3700"/>
                        <a:pt x="746125" y="1878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9" name="フリーフォーム 278">
                  <a:extLst>
                    <a:ext uri="{FF2B5EF4-FFF2-40B4-BE49-F238E27FC236}">
                      <a16:creationId xmlns:a16="http://schemas.microsoft.com/office/drawing/2014/main" id="{7CFE0A90-0C3D-BA0A-2F0F-521450BE58D0}"/>
                    </a:ext>
                  </a:extLst>
                </p:cNvPr>
                <p:cNvSpPr/>
                <p:nvPr/>
              </p:nvSpPr>
              <p:spPr>
                <a:xfrm>
                  <a:off x="5749925" y="5721350"/>
                  <a:ext cx="60325" cy="27843"/>
                </a:xfrm>
                <a:custGeom>
                  <a:avLst/>
                  <a:gdLst>
                    <a:gd name="connsiteX0" fmla="*/ 0 w 60325"/>
                    <a:gd name="connsiteY0" fmla="*/ 0 h 27843"/>
                    <a:gd name="connsiteX1" fmla="*/ 53975 w 60325"/>
                    <a:gd name="connsiteY1" fmla="*/ 25400 h 27843"/>
                    <a:gd name="connsiteX2" fmla="*/ 57150 w 60325"/>
                    <a:gd name="connsiteY2" fmla="*/ 25400 h 27843"/>
                  </a:gdLst>
                  <a:ahLst/>
                  <a:cxnLst>
                    <a:cxn ang="0">
                      <a:pos x="connsiteX0" y="connsiteY0"/>
                    </a:cxn>
                    <a:cxn ang="0">
                      <a:pos x="connsiteX1" y="connsiteY1"/>
                    </a:cxn>
                    <a:cxn ang="0">
                      <a:pos x="connsiteX2" y="connsiteY2"/>
                    </a:cxn>
                  </a:cxnLst>
                  <a:rect l="l" t="t" r="r" b="b"/>
                  <a:pathLst>
                    <a:path w="60325" h="27843">
                      <a:moveTo>
                        <a:pt x="0" y="0"/>
                      </a:moveTo>
                      <a:lnTo>
                        <a:pt x="53975" y="25400"/>
                      </a:lnTo>
                      <a:cubicBezTo>
                        <a:pt x="63500" y="29633"/>
                        <a:pt x="60325" y="27516"/>
                        <a:pt x="57150" y="25400"/>
                      </a:cubicBez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0" name="フリーフォーム 279">
                  <a:extLst>
                    <a:ext uri="{FF2B5EF4-FFF2-40B4-BE49-F238E27FC236}">
                      <a16:creationId xmlns:a16="http://schemas.microsoft.com/office/drawing/2014/main" id="{51B12792-DE59-03E3-B7EB-13EEA6CAADBD}"/>
                    </a:ext>
                  </a:extLst>
                </p:cNvPr>
                <p:cNvSpPr/>
                <p:nvPr/>
              </p:nvSpPr>
              <p:spPr>
                <a:xfrm>
                  <a:off x="5753100" y="5727700"/>
                  <a:ext cx="48727" cy="41376"/>
                </a:xfrm>
                <a:custGeom>
                  <a:avLst/>
                  <a:gdLst>
                    <a:gd name="connsiteX0" fmla="*/ 0 w 48727"/>
                    <a:gd name="connsiteY0" fmla="*/ 0 h 41376"/>
                    <a:gd name="connsiteX1" fmla="*/ 44450 w 48727"/>
                    <a:gd name="connsiteY1" fmla="*/ 34925 h 41376"/>
                    <a:gd name="connsiteX2" fmla="*/ 44450 w 48727"/>
                    <a:gd name="connsiteY2" fmla="*/ 41275 h 41376"/>
                  </a:gdLst>
                  <a:ahLst/>
                  <a:cxnLst>
                    <a:cxn ang="0">
                      <a:pos x="connsiteX0" y="connsiteY0"/>
                    </a:cxn>
                    <a:cxn ang="0">
                      <a:pos x="connsiteX1" y="connsiteY1"/>
                    </a:cxn>
                    <a:cxn ang="0">
                      <a:pos x="connsiteX2" y="connsiteY2"/>
                    </a:cxn>
                  </a:cxnLst>
                  <a:rect l="l" t="t" r="r" b="b"/>
                  <a:pathLst>
                    <a:path w="48727" h="41376">
                      <a:moveTo>
                        <a:pt x="0" y="0"/>
                      </a:moveTo>
                      <a:lnTo>
                        <a:pt x="44450" y="34925"/>
                      </a:lnTo>
                      <a:cubicBezTo>
                        <a:pt x="51858" y="41804"/>
                        <a:pt x="48154" y="41539"/>
                        <a:pt x="44450" y="412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1" name="フリーフォーム 280">
                  <a:extLst>
                    <a:ext uri="{FF2B5EF4-FFF2-40B4-BE49-F238E27FC236}">
                      <a16:creationId xmlns:a16="http://schemas.microsoft.com/office/drawing/2014/main" id="{CC7EEFC3-24D0-4AAD-147A-016B71652DB8}"/>
                    </a:ext>
                  </a:extLst>
                </p:cNvPr>
                <p:cNvSpPr/>
                <p:nvPr/>
              </p:nvSpPr>
              <p:spPr>
                <a:xfrm>
                  <a:off x="5740400" y="5775325"/>
                  <a:ext cx="19050" cy="60325"/>
                </a:xfrm>
                <a:custGeom>
                  <a:avLst/>
                  <a:gdLst>
                    <a:gd name="connsiteX0" fmla="*/ 0 w 19050"/>
                    <a:gd name="connsiteY0" fmla="*/ 0 h 60325"/>
                    <a:gd name="connsiteX1" fmla="*/ 19050 w 19050"/>
                    <a:gd name="connsiteY1" fmla="*/ 60325 h 60325"/>
                  </a:gdLst>
                  <a:ahLst/>
                  <a:cxnLst>
                    <a:cxn ang="0">
                      <a:pos x="connsiteX0" y="connsiteY0"/>
                    </a:cxn>
                    <a:cxn ang="0">
                      <a:pos x="connsiteX1" y="connsiteY1"/>
                    </a:cxn>
                  </a:cxnLst>
                  <a:rect l="l" t="t" r="r" b="b"/>
                  <a:pathLst>
                    <a:path w="19050" h="60325">
                      <a:moveTo>
                        <a:pt x="0" y="0"/>
                      </a:moveTo>
                      <a:lnTo>
                        <a:pt x="19050" y="60325"/>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2" name="フリーフォーム 281">
                  <a:extLst>
                    <a:ext uri="{FF2B5EF4-FFF2-40B4-BE49-F238E27FC236}">
                      <a16:creationId xmlns:a16="http://schemas.microsoft.com/office/drawing/2014/main" id="{426A927A-D5BA-8ABD-069B-9FB4E1C7EF90}"/>
                    </a:ext>
                  </a:extLst>
                </p:cNvPr>
                <p:cNvSpPr/>
                <p:nvPr/>
              </p:nvSpPr>
              <p:spPr>
                <a:xfrm>
                  <a:off x="5756275" y="5752824"/>
                  <a:ext cx="101600" cy="105051"/>
                </a:xfrm>
                <a:custGeom>
                  <a:avLst/>
                  <a:gdLst>
                    <a:gd name="connsiteX0" fmla="*/ 0 w 101600"/>
                    <a:gd name="connsiteY0" fmla="*/ 25676 h 105051"/>
                    <a:gd name="connsiteX1" fmla="*/ 60325 w 101600"/>
                    <a:gd name="connsiteY1" fmla="*/ 12976 h 105051"/>
                    <a:gd name="connsiteX2" fmla="*/ 85725 w 101600"/>
                    <a:gd name="connsiteY2" fmla="*/ 276 h 105051"/>
                    <a:gd name="connsiteX3" fmla="*/ 101600 w 101600"/>
                    <a:gd name="connsiteY3" fmla="*/ 25676 h 105051"/>
                    <a:gd name="connsiteX4" fmla="*/ 85725 w 101600"/>
                    <a:gd name="connsiteY4" fmla="*/ 89176 h 105051"/>
                    <a:gd name="connsiteX5" fmla="*/ 44450 w 101600"/>
                    <a:gd name="connsiteY5" fmla="*/ 105051 h 105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00" h="105051">
                      <a:moveTo>
                        <a:pt x="0" y="25676"/>
                      </a:moveTo>
                      <a:cubicBezTo>
                        <a:pt x="23019" y="21442"/>
                        <a:pt x="46038" y="17209"/>
                        <a:pt x="60325" y="12976"/>
                      </a:cubicBezTo>
                      <a:cubicBezTo>
                        <a:pt x="74612" y="8743"/>
                        <a:pt x="78846" y="-1841"/>
                        <a:pt x="85725" y="276"/>
                      </a:cubicBezTo>
                      <a:cubicBezTo>
                        <a:pt x="92604" y="2393"/>
                        <a:pt x="101600" y="10859"/>
                        <a:pt x="101600" y="25676"/>
                      </a:cubicBezTo>
                      <a:cubicBezTo>
                        <a:pt x="101600" y="40493"/>
                        <a:pt x="95250" y="75947"/>
                        <a:pt x="85725" y="89176"/>
                      </a:cubicBezTo>
                      <a:cubicBezTo>
                        <a:pt x="76200" y="102405"/>
                        <a:pt x="60325" y="103728"/>
                        <a:pt x="44450" y="1050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3" name="フリーフォーム 282">
                  <a:extLst>
                    <a:ext uri="{FF2B5EF4-FFF2-40B4-BE49-F238E27FC236}">
                      <a16:creationId xmlns:a16="http://schemas.microsoft.com/office/drawing/2014/main" id="{A6A87043-D206-FA79-EB42-31194999803F}"/>
                    </a:ext>
                  </a:extLst>
                </p:cNvPr>
                <p:cNvSpPr/>
                <p:nvPr/>
              </p:nvSpPr>
              <p:spPr>
                <a:xfrm>
                  <a:off x="5892800" y="5721350"/>
                  <a:ext cx="101600" cy="61785"/>
                </a:xfrm>
                <a:custGeom>
                  <a:avLst/>
                  <a:gdLst>
                    <a:gd name="connsiteX0" fmla="*/ 0 w 101600"/>
                    <a:gd name="connsiteY0" fmla="*/ 0 h 61785"/>
                    <a:gd name="connsiteX1" fmla="*/ 41275 w 101600"/>
                    <a:gd name="connsiteY1" fmla="*/ 53975 h 61785"/>
                    <a:gd name="connsiteX2" fmla="*/ 101600 w 101600"/>
                    <a:gd name="connsiteY2" fmla="*/ 60325 h 61785"/>
                  </a:gdLst>
                  <a:ahLst/>
                  <a:cxnLst>
                    <a:cxn ang="0">
                      <a:pos x="connsiteX0" y="connsiteY0"/>
                    </a:cxn>
                    <a:cxn ang="0">
                      <a:pos x="connsiteX1" y="connsiteY1"/>
                    </a:cxn>
                    <a:cxn ang="0">
                      <a:pos x="connsiteX2" y="connsiteY2"/>
                    </a:cxn>
                  </a:cxnLst>
                  <a:rect l="l" t="t" r="r" b="b"/>
                  <a:pathLst>
                    <a:path w="101600" h="61785">
                      <a:moveTo>
                        <a:pt x="0" y="0"/>
                      </a:moveTo>
                      <a:cubicBezTo>
                        <a:pt x="12171" y="21960"/>
                        <a:pt x="24342" y="43921"/>
                        <a:pt x="41275" y="53975"/>
                      </a:cubicBezTo>
                      <a:cubicBezTo>
                        <a:pt x="58208" y="64029"/>
                        <a:pt x="79904" y="62177"/>
                        <a:pt x="101600" y="603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4" name="フリーフォーム 283">
                  <a:extLst>
                    <a:ext uri="{FF2B5EF4-FFF2-40B4-BE49-F238E27FC236}">
                      <a16:creationId xmlns:a16="http://schemas.microsoft.com/office/drawing/2014/main" id="{6F2A1983-CCB1-89C7-A91C-16D51C4E2EBD}"/>
                    </a:ext>
                  </a:extLst>
                </p:cNvPr>
                <p:cNvSpPr/>
                <p:nvPr/>
              </p:nvSpPr>
              <p:spPr>
                <a:xfrm>
                  <a:off x="5902325" y="5692775"/>
                  <a:ext cx="54763" cy="152400"/>
                </a:xfrm>
                <a:custGeom>
                  <a:avLst/>
                  <a:gdLst>
                    <a:gd name="connsiteX0" fmla="*/ 47625 w 54763"/>
                    <a:gd name="connsiteY0" fmla="*/ 0 h 152400"/>
                    <a:gd name="connsiteX1" fmla="*/ 53975 w 54763"/>
                    <a:gd name="connsiteY1" fmla="*/ 69850 h 152400"/>
                    <a:gd name="connsiteX2" fmla="*/ 31750 w 54763"/>
                    <a:gd name="connsiteY2" fmla="*/ 127000 h 152400"/>
                    <a:gd name="connsiteX3" fmla="*/ 0 w 54763"/>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54763" h="152400">
                      <a:moveTo>
                        <a:pt x="47625" y="0"/>
                      </a:moveTo>
                      <a:cubicBezTo>
                        <a:pt x="52123" y="24341"/>
                        <a:pt x="56621" y="48683"/>
                        <a:pt x="53975" y="69850"/>
                      </a:cubicBezTo>
                      <a:cubicBezTo>
                        <a:pt x="51329" y="91017"/>
                        <a:pt x="40746" y="113242"/>
                        <a:pt x="31750" y="127000"/>
                      </a:cubicBezTo>
                      <a:cubicBezTo>
                        <a:pt x="22754" y="140758"/>
                        <a:pt x="11377" y="146579"/>
                        <a:pt x="0" y="1524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5" name="フリーフォーム 284">
                  <a:extLst>
                    <a:ext uri="{FF2B5EF4-FFF2-40B4-BE49-F238E27FC236}">
                      <a16:creationId xmlns:a16="http://schemas.microsoft.com/office/drawing/2014/main" id="{C4ED22B9-39D7-162A-E598-EEB80A48769C}"/>
                    </a:ext>
                  </a:extLst>
                </p:cNvPr>
                <p:cNvSpPr/>
                <p:nvPr/>
              </p:nvSpPr>
              <p:spPr>
                <a:xfrm>
                  <a:off x="5657850" y="5038111"/>
                  <a:ext cx="330200" cy="219689"/>
                </a:xfrm>
                <a:custGeom>
                  <a:avLst/>
                  <a:gdLst>
                    <a:gd name="connsiteX0" fmla="*/ 0 w 330200"/>
                    <a:gd name="connsiteY0" fmla="*/ 3789 h 219689"/>
                    <a:gd name="connsiteX1" fmla="*/ 187325 w 330200"/>
                    <a:gd name="connsiteY1" fmla="*/ 29189 h 219689"/>
                    <a:gd name="connsiteX2" fmla="*/ 330200 w 330200"/>
                    <a:gd name="connsiteY2" fmla="*/ 219689 h 219689"/>
                  </a:gdLst>
                  <a:ahLst/>
                  <a:cxnLst>
                    <a:cxn ang="0">
                      <a:pos x="connsiteX0" y="connsiteY0"/>
                    </a:cxn>
                    <a:cxn ang="0">
                      <a:pos x="connsiteX1" y="connsiteY1"/>
                    </a:cxn>
                    <a:cxn ang="0">
                      <a:pos x="connsiteX2" y="connsiteY2"/>
                    </a:cxn>
                  </a:cxnLst>
                  <a:rect l="l" t="t" r="r" b="b"/>
                  <a:pathLst>
                    <a:path w="330200" h="219689">
                      <a:moveTo>
                        <a:pt x="0" y="3789"/>
                      </a:moveTo>
                      <a:cubicBezTo>
                        <a:pt x="66146" y="-1503"/>
                        <a:pt x="132292" y="-6794"/>
                        <a:pt x="187325" y="29189"/>
                      </a:cubicBezTo>
                      <a:cubicBezTo>
                        <a:pt x="242358" y="65172"/>
                        <a:pt x="286279" y="142430"/>
                        <a:pt x="330200" y="2196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フリーフォーム 285">
                  <a:extLst>
                    <a:ext uri="{FF2B5EF4-FFF2-40B4-BE49-F238E27FC236}">
                      <a16:creationId xmlns:a16="http://schemas.microsoft.com/office/drawing/2014/main" id="{F1B62BCA-7411-5037-3016-9259E7BF412C}"/>
                    </a:ext>
                  </a:extLst>
                </p:cNvPr>
                <p:cNvSpPr/>
                <p:nvPr/>
              </p:nvSpPr>
              <p:spPr>
                <a:xfrm>
                  <a:off x="4689475" y="5163725"/>
                  <a:ext cx="330200" cy="151225"/>
                </a:xfrm>
                <a:custGeom>
                  <a:avLst/>
                  <a:gdLst>
                    <a:gd name="connsiteX0" fmla="*/ 330200 w 330200"/>
                    <a:gd name="connsiteY0" fmla="*/ 17875 h 151225"/>
                    <a:gd name="connsiteX1" fmla="*/ 158750 w 330200"/>
                    <a:gd name="connsiteY1" fmla="*/ 11525 h 151225"/>
                    <a:gd name="connsiteX2" fmla="*/ 0 w 330200"/>
                    <a:gd name="connsiteY2" fmla="*/ 151225 h 151225"/>
                  </a:gdLst>
                  <a:ahLst/>
                  <a:cxnLst>
                    <a:cxn ang="0">
                      <a:pos x="connsiteX0" y="connsiteY0"/>
                    </a:cxn>
                    <a:cxn ang="0">
                      <a:pos x="connsiteX1" y="connsiteY1"/>
                    </a:cxn>
                    <a:cxn ang="0">
                      <a:pos x="connsiteX2" y="connsiteY2"/>
                    </a:cxn>
                  </a:cxnLst>
                  <a:rect l="l" t="t" r="r" b="b"/>
                  <a:pathLst>
                    <a:path w="330200" h="151225">
                      <a:moveTo>
                        <a:pt x="330200" y="17875"/>
                      </a:moveTo>
                      <a:cubicBezTo>
                        <a:pt x="271991" y="3587"/>
                        <a:pt x="213783" y="-10700"/>
                        <a:pt x="158750" y="11525"/>
                      </a:cubicBezTo>
                      <a:cubicBezTo>
                        <a:pt x="103717" y="33750"/>
                        <a:pt x="51858" y="92487"/>
                        <a:pt x="0" y="15122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5" name="フリーフォーム 164">
                <a:extLst>
                  <a:ext uri="{FF2B5EF4-FFF2-40B4-BE49-F238E27FC236}">
                    <a16:creationId xmlns:a16="http://schemas.microsoft.com/office/drawing/2014/main" id="{12D92137-B4F3-E956-5EEB-DE126CC296E1}"/>
                  </a:ext>
                </a:extLst>
              </p:cNvPr>
              <p:cNvSpPr/>
              <p:nvPr/>
            </p:nvSpPr>
            <p:spPr>
              <a:xfrm>
                <a:off x="5444650" y="2984500"/>
                <a:ext cx="1136548" cy="583156"/>
              </a:xfrm>
              <a:custGeom>
                <a:avLst/>
                <a:gdLst>
                  <a:gd name="connsiteX0" fmla="*/ 943450 w 1136548"/>
                  <a:gd name="connsiteY0" fmla="*/ 88900 h 495889"/>
                  <a:gd name="connsiteX1" fmla="*/ 1133950 w 1136548"/>
                  <a:gd name="connsiteY1" fmla="*/ 355600 h 495889"/>
                  <a:gd name="connsiteX2" fmla="*/ 994250 w 1136548"/>
                  <a:gd name="connsiteY2" fmla="*/ 431800 h 495889"/>
                  <a:gd name="connsiteX3" fmla="*/ 270350 w 1136548"/>
                  <a:gd name="connsiteY3" fmla="*/ 495300 h 495889"/>
                  <a:gd name="connsiteX4" fmla="*/ 448150 w 1136548"/>
                  <a:gd name="connsiteY4" fmla="*/ 393700 h 495889"/>
                  <a:gd name="connsiteX5" fmla="*/ 3650 w 1136548"/>
                  <a:gd name="connsiteY5" fmla="*/ 431800 h 495889"/>
                  <a:gd name="connsiteX6" fmla="*/ 232250 w 1136548"/>
                  <a:gd name="connsiteY6" fmla="*/ 330200 h 495889"/>
                  <a:gd name="connsiteX7" fmla="*/ 143350 w 1136548"/>
                  <a:gd name="connsiteY7" fmla="*/ 0 h 495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6548" h="495889">
                    <a:moveTo>
                      <a:pt x="943450" y="88900"/>
                    </a:moveTo>
                    <a:cubicBezTo>
                      <a:pt x="1034466" y="193675"/>
                      <a:pt x="1125483" y="298450"/>
                      <a:pt x="1133950" y="355600"/>
                    </a:cubicBezTo>
                    <a:cubicBezTo>
                      <a:pt x="1142417" y="412750"/>
                      <a:pt x="1138183" y="408517"/>
                      <a:pt x="994250" y="431800"/>
                    </a:cubicBezTo>
                    <a:cubicBezTo>
                      <a:pt x="850317" y="455083"/>
                      <a:pt x="361367" y="501650"/>
                      <a:pt x="270350" y="495300"/>
                    </a:cubicBezTo>
                    <a:cubicBezTo>
                      <a:pt x="179333" y="488950"/>
                      <a:pt x="492600" y="404283"/>
                      <a:pt x="448150" y="393700"/>
                    </a:cubicBezTo>
                    <a:cubicBezTo>
                      <a:pt x="403700" y="383117"/>
                      <a:pt x="39633" y="442383"/>
                      <a:pt x="3650" y="431800"/>
                    </a:cubicBezTo>
                    <a:cubicBezTo>
                      <a:pt x="-32333" y="421217"/>
                      <a:pt x="208967" y="402167"/>
                      <a:pt x="232250" y="330200"/>
                    </a:cubicBezTo>
                    <a:cubicBezTo>
                      <a:pt x="255533" y="258233"/>
                      <a:pt x="199441" y="129116"/>
                      <a:pt x="143350" y="0"/>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0" name="フリーフォーム 19">
              <a:extLst>
                <a:ext uri="{FF2B5EF4-FFF2-40B4-BE49-F238E27FC236}">
                  <a16:creationId xmlns:a16="http://schemas.microsoft.com/office/drawing/2014/main" id="{52F26EAA-98E6-1F73-53C4-803506AF1168}"/>
                </a:ext>
              </a:extLst>
            </p:cNvPr>
            <p:cNvSpPr/>
            <p:nvPr/>
          </p:nvSpPr>
          <p:spPr>
            <a:xfrm>
              <a:off x="6151418" y="3918857"/>
              <a:ext cx="118975" cy="795647"/>
            </a:xfrm>
            <a:custGeom>
              <a:avLst/>
              <a:gdLst>
                <a:gd name="connsiteX0" fmla="*/ 0 w 118975"/>
                <a:gd name="connsiteY0" fmla="*/ 0 h 795647"/>
                <a:gd name="connsiteX1" fmla="*/ 118753 w 118975"/>
                <a:gd name="connsiteY1" fmla="*/ 629392 h 795647"/>
                <a:gd name="connsiteX2" fmla="*/ 23751 w 118975"/>
                <a:gd name="connsiteY2" fmla="*/ 795647 h 795647"/>
              </a:gdLst>
              <a:ahLst/>
              <a:cxnLst>
                <a:cxn ang="0">
                  <a:pos x="connsiteX0" y="connsiteY0"/>
                </a:cxn>
                <a:cxn ang="0">
                  <a:pos x="connsiteX1" y="connsiteY1"/>
                </a:cxn>
                <a:cxn ang="0">
                  <a:pos x="connsiteX2" y="connsiteY2"/>
                </a:cxn>
              </a:cxnLst>
              <a:rect l="l" t="t" r="r" b="b"/>
              <a:pathLst>
                <a:path w="118975" h="795647">
                  <a:moveTo>
                    <a:pt x="0" y="0"/>
                  </a:moveTo>
                  <a:cubicBezTo>
                    <a:pt x="57397" y="248392"/>
                    <a:pt x="114795" y="496784"/>
                    <a:pt x="118753" y="629392"/>
                  </a:cubicBezTo>
                  <a:cubicBezTo>
                    <a:pt x="122711" y="762000"/>
                    <a:pt x="73231" y="778823"/>
                    <a:pt x="23751" y="795647"/>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1B9A0E9B-4FD2-BFBF-F7DD-E7DE78377314}"/>
                </a:ext>
              </a:extLst>
            </p:cNvPr>
            <p:cNvSpPr/>
            <p:nvPr/>
          </p:nvSpPr>
          <p:spPr>
            <a:xfrm>
              <a:off x="6107596" y="3389243"/>
              <a:ext cx="347869" cy="223631"/>
            </a:xfrm>
            <a:custGeom>
              <a:avLst/>
              <a:gdLst>
                <a:gd name="connsiteX0" fmla="*/ 0 w 347869"/>
                <a:gd name="connsiteY0" fmla="*/ 0 h 223631"/>
                <a:gd name="connsiteX1" fmla="*/ 283265 w 347869"/>
                <a:gd name="connsiteY1" fmla="*/ 84483 h 223631"/>
                <a:gd name="connsiteX2" fmla="*/ 347869 w 347869"/>
                <a:gd name="connsiteY2" fmla="*/ 223631 h 223631"/>
              </a:gdLst>
              <a:ahLst/>
              <a:cxnLst>
                <a:cxn ang="0">
                  <a:pos x="connsiteX0" y="connsiteY0"/>
                </a:cxn>
                <a:cxn ang="0">
                  <a:pos x="connsiteX1" y="connsiteY1"/>
                </a:cxn>
                <a:cxn ang="0">
                  <a:pos x="connsiteX2" y="connsiteY2"/>
                </a:cxn>
              </a:cxnLst>
              <a:rect l="l" t="t" r="r" b="b"/>
              <a:pathLst>
                <a:path w="347869" h="223631">
                  <a:moveTo>
                    <a:pt x="0" y="0"/>
                  </a:moveTo>
                  <a:cubicBezTo>
                    <a:pt x="112643" y="23605"/>
                    <a:pt x="225287" y="47211"/>
                    <a:pt x="283265" y="84483"/>
                  </a:cubicBezTo>
                  <a:cubicBezTo>
                    <a:pt x="341243" y="121755"/>
                    <a:pt x="344556" y="172693"/>
                    <a:pt x="347869" y="223631"/>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BD2043E7-9752-D2E6-0648-06DF141CCF43}"/>
                </a:ext>
              </a:extLst>
            </p:cNvPr>
            <p:cNvSpPr/>
            <p:nvPr/>
          </p:nvSpPr>
          <p:spPr>
            <a:xfrm>
              <a:off x="5923722" y="3433970"/>
              <a:ext cx="477078" cy="159026"/>
            </a:xfrm>
            <a:custGeom>
              <a:avLst/>
              <a:gdLst>
                <a:gd name="connsiteX0" fmla="*/ 0 w 477078"/>
                <a:gd name="connsiteY0" fmla="*/ 0 h 159026"/>
                <a:gd name="connsiteX1" fmla="*/ 352839 w 477078"/>
                <a:gd name="connsiteY1" fmla="*/ 69573 h 159026"/>
                <a:gd name="connsiteX2" fmla="*/ 477078 w 477078"/>
                <a:gd name="connsiteY2" fmla="*/ 159026 h 159026"/>
              </a:gdLst>
              <a:ahLst/>
              <a:cxnLst>
                <a:cxn ang="0">
                  <a:pos x="connsiteX0" y="connsiteY0"/>
                </a:cxn>
                <a:cxn ang="0">
                  <a:pos x="connsiteX1" y="connsiteY1"/>
                </a:cxn>
                <a:cxn ang="0">
                  <a:pos x="connsiteX2" y="connsiteY2"/>
                </a:cxn>
              </a:cxnLst>
              <a:rect l="l" t="t" r="r" b="b"/>
              <a:pathLst>
                <a:path w="477078" h="159026">
                  <a:moveTo>
                    <a:pt x="0" y="0"/>
                  </a:moveTo>
                  <a:cubicBezTo>
                    <a:pt x="136663" y="21534"/>
                    <a:pt x="273326" y="43069"/>
                    <a:pt x="352839" y="69573"/>
                  </a:cubicBezTo>
                  <a:cubicBezTo>
                    <a:pt x="432352" y="96077"/>
                    <a:pt x="454715" y="127551"/>
                    <a:pt x="477078" y="159026"/>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9A41E1D7-B9E2-5E69-0C54-AD0C2D5A7405}"/>
                </a:ext>
              </a:extLst>
            </p:cNvPr>
            <p:cNvSpPr/>
            <p:nvPr/>
          </p:nvSpPr>
          <p:spPr>
            <a:xfrm>
              <a:off x="5438980" y="3334578"/>
              <a:ext cx="807763" cy="373867"/>
            </a:xfrm>
            <a:custGeom>
              <a:avLst/>
              <a:gdLst>
                <a:gd name="connsiteX0" fmla="*/ 151781 w 807763"/>
                <a:gd name="connsiteY0" fmla="*/ 0 h 373867"/>
                <a:gd name="connsiteX1" fmla="*/ 7663 w 807763"/>
                <a:gd name="connsiteY1" fmla="*/ 243509 h 373867"/>
                <a:gd name="connsiteX2" fmla="*/ 52390 w 807763"/>
                <a:gd name="connsiteY2" fmla="*/ 372718 h 373867"/>
                <a:gd name="connsiteX3" fmla="*/ 325716 w 807763"/>
                <a:gd name="connsiteY3" fmla="*/ 303144 h 373867"/>
                <a:gd name="connsiteX4" fmla="*/ 608981 w 807763"/>
                <a:gd name="connsiteY4" fmla="*/ 238539 h 373867"/>
                <a:gd name="connsiteX5" fmla="*/ 807763 w 807763"/>
                <a:gd name="connsiteY5" fmla="*/ 258418 h 373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763" h="373867">
                  <a:moveTo>
                    <a:pt x="151781" y="0"/>
                  </a:moveTo>
                  <a:cubicBezTo>
                    <a:pt x="88004" y="90694"/>
                    <a:pt x="24228" y="181389"/>
                    <a:pt x="7663" y="243509"/>
                  </a:cubicBezTo>
                  <a:cubicBezTo>
                    <a:pt x="-8902" y="305629"/>
                    <a:pt x="-619" y="362779"/>
                    <a:pt x="52390" y="372718"/>
                  </a:cubicBezTo>
                  <a:cubicBezTo>
                    <a:pt x="105399" y="382657"/>
                    <a:pt x="232951" y="325507"/>
                    <a:pt x="325716" y="303144"/>
                  </a:cubicBezTo>
                  <a:cubicBezTo>
                    <a:pt x="418481" y="280781"/>
                    <a:pt x="528640" y="245993"/>
                    <a:pt x="608981" y="238539"/>
                  </a:cubicBezTo>
                  <a:cubicBezTo>
                    <a:pt x="689322" y="231085"/>
                    <a:pt x="748542" y="244751"/>
                    <a:pt x="807763" y="258418"/>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18054DD3-A483-28E2-EA6D-31AA3080708B}"/>
                </a:ext>
              </a:extLst>
            </p:cNvPr>
            <p:cNvSpPr/>
            <p:nvPr/>
          </p:nvSpPr>
          <p:spPr>
            <a:xfrm>
              <a:off x="5560934" y="3419061"/>
              <a:ext cx="283275" cy="191156"/>
            </a:xfrm>
            <a:custGeom>
              <a:avLst/>
              <a:gdLst>
                <a:gd name="connsiteX0" fmla="*/ 104370 w 283275"/>
                <a:gd name="connsiteY0" fmla="*/ 0 h 191156"/>
                <a:gd name="connsiteX1" fmla="*/ 9 w 283275"/>
                <a:gd name="connsiteY1" fmla="*/ 168965 h 191156"/>
                <a:gd name="connsiteX2" fmla="*/ 109340 w 283275"/>
                <a:gd name="connsiteY2" fmla="*/ 183874 h 191156"/>
                <a:gd name="connsiteX3" fmla="*/ 283275 w 283275"/>
                <a:gd name="connsiteY3" fmla="*/ 119269 h 191156"/>
              </a:gdLst>
              <a:ahLst/>
              <a:cxnLst>
                <a:cxn ang="0">
                  <a:pos x="connsiteX0" y="connsiteY0"/>
                </a:cxn>
                <a:cxn ang="0">
                  <a:pos x="connsiteX1" y="connsiteY1"/>
                </a:cxn>
                <a:cxn ang="0">
                  <a:pos x="connsiteX2" y="connsiteY2"/>
                </a:cxn>
                <a:cxn ang="0">
                  <a:pos x="connsiteX3" y="connsiteY3"/>
                </a:cxn>
              </a:cxnLst>
              <a:rect l="l" t="t" r="r" b="b"/>
              <a:pathLst>
                <a:path w="283275" h="191156">
                  <a:moveTo>
                    <a:pt x="104370" y="0"/>
                  </a:moveTo>
                  <a:cubicBezTo>
                    <a:pt x="51775" y="69159"/>
                    <a:pt x="-819" y="138319"/>
                    <a:pt x="9" y="168965"/>
                  </a:cubicBezTo>
                  <a:cubicBezTo>
                    <a:pt x="837" y="199611"/>
                    <a:pt x="62129" y="192157"/>
                    <a:pt x="109340" y="183874"/>
                  </a:cubicBezTo>
                  <a:cubicBezTo>
                    <a:pt x="156551" y="175591"/>
                    <a:pt x="219913" y="147430"/>
                    <a:pt x="283275" y="119269"/>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2A4E005D-3401-4EDC-11A6-9A3D57AB83EA}"/>
                </a:ext>
              </a:extLst>
            </p:cNvPr>
            <p:cNvSpPr/>
            <p:nvPr/>
          </p:nvSpPr>
          <p:spPr>
            <a:xfrm>
              <a:off x="6087717" y="3687417"/>
              <a:ext cx="586409" cy="1113183"/>
            </a:xfrm>
            <a:custGeom>
              <a:avLst/>
              <a:gdLst>
                <a:gd name="connsiteX0" fmla="*/ 0 w 586409"/>
                <a:gd name="connsiteY0" fmla="*/ 0 h 1113183"/>
                <a:gd name="connsiteX1" fmla="*/ 173935 w 586409"/>
                <a:gd name="connsiteY1" fmla="*/ 357809 h 1113183"/>
                <a:gd name="connsiteX2" fmla="*/ 586409 w 586409"/>
                <a:gd name="connsiteY2" fmla="*/ 1113183 h 1113183"/>
              </a:gdLst>
              <a:ahLst/>
              <a:cxnLst>
                <a:cxn ang="0">
                  <a:pos x="connsiteX0" y="connsiteY0"/>
                </a:cxn>
                <a:cxn ang="0">
                  <a:pos x="connsiteX1" y="connsiteY1"/>
                </a:cxn>
                <a:cxn ang="0">
                  <a:pos x="connsiteX2" y="connsiteY2"/>
                </a:cxn>
              </a:cxnLst>
              <a:rect l="l" t="t" r="r" b="b"/>
              <a:pathLst>
                <a:path w="586409" h="1113183">
                  <a:moveTo>
                    <a:pt x="0" y="0"/>
                  </a:moveTo>
                  <a:cubicBezTo>
                    <a:pt x="38100" y="86139"/>
                    <a:pt x="76200" y="172279"/>
                    <a:pt x="173935" y="357809"/>
                  </a:cubicBezTo>
                  <a:cubicBezTo>
                    <a:pt x="271670" y="543340"/>
                    <a:pt x="429039" y="828261"/>
                    <a:pt x="586409" y="1113183"/>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533E1732-B141-66E0-EE4B-8E77C96AD56F}"/>
                </a:ext>
              </a:extLst>
            </p:cNvPr>
            <p:cNvSpPr/>
            <p:nvPr/>
          </p:nvSpPr>
          <p:spPr>
            <a:xfrm>
              <a:off x="5724939" y="3965713"/>
              <a:ext cx="109331" cy="357809"/>
            </a:xfrm>
            <a:custGeom>
              <a:avLst/>
              <a:gdLst>
                <a:gd name="connsiteX0" fmla="*/ 109331 w 109331"/>
                <a:gd name="connsiteY0" fmla="*/ 0 h 357809"/>
                <a:gd name="connsiteX1" fmla="*/ 0 w 109331"/>
                <a:gd name="connsiteY1" fmla="*/ 357809 h 357809"/>
              </a:gdLst>
              <a:ahLst/>
              <a:cxnLst>
                <a:cxn ang="0">
                  <a:pos x="connsiteX0" y="connsiteY0"/>
                </a:cxn>
                <a:cxn ang="0">
                  <a:pos x="connsiteX1" y="connsiteY1"/>
                </a:cxn>
              </a:cxnLst>
              <a:rect l="l" t="t" r="r" b="b"/>
              <a:pathLst>
                <a:path w="109331" h="357809">
                  <a:moveTo>
                    <a:pt x="109331" y="0"/>
                  </a:moveTo>
                  <a:lnTo>
                    <a:pt x="0" y="357809"/>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1FF5A928-05BE-F9BA-1F6F-F162C38287DB}"/>
                </a:ext>
              </a:extLst>
            </p:cNvPr>
            <p:cNvSpPr/>
            <p:nvPr/>
          </p:nvSpPr>
          <p:spPr>
            <a:xfrm>
              <a:off x="5943600" y="4000500"/>
              <a:ext cx="39757" cy="303143"/>
            </a:xfrm>
            <a:custGeom>
              <a:avLst/>
              <a:gdLst>
                <a:gd name="connsiteX0" fmla="*/ 39757 w 39757"/>
                <a:gd name="connsiteY0" fmla="*/ 0 h 303143"/>
                <a:gd name="connsiteX1" fmla="*/ 0 w 39757"/>
                <a:gd name="connsiteY1" fmla="*/ 303143 h 303143"/>
              </a:gdLst>
              <a:ahLst/>
              <a:cxnLst>
                <a:cxn ang="0">
                  <a:pos x="connsiteX0" y="connsiteY0"/>
                </a:cxn>
                <a:cxn ang="0">
                  <a:pos x="connsiteX1" y="connsiteY1"/>
                </a:cxn>
              </a:cxnLst>
              <a:rect l="l" t="t" r="r" b="b"/>
              <a:pathLst>
                <a:path w="39757" h="303143">
                  <a:moveTo>
                    <a:pt x="39757" y="0"/>
                  </a:moveTo>
                  <a:lnTo>
                    <a:pt x="0" y="303143"/>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07CEB805-0E6A-1218-B44C-2FF9BC09F1A9}"/>
                </a:ext>
              </a:extLst>
            </p:cNvPr>
            <p:cNvSpPr/>
            <p:nvPr/>
          </p:nvSpPr>
          <p:spPr>
            <a:xfrm>
              <a:off x="5903843" y="3916017"/>
              <a:ext cx="49696" cy="347870"/>
            </a:xfrm>
            <a:custGeom>
              <a:avLst/>
              <a:gdLst>
                <a:gd name="connsiteX0" fmla="*/ 49696 w 49696"/>
                <a:gd name="connsiteY0" fmla="*/ 0 h 347870"/>
                <a:gd name="connsiteX1" fmla="*/ 0 w 49696"/>
                <a:gd name="connsiteY1" fmla="*/ 347870 h 347870"/>
              </a:gdLst>
              <a:ahLst/>
              <a:cxnLst>
                <a:cxn ang="0">
                  <a:pos x="connsiteX0" y="connsiteY0"/>
                </a:cxn>
                <a:cxn ang="0">
                  <a:pos x="connsiteX1" y="connsiteY1"/>
                </a:cxn>
              </a:cxnLst>
              <a:rect l="l" t="t" r="r" b="b"/>
              <a:pathLst>
                <a:path w="49696" h="347870">
                  <a:moveTo>
                    <a:pt x="49696" y="0"/>
                  </a:moveTo>
                  <a:lnTo>
                    <a:pt x="0" y="347870"/>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1" name="グループ化 90">
              <a:extLst>
                <a:ext uri="{FF2B5EF4-FFF2-40B4-BE49-F238E27FC236}">
                  <a16:creationId xmlns:a16="http://schemas.microsoft.com/office/drawing/2014/main" id="{8A2B3D5D-AD19-10B7-CA96-B4324220F3DB}"/>
                </a:ext>
              </a:extLst>
            </p:cNvPr>
            <p:cNvGrpSpPr/>
            <p:nvPr/>
          </p:nvGrpSpPr>
          <p:grpSpPr>
            <a:xfrm rot="21148977">
              <a:off x="6473805" y="4579870"/>
              <a:ext cx="970493" cy="325899"/>
              <a:chOff x="6492087" y="4610408"/>
              <a:chExt cx="970493" cy="325899"/>
            </a:xfrm>
          </p:grpSpPr>
          <p:sp>
            <p:nvSpPr>
              <p:cNvPr id="160" name="フリーフォーム 159">
                <a:extLst>
                  <a:ext uri="{FF2B5EF4-FFF2-40B4-BE49-F238E27FC236}">
                    <a16:creationId xmlns:a16="http://schemas.microsoft.com/office/drawing/2014/main" id="{FB65A5EC-1A24-9411-2105-291D0909094D}"/>
                  </a:ext>
                </a:extLst>
              </p:cNvPr>
              <p:cNvSpPr/>
              <p:nvPr/>
            </p:nvSpPr>
            <p:spPr>
              <a:xfrm rot="20728240">
                <a:off x="6492087" y="4610408"/>
                <a:ext cx="970493" cy="325899"/>
              </a:xfrm>
              <a:custGeom>
                <a:avLst/>
                <a:gdLst>
                  <a:gd name="connsiteX0" fmla="*/ 102101 w 1679056"/>
                  <a:gd name="connsiteY0" fmla="*/ 769 h 867629"/>
                  <a:gd name="connsiteX1" fmla="*/ 152901 w 1679056"/>
                  <a:gd name="connsiteY1" fmla="*/ 457969 h 867629"/>
                  <a:gd name="connsiteX2" fmla="*/ 114801 w 1679056"/>
                  <a:gd name="connsiteY2" fmla="*/ 750069 h 867629"/>
                  <a:gd name="connsiteX3" fmla="*/ 13201 w 1679056"/>
                  <a:gd name="connsiteY3" fmla="*/ 775469 h 867629"/>
                  <a:gd name="connsiteX4" fmla="*/ 445001 w 1679056"/>
                  <a:gd name="connsiteY4" fmla="*/ 851669 h 867629"/>
                  <a:gd name="connsiteX5" fmla="*/ 1651501 w 1679056"/>
                  <a:gd name="connsiteY5" fmla="*/ 826269 h 867629"/>
                  <a:gd name="connsiteX6" fmla="*/ 1232401 w 1679056"/>
                  <a:gd name="connsiteY6" fmla="*/ 445269 h 867629"/>
                  <a:gd name="connsiteX7" fmla="*/ 572001 w 1679056"/>
                  <a:gd name="connsiteY7" fmla="*/ 153169 h 867629"/>
                  <a:gd name="connsiteX8" fmla="*/ 356101 w 1679056"/>
                  <a:gd name="connsiteY8" fmla="*/ 343669 h 867629"/>
                  <a:gd name="connsiteX9" fmla="*/ 102101 w 1679056"/>
                  <a:gd name="connsiteY9" fmla="*/ 769 h 867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9056" h="867629">
                    <a:moveTo>
                      <a:pt x="102101" y="769"/>
                    </a:moveTo>
                    <a:cubicBezTo>
                      <a:pt x="68234" y="19819"/>
                      <a:pt x="150784" y="333086"/>
                      <a:pt x="152901" y="457969"/>
                    </a:cubicBezTo>
                    <a:cubicBezTo>
                      <a:pt x="155018" y="582852"/>
                      <a:pt x="138084" y="697152"/>
                      <a:pt x="114801" y="750069"/>
                    </a:cubicBezTo>
                    <a:cubicBezTo>
                      <a:pt x="91518" y="802986"/>
                      <a:pt x="-41832" y="758536"/>
                      <a:pt x="13201" y="775469"/>
                    </a:cubicBezTo>
                    <a:cubicBezTo>
                      <a:pt x="68234" y="792402"/>
                      <a:pt x="445001" y="851669"/>
                      <a:pt x="445001" y="851669"/>
                    </a:cubicBezTo>
                    <a:cubicBezTo>
                      <a:pt x="718051" y="860136"/>
                      <a:pt x="1520268" y="894002"/>
                      <a:pt x="1651501" y="826269"/>
                    </a:cubicBezTo>
                    <a:cubicBezTo>
                      <a:pt x="1782734" y="758536"/>
                      <a:pt x="1412318" y="557452"/>
                      <a:pt x="1232401" y="445269"/>
                    </a:cubicBezTo>
                    <a:cubicBezTo>
                      <a:pt x="1052484" y="333086"/>
                      <a:pt x="718051" y="170102"/>
                      <a:pt x="572001" y="153169"/>
                    </a:cubicBezTo>
                    <a:cubicBezTo>
                      <a:pt x="425951" y="136236"/>
                      <a:pt x="438651" y="364836"/>
                      <a:pt x="356101" y="343669"/>
                    </a:cubicBezTo>
                    <a:cubicBezTo>
                      <a:pt x="273551" y="322502"/>
                      <a:pt x="135968" y="-18281"/>
                      <a:pt x="102101" y="769"/>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1" name="図 160">
                <a:extLst>
                  <a:ext uri="{FF2B5EF4-FFF2-40B4-BE49-F238E27FC236}">
                    <a16:creationId xmlns:a16="http://schemas.microsoft.com/office/drawing/2014/main" id="{37C5669F-C0E9-DAE1-DA1C-FF712DB00C53}"/>
                  </a:ext>
                </a:extLst>
              </p:cNvPr>
              <p:cNvPicPr>
                <a:picLocks noChangeAspect="1"/>
              </p:cNvPicPr>
              <p:nvPr/>
            </p:nvPicPr>
            <p:blipFill>
              <a:blip r:embed="rId3"/>
              <a:stretch>
                <a:fillRect/>
              </a:stretch>
            </p:blipFill>
            <p:spPr>
              <a:xfrm rot="20728240" flipH="1">
                <a:off x="6527812" y="4638435"/>
                <a:ext cx="897814" cy="295244"/>
              </a:xfrm>
              <a:prstGeom prst="rect">
                <a:avLst/>
              </a:prstGeom>
              <a:noFill/>
            </p:spPr>
          </p:pic>
        </p:grpSp>
        <p:sp>
          <p:nvSpPr>
            <p:cNvPr id="92" name="フリーフォーム 91">
              <a:extLst>
                <a:ext uri="{FF2B5EF4-FFF2-40B4-BE49-F238E27FC236}">
                  <a16:creationId xmlns:a16="http://schemas.microsoft.com/office/drawing/2014/main" id="{9F8AE1AE-B31C-1E02-0AFB-EFA0767FB004}"/>
                </a:ext>
              </a:extLst>
            </p:cNvPr>
            <p:cNvSpPr/>
            <p:nvPr/>
          </p:nvSpPr>
          <p:spPr>
            <a:xfrm>
              <a:off x="6368527" y="3614569"/>
              <a:ext cx="362174" cy="1097280"/>
            </a:xfrm>
            <a:custGeom>
              <a:avLst/>
              <a:gdLst>
                <a:gd name="connsiteX0" fmla="*/ 0 w 362174"/>
                <a:gd name="connsiteY0" fmla="*/ 0 h 1097280"/>
                <a:gd name="connsiteX1" fmla="*/ 89647 w 362174"/>
                <a:gd name="connsiteY1" fmla="*/ 100405 h 1097280"/>
                <a:gd name="connsiteX2" fmla="*/ 71718 w 362174"/>
                <a:gd name="connsiteY2" fmla="*/ 347831 h 1097280"/>
                <a:gd name="connsiteX3" fmla="*/ 168537 w 362174"/>
                <a:gd name="connsiteY3" fmla="*/ 473337 h 1097280"/>
                <a:gd name="connsiteX4" fmla="*/ 200809 w 362174"/>
                <a:gd name="connsiteY4" fmla="*/ 656217 h 1097280"/>
                <a:gd name="connsiteX5" fmla="*/ 362174 w 362174"/>
                <a:gd name="connsiteY5" fmla="*/ 1097280 h 109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174" h="1097280">
                  <a:moveTo>
                    <a:pt x="0" y="0"/>
                  </a:moveTo>
                  <a:cubicBezTo>
                    <a:pt x="38847" y="21216"/>
                    <a:pt x="77694" y="42433"/>
                    <a:pt x="89647" y="100405"/>
                  </a:cubicBezTo>
                  <a:cubicBezTo>
                    <a:pt x="101600" y="158377"/>
                    <a:pt x="58570" y="285676"/>
                    <a:pt x="71718" y="347831"/>
                  </a:cubicBezTo>
                  <a:cubicBezTo>
                    <a:pt x="84866" y="409986"/>
                    <a:pt x="147022" y="421939"/>
                    <a:pt x="168537" y="473337"/>
                  </a:cubicBezTo>
                  <a:cubicBezTo>
                    <a:pt x="190052" y="524735"/>
                    <a:pt x="168536" y="552227"/>
                    <a:pt x="200809" y="656217"/>
                  </a:cubicBezTo>
                  <a:cubicBezTo>
                    <a:pt x="233082" y="760207"/>
                    <a:pt x="297628" y="928743"/>
                    <a:pt x="362174" y="1097280"/>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F1A1280D-F6A5-6157-28FA-9E686AE2DE42}"/>
                </a:ext>
              </a:extLst>
            </p:cNvPr>
            <p:cNvSpPr/>
            <p:nvPr/>
          </p:nvSpPr>
          <p:spPr>
            <a:xfrm>
              <a:off x="6286052" y="3836894"/>
              <a:ext cx="297628" cy="724348"/>
            </a:xfrm>
            <a:custGeom>
              <a:avLst/>
              <a:gdLst>
                <a:gd name="connsiteX0" fmla="*/ 0 w 297628"/>
                <a:gd name="connsiteY0" fmla="*/ 0 h 724348"/>
                <a:gd name="connsiteX1" fmla="*/ 297628 w 297628"/>
                <a:gd name="connsiteY1" fmla="*/ 724348 h 724348"/>
              </a:gdLst>
              <a:ahLst/>
              <a:cxnLst>
                <a:cxn ang="0">
                  <a:pos x="connsiteX0" y="connsiteY0"/>
                </a:cxn>
                <a:cxn ang="0">
                  <a:pos x="connsiteX1" y="connsiteY1"/>
                </a:cxn>
              </a:cxnLst>
              <a:rect l="l" t="t" r="r" b="b"/>
              <a:pathLst>
                <a:path w="297628" h="724348">
                  <a:moveTo>
                    <a:pt x="0" y="0"/>
                  </a:moveTo>
                  <a:lnTo>
                    <a:pt x="297628" y="724348"/>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350EA11A-19F1-350A-BA69-EA1BDCF6A385}"/>
                </a:ext>
              </a:extLst>
            </p:cNvPr>
            <p:cNvSpPr/>
            <p:nvPr/>
          </p:nvSpPr>
          <p:spPr>
            <a:xfrm>
              <a:off x="6528063" y="4618985"/>
              <a:ext cx="928722" cy="413403"/>
            </a:xfrm>
            <a:custGeom>
              <a:avLst/>
              <a:gdLst>
                <a:gd name="connsiteX0" fmla="*/ 190237 w 928722"/>
                <a:gd name="connsiteY0" fmla="*/ 640 h 413403"/>
                <a:gd name="connsiteX1" fmla="*/ 241037 w 928722"/>
                <a:gd name="connsiteY1" fmla="*/ 130815 h 413403"/>
                <a:gd name="connsiteX2" fmla="*/ 161662 w 928722"/>
                <a:gd name="connsiteY2" fmla="*/ 162565 h 413403"/>
                <a:gd name="connsiteX3" fmla="*/ 2912 w 928722"/>
                <a:gd name="connsiteY3" fmla="*/ 178440 h 413403"/>
                <a:gd name="connsiteX4" fmla="*/ 60062 w 928722"/>
                <a:gd name="connsiteY4" fmla="*/ 222890 h 413403"/>
                <a:gd name="connsiteX5" fmla="*/ 75937 w 928722"/>
                <a:gd name="connsiteY5" fmla="*/ 321315 h 413403"/>
                <a:gd name="connsiteX6" fmla="*/ 56887 w 928722"/>
                <a:gd name="connsiteY6" fmla="*/ 413390 h 413403"/>
                <a:gd name="connsiteX7" fmla="*/ 380737 w 928722"/>
                <a:gd name="connsiteY7" fmla="*/ 314965 h 413403"/>
                <a:gd name="connsiteX8" fmla="*/ 898262 w 928722"/>
                <a:gd name="connsiteY8" fmla="*/ 60965 h 413403"/>
                <a:gd name="connsiteX9" fmla="*/ 850637 w 928722"/>
                <a:gd name="connsiteY9" fmla="*/ 640 h 413403"/>
                <a:gd name="connsiteX10" fmla="*/ 704587 w 928722"/>
                <a:gd name="connsiteY10" fmla="*/ 29215 h 413403"/>
                <a:gd name="connsiteX11" fmla="*/ 428362 w 928722"/>
                <a:gd name="connsiteY11" fmla="*/ 29215 h 413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8722" h="413403">
                  <a:moveTo>
                    <a:pt x="190237" y="640"/>
                  </a:moveTo>
                  <a:cubicBezTo>
                    <a:pt x="218018" y="52234"/>
                    <a:pt x="245799" y="103828"/>
                    <a:pt x="241037" y="130815"/>
                  </a:cubicBezTo>
                  <a:cubicBezTo>
                    <a:pt x="236275" y="157802"/>
                    <a:pt x="201349" y="154628"/>
                    <a:pt x="161662" y="162565"/>
                  </a:cubicBezTo>
                  <a:cubicBezTo>
                    <a:pt x="121975" y="170502"/>
                    <a:pt x="19845" y="168386"/>
                    <a:pt x="2912" y="178440"/>
                  </a:cubicBezTo>
                  <a:cubicBezTo>
                    <a:pt x="-14021" y="188494"/>
                    <a:pt x="47891" y="199078"/>
                    <a:pt x="60062" y="222890"/>
                  </a:cubicBezTo>
                  <a:cubicBezTo>
                    <a:pt x="72233" y="246703"/>
                    <a:pt x="76466" y="289565"/>
                    <a:pt x="75937" y="321315"/>
                  </a:cubicBezTo>
                  <a:cubicBezTo>
                    <a:pt x="75408" y="353065"/>
                    <a:pt x="6087" y="414448"/>
                    <a:pt x="56887" y="413390"/>
                  </a:cubicBezTo>
                  <a:cubicBezTo>
                    <a:pt x="107687" y="412332"/>
                    <a:pt x="240508" y="373703"/>
                    <a:pt x="380737" y="314965"/>
                  </a:cubicBezTo>
                  <a:cubicBezTo>
                    <a:pt x="520966" y="256228"/>
                    <a:pt x="819945" y="113352"/>
                    <a:pt x="898262" y="60965"/>
                  </a:cubicBezTo>
                  <a:cubicBezTo>
                    <a:pt x="976579" y="8578"/>
                    <a:pt x="882916" y="5932"/>
                    <a:pt x="850637" y="640"/>
                  </a:cubicBezTo>
                  <a:cubicBezTo>
                    <a:pt x="818358" y="-4652"/>
                    <a:pt x="774966" y="24453"/>
                    <a:pt x="704587" y="29215"/>
                  </a:cubicBezTo>
                  <a:cubicBezTo>
                    <a:pt x="634208" y="33977"/>
                    <a:pt x="531285" y="31596"/>
                    <a:pt x="428362" y="29215"/>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C4FAB7A7-10D3-E914-FF86-D19157F79974}"/>
                </a:ext>
              </a:extLst>
            </p:cNvPr>
            <p:cNvSpPr/>
            <p:nvPr/>
          </p:nvSpPr>
          <p:spPr>
            <a:xfrm>
              <a:off x="5352819" y="3348419"/>
              <a:ext cx="1363073" cy="1489425"/>
            </a:xfrm>
            <a:custGeom>
              <a:avLst/>
              <a:gdLst>
                <a:gd name="connsiteX0" fmla="*/ 127231 w 1363073"/>
                <a:gd name="connsiteY0" fmla="*/ 4381 h 1489425"/>
                <a:gd name="connsiteX1" fmla="*/ 181206 w 1363073"/>
                <a:gd name="connsiteY1" fmla="*/ 17081 h 1489425"/>
                <a:gd name="connsiteX2" fmla="*/ 1032106 w 1363073"/>
                <a:gd name="connsiteY2" fmla="*/ 10731 h 1489425"/>
                <a:gd name="connsiteX3" fmla="*/ 1047981 w 1363073"/>
                <a:gd name="connsiteY3" fmla="*/ 86931 h 1489425"/>
                <a:gd name="connsiteX4" fmla="*/ 1101956 w 1363073"/>
                <a:gd name="connsiteY4" fmla="*/ 166306 h 1489425"/>
                <a:gd name="connsiteX5" fmla="*/ 1086081 w 1363073"/>
                <a:gd name="connsiteY5" fmla="*/ 382206 h 1489425"/>
                <a:gd name="connsiteX6" fmla="*/ 1346431 w 1363073"/>
                <a:gd name="connsiteY6" fmla="*/ 944181 h 1489425"/>
                <a:gd name="connsiteX7" fmla="*/ 1257531 w 1363073"/>
                <a:gd name="connsiteY7" fmla="*/ 988631 h 1489425"/>
                <a:gd name="connsiteX8" fmla="*/ 1362306 w 1363073"/>
                <a:gd name="connsiteY8" fmla="*/ 1160081 h 1489425"/>
                <a:gd name="connsiteX9" fmla="*/ 1301981 w 1363073"/>
                <a:gd name="connsiteY9" fmla="*/ 1156906 h 1489425"/>
                <a:gd name="connsiteX10" fmla="*/ 1244831 w 1363073"/>
                <a:gd name="connsiteY10" fmla="*/ 1480756 h 1489425"/>
                <a:gd name="connsiteX11" fmla="*/ 1127356 w 1363073"/>
                <a:gd name="connsiteY11" fmla="*/ 1306131 h 1489425"/>
                <a:gd name="connsiteX12" fmla="*/ 584431 w 1363073"/>
                <a:gd name="connsiteY12" fmla="*/ 404431 h 1489425"/>
                <a:gd name="connsiteX13" fmla="*/ 679681 w 1363073"/>
                <a:gd name="connsiteY13" fmla="*/ 490156 h 1489425"/>
                <a:gd name="connsiteX14" fmla="*/ 330431 w 1363073"/>
                <a:gd name="connsiteY14" fmla="*/ 306006 h 1489425"/>
                <a:gd name="connsiteX15" fmla="*/ 6581 w 1363073"/>
                <a:gd name="connsiteY15" fmla="*/ 347281 h 1489425"/>
                <a:gd name="connsiteX16" fmla="*/ 117706 w 1363073"/>
                <a:gd name="connsiteY16" fmla="*/ 153606 h 1489425"/>
                <a:gd name="connsiteX17" fmla="*/ 178031 w 1363073"/>
                <a:gd name="connsiteY17" fmla="*/ 105981 h 1489425"/>
                <a:gd name="connsiteX18" fmla="*/ 127231 w 1363073"/>
                <a:gd name="connsiteY18" fmla="*/ 4381 h 148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63073" h="1489425">
                  <a:moveTo>
                    <a:pt x="127231" y="4381"/>
                  </a:moveTo>
                  <a:cubicBezTo>
                    <a:pt x="127760" y="-10436"/>
                    <a:pt x="181206" y="17081"/>
                    <a:pt x="181206" y="17081"/>
                  </a:cubicBezTo>
                  <a:cubicBezTo>
                    <a:pt x="332018" y="18139"/>
                    <a:pt x="887644" y="-911"/>
                    <a:pt x="1032106" y="10731"/>
                  </a:cubicBezTo>
                  <a:cubicBezTo>
                    <a:pt x="1176569" y="22373"/>
                    <a:pt x="1036339" y="61002"/>
                    <a:pt x="1047981" y="86931"/>
                  </a:cubicBezTo>
                  <a:cubicBezTo>
                    <a:pt x="1059623" y="112860"/>
                    <a:pt x="1095606" y="117093"/>
                    <a:pt x="1101956" y="166306"/>
                  </a:cubicBezTo>
                  <a:cubicBezTo>
                    <a:pt x="1108306" y="215519"/>
                    <a:pt x="1045335" y="252560"/>
                    <a:pt x="1086081" y="382206"/>
                  </a:cubicBezTo>
                  <a:cubicBezTo>
                    <a:pt x="1126827" y="511852"/>
                    <a:pt x="1317856" y="843110"/>
                    <a:pt x="1346431" y="944181"/>
                  </a:cubicBezTo>
                  <a:cubicBezTo>
                    <a:pt x="1375006" y="1045252"/>
                    <a:pt x="1254885" y="952648"/>
                    <a:pt x="1257531" y="988631"/>
                  </a:cubicBezTo>
                  <a:cubicBezTo>
                    <a:pt x="1260177" y="1024614"/>
                    <a:pt x="1354898" y="1132035"/>
                    <a:pt x="1362306" y="1160081"/>
                  </a:cubicBezTo>
                  <a:cubicBezTo>
                    <a:pt x="1369714" y="1188127"/>
                    <a:pt x="1321560" y="1103460"/>
                    <a:pt x="1301981" y="1156906"/>
                  </a:cubicBezTo>
                  <a:cubicBezTo>
                    <a:pt x="1282402" y="1210352"/>
                    <a:pt x="1273935" y="1455885"/>
                    <a:pt x="1244831" y="1480756"/>
                  </a:cubicBezTo>
                  <a:cubicBezTo>
                    <a:pt x="1215727" y="1505627"/>
                    <a:pt x="1237423" y="1485519"/>
                    <a:pt x="1127356" y="1306131"/>
                  </a:cubicBezTo>
                  <a:cubicBezTo>
                    <a:pt x="1017289" y="1126743"/>
                    <a:pt x="659044" y="540427"/>
                    <a:pt x="584431" y="404431"/>
                  </a:cubicBezTo>
                  <a:cubicBezTo>
                    <a:pt x="509819" y="268435"/>
                    <a:pt x="722014" y="506560"/>
                    <a:pt x="679681" y="490156"/>
                  </a:cubicBezTo>
                  <a:cubicBezTo>
                    <a:pt x="637348" y="473752"/>
                    <a:pt x="442614" y="329818"/>
                    <a:pt x="330431" y="306006"/>
                  </a:cubicBezTo>
                  <a:cubicBezTo>
                    <a:pt x="218248" y="282194"/>
                    <a:pt x="42035" y="372681"/>
                    <a:pt x="6581" y="347281"/>
                  </a:cubicBezTo>
                  <a:cubicBezTo>
                    <a:pt x="-28873" y="321881"/>
                    <a:pt x="89131" y="193823"/>
                    <a:pt x="117706" y="153606"/>
                  </a:cubicBezTo>
                  <a:cubicBezTo>
                    <a:pt x="146281" y="113389"/>
                    <a:pt x="177502" y="125031"/>
                    <a:pt x="178031" y="105981"/>
                  </a:cubicBezTo>
                  <a:cubicBezTo>
                    <a:pt x="178560" y="86931"/>
                    <a:pt x="126702" y="19198"/>
                    <a:pt x="127231" y="4381"/>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65452DF1-B353-5485-6298-0C266BD72EE5}"/>
                </a:ext>
              </a:extLst>
            </p:cNvPr>
            <p:cNvSpPr/>
            <p:nvPr/>
          </p:nvSpPr>
          <p:spPr>
            <a:xfrm>
              <a:off x="5741710" y="3466896"/>
              <a:ext cx="262314" cy="1014679"/>
            </a:xfrm>
            <a:custGeom>
              <a:avLst/>
              <a:gdLst>
                <a:gd name="connsiteX0" fmla="*/ 103465 w 262314"/>
                <a:gd name="connsiteY0" fmla="*/ 19254 h 1014679"/>
                <a:gd name="connsiteX1" fmla="*/ 8215 w 262314"/>
                <a:gd name="connsiteY1" fmla="*/ 870154 h 1014679"/>
                <a:gd name="connsiteX2" fmla="*/ 5040 w 262314"/>
                <a:gd name="connsiteY2" fmla="*/ 781254 h 1014679"/>
                <a:gd name="connsiteX3" fmla="*/ 8215 w 262314"/>
                <a:gd name="connsiteY3" fmla="*/ 1013029 h 1014679"/>
                <a:gd name="connsiteX4" fmla="*/ 103465 w 262314"/>
                <a:gd name="connsiteY4" fmla="*/ 886029 h 1014679"/>
                <a:gd name="connsiteX5" fmla="*/ 141565 w 262314"/>
                <a:gd name="connsiteY5" fmla="*/ 905079 h 1014679"/>
                <a:gd name="connsiteX6" fmla="*/ 259040 w 262314"/>
                <a:gd name="connsiteY6" fmla="*/ 222454 h 1014679"/>
                <a:gd name="connsiteX7" fmla="*/ 217765 w 262314"/>
                <a:gd name="connsiteY7" fmla="*/ 270079 h 1014679"/>
                <a:gd name="connsiteX8" fmla="*/ 103465 w 262314"/>
                <a:gd name="connsiteY8" fmla="*/ 19254 h 101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2314" h="1014679">
                  <a:moveTo>
                    <a:pt x="103465" y="19254"/>
                  </a:moveTo>
                  <a:cubicBezTo>
                    <a:pt x="68540" y="119266"/>
                    <a:pt x="24619" y="743154"/>
                    <a:pt x="8215" y="870154"/>
                  </a:cubicBezTo>
                  <a:cubicBezTo>
                    <a:pt x="-8189" y="997154"/>
                    <a:pt x="5040" y="757442"/>
                    <a:pt x="5040" y="781254"/>
                  </a:cubicBezTo>
                  <a:cubicBezTo>
                    <a:pt x="5040" y="805066"/>
                    <a:pt x="-8189" y="995567"/>
                    <a:pt x="8215" y="1013029"/>
                  </a:cubicBezTo>
                  <a:cubicBezTo>
                    <a:pt x="24619" y="1030492"/>
                    <a:pt x="81240" y="904021"/>
                    <a:pt x="103465" y="886029"/>
                  </a:cubicBezTo>
                  <a:cubicBezTo>
                    <a:pt x="125690" y="868037"/>
                    <a:pt x="115636" y="1015675"/>
                    <a:pt x="141565" y="905079"/>
                  </a:cubicBezTo>
                  <a:cubicBezTo>
                    <a:pt x="167494" y="794483"/>
                    <a:pt x="246340" y="328287"/>
                    <a:pt x="259040" y="222454"/>
                  </a:cubicBezTo>
                  <a:cubicBezTo>
                    <a:pt x="271740" y="116621"/>
                    <a:pt x="245282" y="300241"/>
                    <a:pt x="217765" y="270079"/>
                  </a:cubicBezTo>
                  <a:cubicBezTo>
                    <a:pt x="190248" y="239917"/>
                    <a:pt x="138390" y="-80758"/>
                    <a:pt x="103465" y="19254"/>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85A8256C-D22F-9A14-52BE-E95517E2D7A0}"/>
                </a:ext>
              </a:extLst>
            </p:cNvPr>
            <p:cNvSpPr/>
            <p:nvPr/>
          </p:nvSpPr>
          <p:spPr>
            <a:xfrm>
              <a:off x="5258527" y="2275813"/>
              <a:ext cx="1263967" cy="984896"/>
            </a:xfrm>
            <a:custGeom>
              <a:avLst/>
              <a:gdLst>
                <a:gd name="connsiteX0" fmla="*/ 281848 w 1263967"/>
                <a:gd name="connsiteY0" fmla="*/ 662 h 984896"/>
                <a:gd name="connsiteX1" fmla="*/ 402498 w 1263967"/>
                <a:gd name="connsiteY1" fmla="*/ 191162 h 984896"/>
                <a:gd name="connsiteX2" fmla="*/ 446948 w 1263967"/>
                <a:gd name="connsiteY2" fmla="*/ 64162 h 984896"/>
                <a:gd name="connsiteX3" fmla="*/ 494573 w 1263967"/>
                <a:gd name="connsiteY3" fmla="*/ 203862 h 984896"/>
                <a:gd name="connsiteX4" fmla="*/ 672373 w 1263967"/>
                <a:gd name="connsiteY4" fmla="*/ 384837 h 984896"/>
                <a:gd name="connsiteX5" fmla="*/ 621573 w 1263967"/>
                <a:gd name="connsiteY5" fmla="*/ 549937 h 984896"/>
                <a:gd name="connsiteX6" fmla="*/ 888273 w 1263967"/>
                <a:gd name="connsiteY6" fmla="*/ 575337 h 984896"/>
                <a:gd name="connsiteX7" fmla="*/ 1180373 w 1263967"/>
                <a:gd name="connsiteY7" fmla="*/ 867437 h 984896"/>
                <a:gd name="connsiteX8" fmla="*/ 1167673 w 1263967"/>
                <a:gd name="connsiteY8" fmla="*/ 940462 h 984896"/>
                <a:gd name="connsiteX9" fmla="*/ 91348 w 1263967"/>
                <a:gd name="connsiteY9" fmla="*/ 937287 h 984896"/>
                <a:gd name="connsiteX10" fmla="*/ 192948 w 1263967"/>
                <a:gd name="connsiteY10" fmla="*/ 346737 h 984896"/>
                <a:gd name="connsiteX11" fmla="*/ 24673 w 1263967"/>
                <a:gd name="connsiteY11" fmla="*/ 64162 h 984896"/>
                <a:gd name="connsiteX12" fmla="*/ 15148 w 1263967"/>
                <a:gd name="connsiteY12" fmla="*/ 48287 h 984896"/>
                <a:gd name="connsiteX13" fmla="*/ 161198 w 1263967"/>
                <a:gd name="connsiteY13" fmla="*/ 83212 h 984896"/>
                <a:gd name="connsiteX14" fmla="*/ 135798 w 1263967"/>
                <a:gd name="connsiteY14" fmla="*/ 32412 h 984896"/>
                <a:gd name="connsiteX15" fmla="*/ 246923 w 1263967"/>
                <a:gd name="connsiteY15" fmla="*/ 124487 h 984896"/>
                <a:gd name="connsiteX16" fmla="*/ 281848 w 1263967"/>
                <a:gd name="connsiteY16" fmla="*/ 662 h 98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63967" h="984896">
                  <a:moveTo>
                    <a:pt x="281848" y="662"/>
                  </a:moveTo>
                  <a:cubicBezTo>
                    <a:pt x="307777" y="11775"/>
                    <a:pt x="374981" y="180579"/>
                    <a:pt x="402498" y="191162"/>
                  </a:cubicBezTo>
                  <a:cubicBezTo>
                    <a:pt x="430015" y="201745"/>
                    <a:pt x="431602" y="62045"/>
                    <a:pt x="446948" y="64162"/>
                  </a:cubicBezTo>
                  <a:cubicBezTo>
                    <a:pt x="462294" y="66279"/>
                    <a:pt x="457002" y="150416"/>
                    <a:pt x="494573" y="203862"/>
                  </a:cubicBezTo>
                  <a:cubicBezTo>
                    <a:pt x="532144" y="257308"/>
                    <a:pt x="651206" y="327158"/>
                    <a:pt x="672373" y="384837"/>
                  </a:cubicBezTo>
                  <a:cubicBezTo>
                    <a:pt x="693540" y="442516"/>
                    <a:pt x="585590" y="518187"/>
                    <a:pt x="621573" y="549937"/>
                  </a:cubicBezTo>
                  <a:cubicBezTo>
                    <a:pt x="657556" y="581687"/>
                    <a:pt x="795140" y="522420"/>
                    <a:pt x="888273" y="575337"/>
                  </a:cubicBezTo>
                  <a:cubicBezTo>
                    <a:pt x="981406" y="628254"/>
                    <a:pt x="1133806" y="806583"/>
                    <a:pt x="1180373" y="867437"/>
                  </a:cubicBezTo>
                  <a:cubicBezTo>
                    <a:pt x="1226940" y="928291"/>
                    <a:pt x="1349177" y="928820"/>
                    <a:pt x="1167673" y="940462"/>
                  </a:cubicBezTo>
                  <a:cubicBezTo>
                    <a:pt x="986169" y="952104"/>
                    <a:pt x="253802" y="1036241"/>
                    <a:pt x="91348" y="937287"/>
                  </a:cubicBezTo>
                  <a:cubicBezTo>
                    <a:pt x="-71106" y="838333"/>
                    <a:pt x="204060" y="492258"/>
                    <a:pt x="192948" y="346737"/>
                  </a:cubicBezTo>
                  <a:cubicBezTo>
                    <a:pt x="181836" y="201216"/>
                    <a:pt x="54306" y="113904"/>
                    <a:pt x="24673" y="64162"/>
                  </a:cubicBezTo>
                  <a:cubicBezTo>
                    <a:pt x="-4960" y="14420"/>
                    <a:pt x="-7606" y="45112"/>
                    <a:pt x="15148" y="48287"/>
                  </a:cubicBezTo>
                  <a:cubicBezTo>
                    <a:pt x="37902" y="51462"/>
                    <a:pt x="141090" y="85858"/>
                    <a:pt x="161198" y="83212"/>
                  </a:cubicBezTo>
                  <a:cubicBezTo>
                    <a:pt x="181306" y="80566"/>
                    <a:pt x="121510" y="25533"/>
                    <a:pt x="135798" y="32412"/>
                  </a:cubicBezTo>
                  <a:cubicBezTo>
                    <a:pt x="150085" y="39291"/>
                    <a:pt x="224698" y="127133"/>
                    <a:pt x="246923" y="124487"/>
                  </a:cubicBezTo>
                  <a:cubicBezTo>
                    <a:pt x="269148" y="121841"/>
                    <a:pt x="255919" y="-10451"/>
                    <a:pt x="281848" y="662"/>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A27AF08E-7B59-5F31-0E07-1341E4C17376}"/>
                </a:ext>
              </a:extLst>
            </p:cNvPr>
            <p:cNvSpPr/>
            <p:nvPr/>
          </p:nvSpPr>
          <p:spPr>
            <a:xfrm>
              <a:off x="4474696" y="1937465"/>
              <a:ext cx="475142" cy="279835"/>
            </a:xfrm>
            <a:custGeom>
              <a:avLst/>
              <a:gdLst>
                <a:gd name="connsiteX0" fmla="*/ 8404 w 475142"/>
                <a:gd name="connsiteY0" fmla="*/ 161210 h 279835"/>
                <a:gd name="connsiteX1" fmla="*/ 338604 w 475142"/>
                <a:gd name="connsiteY1" fmla="*/ 2460 h 279835"/>
                <a:gd name="connsiteX2" fmla="*/ 392579 w 475142"/>
                <a:gd name="connsiteY2" fmla="*/ 65960 h 279835"/>
                <a:gd name="connsiteX3" fmla="*/ 475129 w 475142"/>
                <a:gd name="connsiteY3" fmla="*/ 85010 h 279835"/>
                <a:gd name="connsiteX4" fmla="*/ 386229 w 475142"/>
                <a:gd name="connsiteY4" fmla="*/ 132635 h 279835"/>
                <a:gd name="connsiteX5" fmla="*/ 211604 w 475142"/>
                <a:gd name="connsiteY5" fmla="*/ 265985 h 279835"/>
                <a:gd name="connsiteX6" fmla="*/ 141754 w 475142"/>
                <a:gd name="connsiteY6" fmla="*/ 265985 h 279835"/>
                <a:gd name="connsiteX7" fmla="*/ 100479 w 475142"/>
                <a:gd name="connsiteY7" fmla="*/ 180260 h 279835"/>
                <a:gd name="connsiteX8" fmla="*/ 8404 w 475142"/>
                <a:gd name="connsiteY8" fmla="*/ 161210 h 2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142" h="279835">
                  <a:moveTo>
                    <a:pt x="8404" y="161210"/>
                  </a:moveTo>
                  <a:cubicBezTo>
                    <a:pt x="48092" y="131577"/>
                    <a:pt x="274575" y="18335"/>
                    <a:pt x="338604" y="2460"/>
                  </a:cubicBezTo>
                  <a:cubicBezTo>
                    <a:pt x="402633" y="-13415"/>
                    <a:pt x="369825" y="52202"/>
                    <a:pt x="392579" y="65960"/>
                  </a:cubicBezTo>
                  <a:cubicBezTo>
                    <a:pt x="415333" y="79718"/>
                    <a:pt x="476187" y="73898"/>
                    <a:pt x="475129" y="85010"/>
                  </a:cubicBezTo>
                  <a:cubicBezTo>
                    <a:pt x="474071" y="96122"/>
                    <a:pt x="430150" y="102473"/>
                    <a:pt x="386229" y="132635"/>
                  </a:cubicBezTo>
                  <a:cubicBezTo>
                    <a:pt x="342308" y="162797"/>
                    <a:pt x="252350" y="243760"/>
                    <a:pt x="211604" y="265985"/>
                  </a:cubicBezTo>
                  <a:cubicBezTo>
                    <a:pt x="170858" y="288210"/>
                    <a:pt x="160275" y="280272"/>
                    <a:pt x="141754" y="265985"/>
                  </a:cubicBezTo>
                  <a:cubicBezTo>
                    <a:pt x="123233" y="251698"/>
                    <a:pt x="119529" y="196135"/>
                    <a:pt x="100479" y="180260"/>
                  </a:cubicBezTo>
                  <a:cubicBezTo>
                    <a:pt x="81429" y="164385"/>
                    <a:pt x="-31284" y="190843"/>
                    <a:pt x="8404" y="161210"/>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CD540E36-185B-060E-DC3F-610A4E712FA4}"/>
                </a:ext>
              </a:extLst>
            </p:cNvPr>
            <p:cNvSpPr/>
            <p:nvPr/>
          </p:nvSpPr>
          <p:spPr>
            <a:xfrm>
              <a:off x="4602372" y="2025925"/>
              <a:ext cx="1207891" cy="613408"/>
            </a:xfrm>
            <a:custGeom>
              <a:avLst/>
              <a:gdLst>
                <a:gd name="connsiteX0" fmla="*/ 87103 w 1207891"/>
                <a:gd name="connsiteY0" fmla="*/ 2900 h 613408"/>
                <a:gd name="connsiteX1" fmla="*/ 515728 w 1207891"/>
                <a:gd name="connsiteY1" fmla="*/ 206100 h 613408"/>
                <a:gd name="connsiteX2" fmla="*/ 528428 w 1207891"/>
                <a:gd name="connsiteY2" fmla="*/ 187050 h 613408"/>
                <a:gd name="connsiteX3" fmla="*/ 871328 w 1207891"/>
                <a:gd name="connsiteY3" fmla="*/ 288650 h 613408"/>
                <a:gd name="connsiteX4" fmla="*/ 896728 w 1207891"/>
                <a:gd name="connsiteY4" fmla="*/ 212450 h 613408"/>
                <a:gd name="connsiteX5" fmla="*/ 1093578 w 1207891"/>
                <a:gd name="connsiteY5" fmla="*/ 279125 h 613408"/>
                <a:gd name="connsiteX6" fmla="*/ 1207878 w 1207891"/>
                <a:gd name="connsiteY6" fmla="*/ 364850 h 613408"/>
                <a:gd name="connsiteX7" fmla="*/ 1087228 w 1207891"/>
                <a:gd name="connsiteY7" fmla="*/ 520425 h 613408"/>
                <a:gd name="connsiteX8" fmla="*/ 1068178 w 1207891"/>
                <a:gd name="connsiteY8" fmla="*/ 612500 h 613408"/>
                <a:gd name="connsiteX9" fmla="*/ 668128 w 1207891"/>
                <a:gd name="connsiteY9" fmla="*/ 466450 h 613408"/>
                <a:gd name="connsiteX10" fmla="*/ 20428 w 1207891"/>
                <a:gd name="connsiteY10" fmla="*/ 155300 h 613408"/>
                <a:gd name="connsiteX11" fmla="*/ 156953 w 1207891"/>
                <a:gd name="connsiteY11" fmla="*/ 279125 h 613408"/>
                <a:gd name="connsiteX12" fmla="*/ 102978 w 1207891"/>
                <a:gd name="connsiteY12" fmla="*/ 98150 h 613408"/>
                <a:gd name="connsiteX13" fmla="*/ 87103 w 1207891"/>
                <a:gd name="connsiteY13" fmla="*/ 2900 h 613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07891" h="613408">
                  <a:moveTo>
                    <a:pt x="87103" y="2900"/>
                  </a:moveTo>
                  <a:cubicBezTo>
                    <a:pt x="155895" y="20892"/>
                    <a:pt x="442174" y="175408"/>
                    <a:pt x="515728" y="206100"/>
                  </a:cubicBezTo>
                  <a:cubicBezTo>
                    <a:pt x="589282" y="236792"/>
                    <a:pt x="469161" y="173292"/>
                    <a:pt x="528428" y="187050"/>
                  </a:cubicBezTo>
                  <a:cubicBezTo>
                    <a:pt x="587695" y="200808"/>
                    <a:pt x="809945" y="284417"/>
                    <a:pt x="871328" y="288650"/>
                  </a:cubicBezTo>
                  <a:cubicBezTo>
                    <a:pt x="932711" y="292883"/>
                    <a:pt x="859686" y="214038"/>
                    <a:pt x="896728" y="212450"/>
                  </a:cubicBezTo>
                  <a:cubicBezTo>
                    <a:pt x="933770" y="210863"/>
                    <a:pt x="1041720" y="253725"/>
                    <a:pt x="1093578" y="279125"/>
                  </a:cubicBezTo>
                  <a:cubicBezTo>
                    <a:pt x="1145436" y="304525"/>
                    <a:pt x="1208936" y="324633"/>
                    <a:pt x="1207878" y="364850"/>
                  </a:cubicBezTo>
                  <a:cubicBezTo>
                    <a:pt x="1206820" y="405067"/>
                    <a:pt x="1110511" y="479150"/>
                    <a:pt x="1087228" y="520425"/>
                  </a:cubicBezTo>
                  <a:cubicBezTo>
                    <a:pt x="1063945" y="561700"/>
                    <a:pt x="1138028" y="621496"/>
                    <a:pt x="1068178" y="612500"/>
                  </a:cubicBezTo>
                  <a:cubicBezTo>
                    <a:pt x="998328" y="603504"/>
                    <a:pt x="842753" y="542650"/>
                    <a:pt x="668128" y="466450"/>
                  </a:cubicBezTo>
                  <a:cubicBezTo>
                    <a:pt x="493503" y="390250"/>
                    <a:pt x="105624" y="186521"/>
                    <a:pt x="20428" y="155300"/>
                  </a:cubicBezTo>
                  <a:cubicBezTo>
                    <a:pt x="-64768" y="124079"/>
                    <a:pt x="143195" y="288650"/>
                    <a:pt x="156953" y="279125"/>
                  </a:cubicBezTo>
                  <a:cubicBezTo>
                    <a:pt x="170711" y="269600"/>
                    <a:pt x="117795" y="141542"/>
                    <a:pt x="102978" y="98150"/>
                  </a:cubicBezTo>
                  <a:cubicBezTo>
                    <a:pt x="88161" y="54758"/>
                    <a:pt x="18311" y="-15092"/>
                    <a:pt x="87103" y="2900"/>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D99306C9-B6FF-CD6D-1431-762C260389DA}"/>
                </a:ext>
              </a:extLst>
            </p:cNvPr>
            <p:cNvSpPr/>
            <p:nvPr/>
          </p:nvSpPr>
          <p:spPr>
            <a:xfrm>
              <a:off x="5660066" y="2086151"/>
              <a:ext cx="1275737" cy="966227"/>
            </a:xfrm>
            <a:custGeom>
              <a:avLst/>
              <a:gdLst>
                <a:gd name="connsiteX0" fmla="*/ 16834 w 1275737"/>
                <a:gd name="connsiteY0" fmla="*/ 199849 h 966227"/>
                <a:gd name="connsiteX1" fmla="*/ 613734 w 1275737"/>
                <a:gd name="connsiteY1" fmla="*/ 2999 h 966227"/>
                <a:gd name="connsiteX2" fmla="*/ 585159 w 1275737"/>
                <a:gd name="connsiteY2" fmla="*/ 82374 h 966227"/>
                <a:gd name="connsiteX3" fmla="*/ 861384 w 1275737"/>
                <a:gd name="connsiteY3" fmla="*/ 104599 h 966227"/>
                <a:gd name="connsiteX4" fmla="*/ 1121734 w 1275737"/>
                <a:gd name="connsiteY4" fmla="*/ 320499 h 966227"/>
                <a:gd name="connsiteX5" fmla="*/ 1182059 w 1275737"/>
                <a:gd name="connsiteY5" fmla="*/ 476074 h 966227"/>
                <a:gd name="connsiteX6" fmla="*/ 1213809 w 1275737"/>
                <a:gd name="connsiteY6" fmla="*/ 463374 h 966227"/>
                <a:gd name="connsiteX7" fmla="*/ 1270959 w 1275737"/>
                <a:gd name="connsiteY7" fmla="*/ 533224 h 966227"/>
                <a:gd name="connsiteX8" fmla="*/ 1077284 w 1275737"/>
                <a:gd name="connsiteY8" fmla="*/ 587199 h 966227"/>
                <a:gd name="connsiteX9" fmla="*/ 921709 w 1275737"/>
                <a:gd name="connsiteY9" fmla="*/ 380824 h 966227"/>
                <a:gd name="connsiteX10" fmla="*/ 562934 w 1275737"/>
                <a:gd name="connsiteY10" fmla="*/ 269699 h 966227"/>
                <a:gd name="connsiteX11" fmla="*/ 531184 w 1275737"/>
                <a:gd name="connsiteY11" fmla="*/ 434799 h 966227"/>
                <a:gd name="connsiteX12" fmla="*/ 635959 w 1275737"/>
                <a:gd name="connsiteY12" fmla="*/ 679274 h 966227"/>
                <a:gd name="connsiteX13" fmla="*/ 648659 w 1275737"/>
                <a:gd name="connsiteY13" fmla="*/ 961849 h 966227"/>
                <a:gd name="connsiteX14" fmla="*/ 194634 w 1275737"/>
                <a:gd name="connsiteY14" fmla="*/ 838024 h 966227"/>
                <a:gd name="connsiteX15" fmla="*/ 70809 w 1275737"/>
                <a:gd name="connsiteY15" fmla="*/ 660224 h 966227"/>
                <a:gd name="connsiteX16" fmla="*/ 169234 w 1275737"/>
                <a:gd name="connsiteY16" fmla="*/ 463374 h 966227"/>
                <a:gd name="connsiteX17" fmla="*/ 20009 w 1275737"/>
                <a:gd name="connsiteY17" fmla="*/ 396699 h 966227"/>
                <a:gd name="connsiteX18" fmla="*/ 191459 w 1275737"/>
                <a:gd name="connsiteY18" fmla="*/ 358599 h 966227"/>
                <a:gd name="connsiteX19" fmla="*/ 162884 w 1275737"/>
                <a:gd name="connsiteY19" fmla="*/ 241124 h 966227"/>
                <a:gd name="connsiteX20" fmla="*/ 16834 w 1275737"/>
                <a:gd name="connsiteY20" fmla="*/ 199849 h 966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75737" h="966227">
                  <a:moveTo>
                    <a:pt x="16834" y="199849"/>
                  </a:moveTo>
                  <a:cubicBezTo>
                    <a:pt x="91976" y="160162"/>
                    <a:pt x="519013" y="22578"/>
                    <a:pt x="613734" y="2999"/>
                  </a:cubicBezTo>
                  <a:cubicBezTo>
                    <a:pt x="708455" y="-16580"/>
                    <a:pt x="543884" y="65441"/>
                    <a:pt x="585159" y="82374"/>
                  </a:cubicBezTo>
                  <a:cubicBezTo>
                    <a:pt x="626434" y="99307"/>
                    <a:pt x="771955" y="64911"/>
                    <a:pt x="861384" y="104599"/>
                  </a:cubicBezTo>
                  <a:cubicBezTo>
                    <a:pt x="950813" y="144287"/>
                    <a:pt x="1068288" y="258587"/>
                    <a:pt x="1121734" y="320499"/>
                  </a:cubicBezTo>
                  <a:cubicBezTo>
                    <a:pt x="1175180" y="382411"/>
                    <a:pt x="1166713" y="452262"/>
                    <a:pt x="1182059" y="476074"/>
                  </a:cubicBezTo>
                  <a:cubicBezTo>
                    <a:pt x="1197405" y="499886"/>
                    <a:pt x="1198992" y="453849"/>
                    <a:pt x="1213809" y="463374"/>
                  </a:cubicBezTo>
                  <a:cubicBezTo>
                    <a:pt x="1228626" y="472899"/>
                    <a:pt x="1293713" y="512587"/>
                    <a:pt x="1270959" y="533224"/>
                  </a:cubicBezTo>
                  <a:cubicBezTo>
                    <a:pt x="1248205" y="553861"/>
                    <a:pt x="1135492" y="612599"/>
                    <a:pt x="1077284" y="587199"/>
                  </a:cubicBezTo>
                  <a:cubicBezTo>
                    <a:pt x="1019076" y="561799"/>
                    <a:pt x="1007434" y="433741"/>
                    <a:pt x="921709" y="380824"/>
                  </a:cubicBezTo>
                  <a:cubicBezTo>
                    <a:pt x="835984" y="327907"/>
                    <a:pt x="628021" y="260703"/>
                    <a:pt x="562934" y="269699"/>
                  </a:cubicBezTo>
                  <a:cubicBezTo>
                    <a:pt x="497847" y="278695"/>
                    <a:pt x="519013" y="366537"/>
                    <a:pt x="531184" y="434799"/>
                  </a:cubicBezTo>
                  <a:cubicBezTo>
                    <a:pt x="543355" y="503062"/>
                    <a:pt x="616380" y="591432"/>
                    <a:pt x="635959" y="679274"/>
                  </a:cubicBezTo>
                  <a:cubicBezTo>
                    <a:pt x="655538" y="767116"/>
                    <a:pt x="722213" y="935391"/>
                    <a:pt x="648659" y="961849"/>
                  </a:cubicBezTo>
                  <a:cubicBezTo>
                    <a:pt x="575105" y="988307"/>
                    <a:pt x="290942" y="888295"/>
                    <a:pt x="194634" y="838024"/>
                  </a:cubicBezTo>
                  <a:cubicBezTo>
                    <a:pt x="98326" y="787753"/>
                    <a:pt x="75042" y="722666"/>
                    <a:pt x="70809" y="660224"/>
                  </a:cubicBezTo>
                  <a:cubicBezTo>
                    <a:pt x="66576" y="597782"/>
                    <a:pt x="177701" y="507295"/>
                    <a:pt x="169234" y="463374"/>
                  </a:cubicBezTo>
                  <a:cubicBezTo>
                    <a:pt x="160767" y="419453"/>
                    <a:pt x="16305" y="414161"/>
                    <a:pt x="20009" y="396699"/>
                  </a:cubicBezTo>
                  <a:cubicBezTo>
                    <a:pt x="23713" y="379237"/>
                    <a:pt x="167647" y="384528"/>
                    <a:pt x="191459" y="358599"/>
                  </a:cubicBezTo>
                  <a:cubicBezTo>
                    <a:pt x="215271" y="332670"/>
                    <a:pt x="184580" y="265465"/>
                    <a:pt x="162884" y="241124"/>
                  </a:cubicBezTo>
                  <a:cubicBezTo>
                    <a:pt x="141188" y="216783"/>
                    <a:pt x="-58308" y="239536"/>
                    <a:pt x="16834" y="19984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1709BD45-9C5A-E3AC-59EC-A85F04CA0A97}"/>
                </a:ext>
              </a:extLst>
            </p:cNvPr>
            <p:cNvSpPr/>
            <p:nvPr/>
          </p:nvSpPr>
          <p:spPr>
            <a:xfrm>
              <a:off x="5325347" y="2922668"/>
              <a:ext cx="1282011" cy="665088"/>
            </a:xfrm>
            <a:custGeom>
              <a:avLst/>
              <a:gdLst>
                <a:gd name="connsiteX0" fmla="*/ 43578 w 1282011"/>
                <a:gd name="connsiteY0" fmla="*/ 176132 h 665088"/>
                <a:gd name="connsiteX1" fmla="*/ 135653 w 1282011"/>
                <a:gd name="connsiteY1" fmla="*/ 201532 h 665088"/>
                <a:gd name="connsiteX2" fmla="*/ 1021478 w 1282011"/>
                <a:gd name="connsiteY2" fmla="*/ 296782 h 665088"/>
                <a:gd name="connsiteX3" fmla="*/ 900828 w 1282011"/>
                <a:gd name="connsiteY3" fmla="*/ 39607 h 665088"/>
                <a:gd name="connsiteX4" fmla="*/ 1005603 w 1282011"/>
                <a:gd name="connsiteY4" fmla="*/ 96757 h 665088"/>
                <a:gd name="connsiteX5" fmla="*/ 1053228 w 1282011"/>
                <a:gd name="connsiteY5" fmla="*/ 7857 h 665088"/>
                <a:gd name="connsiteX6" fmla="*/ 1269128 w 1282011"/>
                <a:gd name="connsiteY6" fmla="*/ 334882 h 665088"/>
                <a:gd name="connsiteX7" fmla="*/ 627778 w 1282011"/>
                <a:gd name="connsiteY7" fmla="*/ 347582 h 665088"/>
                <a:gd name="connsiteX8" fmla="*/ 1202453 w 1282011"/>
                <a:gd name="connsiteY8" fmla="*/ 477757 h 665088"/>
                <a:gd name="connsiteX9" fmla="*/ 1161178 w 1282011"/>
                <a:gd name="connsiteY9" fmla="*/ 665082 h 665088"/>
                <a:gd name="connsiteX10" fmla="*/ 516653 w 1282011"/>
                <a:gd name="connsiteY10" fmla="*/ 471407 h 665088"/>
                <a:gd name="connsiteX11" fmla="*/ 18178 w 1282011"/>
                <a:gd name="connsiteY11" fmla="*/ 404732 h 665088"/>
                <a:gd name="connsiteX12" fmla="*/ 103903 w 1282011"/>
                <a:gd name="connsiteY12" fmla="*/ 299957 h 665088"/>
                <a:gd name="connsiteX13" fmla="*/ 43578 w 1282011"/>
                <a:gd name="connsiteY13" fmla="*/ 176132 h 66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2011" h="665088">
                  <a:moveTo>
                    <a:pt x="43578" y="176132"/>
                  </a:moveTo>
                  <a:cubicBezTo>
                    <a:pt x="48870" y="159728"/>
                    <a:pt x="-27330" y="181424"/>
                    <a:pt x="135653" y="201532"/>
                  </a:cubicBezTo>
                  <a:cubicBezTo>
                    <a:pt x="298636" y="221640"/>
                    <a:pt x="893949" y="323769"/>
                    <a:pt x="1021478" y="296782"/>
                  </a:cubicBezTo>
                  <a:cubicBezTo>
                    <a:pt x="1149007" y="269795"/>
                    <a:pt x="903474" y="72944"/>
                    <a:pt x="900828" y="39607"/>
                  </a:cubicBezTo>
                  <a:cubicBezTo>
                    <a:pt x="898182" y="6269"/>
                    <a:pt x="980203" y="102049"/>
                    <a:pt x="1005603" y="96757"/>
                  </a:cubicBezTo>
                  <a:cubicBezTo>
                    <a:pt x="1031003" y="91465"/>
                    <a:pt x="1009307" y="-31831"/>
                    <a:pt x="1053228" y="7857"/>
                  </a:cubicBezTo>
                  <a:cubicBezTo>
                    <a:pt x="1097149" y="47544"/>
                    <a:pt x="1340036" y="278261"/>
                    <a:pt x="1269128" y="334882"/>
                  </a:cubicBezTo>
                  <a:cubicBezTo>
                    <a:pt x="1198220" y="391503"/>
                    <a:pt x="638891" y="323770"/>
                    <a:pt x="627778" y="347582"/>
                  </a:cubicBezTo>
                  <a:cubicBezTo>
                    <a:pt x="616666" y="371395"/>
                    <a:pt x="1113553" y="424840"/>
                    <a:pt x="1202453" y="477757"/>
                  </a:cubicBezTo>
                  <a:cubicBezTo>
                    <a:pt x="1291353" y="530674"/>
                    <a:pt x="1275478" y="666140"/>
                    <a:pt x="1161178" y="665082"/>
                  </a:cubicBezTo>
                  <a:cubicBezTo>
                    <a:pt x="1046878" y="664024"/>
                    <a:pt x="707153" y="514799"/>
                    <a:pt x="516653" y="471407"/>
                  </a:cubicBezTo>
                  <a:cubicBezTo>
                    <a:pt x="326153" y="428015"/>
                    <a:pt x="86970" y="433307"/>
                    <a:pt x="18178" y="404732"/>
                  </a:cubicBezTo>
                  <a:cubicBezTo>
                    <a:pt x="-50614" y="376157"/>
                    <a:pt x="97553" y="334353"/>
                    <a:pt x="103903" y="299957"/>
                  </a:cubicBezTo>
                  <a:cubicBezTo>
                    <a:pt x="110253" y="265561"/>
                    <a:pt x="38286" y="192536"/>
                    <a:pt x="43578" y="176132"/>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B843CB7A-67F3-C809-03D1-04C7661B857C}"/>
                </a:ext>
              </a:extLst>
            </p:cNvPr>
            <p:cNvSpPr/>
            <p:nvPr/>
          </p:nvSpPr>
          <p:spPr>
            <a:xfrm>
              <a:off x="6271255" y="2166734"/>
              <a:ext cx="142245" cy="74906"/>
            </a:xfrm>
            <a:custGeom>
              <a:avLst/>
              <a:gdLst>
                <a:gd name="connsiteX0" fmla="*/ 2545 w 142245"/>
                <a:gd name="connsiteY0" fmla="*/ 43066 h 74906"/>
                <a:gd name="connsiteX1" fmla="*/ 43820 w 142245"/>
                <a:gd name="connsiteY1" fmla="*/ 1791 h 74906"/>
                <a:gd name="connsiteX2" fmla="*/ 116845 w 142245"/>
                <a:gd name="connsiteY2" fmla="*/ 11316 h 74906"/>
                <a:gd name="connsiteX3" fmla="*/ 142245 w 142245"/>
                <a:gd name="connsiteY3" fmla="*/ 46241 h 74906"/>
                <a:gd name="connsiteX4" fmla="*/ 116845 w 142245"/>
                <a:gd name="connsiteY4" fmla="*/ 74816 h 74906"/>
                <a:gd name="connsiteX5" fmla="*/ 2545 w 142245"/>
                <a:gd name="connsiteY5" fmla="*/ 43066 h 74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245" h="74906">
                  <a:moveTo>
                    <a:pt x="2545" y="43066"/>
                  </a:moveTo>
                  <a:cubicBezTo>
                    <a:pt x="-9626" y="30895"/>
                    <a:pt x="24770" y="7083"/>
                    <a:pt x="43820" y="1791"/>
                  </a:cubicBezTo>
                  <a:cubicBezTo>
                    <a:pt x="62870" y="-3501"/>
                    <a:pt x="100441" y="3908"/>
                    <a:pt x="116845" y="11316"/>
                  </a:cubicBezTo>
                  <a:cubicBezTo>
                    <a:pt x="133249" y="18724"/>
                    <a:pt x="142245" y="35658"/>
                    <a:pt x="142245" y="46241"/>
                  </a:cubicBezTo>
                  <a:cubicBezTo>
                    <a:pt x="142245" y="56824"/>
                    <a:pt x="138012" y="76403"/>
                    <a:pt x="116845" y="74816"/>
                  </a:cubicBezTo>
                  <a:cubicBezTo>
                    <a:pt x="95678" y="73229"/>
                    <a:pt x="14716" y="55237"/>
                    <a:pt x="2545" y="43066"/>
                  </a:cubicBezTo>
                  <a:close/>
                </a:path>
              </a:pathLst>
            </a:cu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841F51D2-DABA-5C8E-E257-B271128BB637}"/>
                </a:ext>
              </a:extLst>
            </p:cNvPr>
            <p:cNvSpPr/>
            <p:nvPr/>
          </p:nvSpPr>
          <p:spPr>
            <a:xfrm>
              <a:off x="6320648" y="2207919"/>
              <a:ext cx="162718" cy="100341"/>
            </a:xfrm>
            <a:custGeom>
              <a:avLst/>
              <a:gdLst>
                <a:gd name="connsiteX0" fmla="*/ 777 w 162718"/>
                <a:gd name="connsiteY0" fmla="*/ 5056 h 100341"/>
                <a:gd name="connsiteX1" fmla="*/ 86502 w 162718"/>
                <a:gd name="connsiteY1" fmla="*/ 14581 h 100341"/>
                <a:gd name="connsiteX2" fmla="*/ 162702 w 162718"/>
                <a:gd name="connsiteY2" fmla="*/ 81256 h 100341"/>
                <a:gd name="connsiteX3" fmla="*/ 92852 w 162718"/>
                <a:gd name="connsiteY3" fmla="*/ 100306 h 100341"/>
                <a:gd name="connsiteX4" fmla="*/ 45227 w 162718"/>
                <a:gd name="connsiteY4" fmla="*/ 78081 h 100341"/>
                <a:gd name="connsiteX5" fmla="*/ 777 w 162718"/>
                <a:gd name="connsiteY5" fmla="*/ 5056 h 10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18" h="100341">
                  <a:moveTo>
                    <a:pt x="777" y="5056"/>
                  </a:moveTo>
                  <a:cubicBezTo>
                    <a:pt x="7656" y="-5527"/>
                    <a:pt x="59515" y="1881"/>
                    <a:pt x="86502" y="14581"/>
                  </a:cubicBezTo>
                  <a:cubicBezTo>
                    <a:pt x="113489" y="27281"/>
                    <a:pt x="161644" y="66969"/>
                    <a:pt x="162702" y="81256"/>
                  </a:cubicBezTo>
                  <a:cubicBezTo>
                    <a:pt x="163760" y="95543"/>
                    <a:pt x="112431" y="100835"/>
                    <a:pt x="92852" y="100306"/>
                  </a:cubicBezTo>
                  <a:cubicBezTo>
                    <a:pt x="73273" y="99777"/>
                    <a:pt x="55810" y="92898"/>
                    <a:pt x="45227" y="78081"/>
                  </a:cubicBezTo>
                  <a:cubicBezTo>
                    <a:pt x="34644" y="63264"/>
                    <a:pt x="-6102" y="15639"/>
                    <a:pt x="777" y="5056"/>
                  </a:cubicBezTo>
                  <a:close/>
                </a:path>
              </a:pathLst>
            </a:custGeom>
            <a:solidFill>
              <a:srgbClr val="0093B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DCEBB1D6-A12A-DAA6-5A30-64861F43BE02}"/>
                </a:ext>
              </a:extLst>
            </p:cNvPr>
            <p:cNvSpPr/>
            <p:nvPr/>
          </p:nvSpPr>
          <p:spPr>
            <a:xfrm>
              <a:off x="6607620" y="4727324"/>
              <a:ext cx="377420" cy="124813"/>
            </a:xfrm>
            <a:custGeom>
              <a:avLst/>
              <a:gdLst>
                <a:gd name="connsiteX0" fmla="*/ 2730 w 377420"/>
                <a:gd name="connsiteY0" fmla="*/ 124076 h 124813"/>
                <a:gd name="connsiteX1" fmla="*/ 256730 w 377420"/>
                <a:gd name="connsiteY1" fmla="*/ 73276 h 124813"/>
                <a:gd name="connsiteX2" fmla="*/ 256730 w 377420"/>
                <a:gd name="connsiteY2" fmla="*/ 16126 h 124813"/>
                <a:gd name="connsiteX3" fmla="*/ 320230 w 377420"/>
                <a:gd name="connsiteY3" fmla="*/ 19301 h 124813"/>
                <a:gd name="connsiteX4" fmla="*/ 320230 w 377420"/>
                <a:gd name="connsiteY4" fmla="*/ 251 h 124813"/>
                <a:gd name="connsiteX5" fmla="*/ 374205 w 377420"/>
                <a:gd name="connsiteY5" fmla="*/ 35176 h 124813"/>
                <a:gd name="connsiteX6" fmla="*/ 212280 w 377420"/>
                <a:gd name="connsiteY6" fmla="*/ 76451 h 124813"/>
                <a:gd name="connsiteX7" fmla="*/ 126555 w 377420"/>
                <a:gd name="connsiteY7" fmla="*/ 101851 h 124813"/>
                <a:gd name="connsiteX8" fmla="*/ 2730 w 377420"/>
                <a:gd name="connsiteY8" fmla="*/ 124076 h 12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7420" h="124813">
                  <a:moveTo>
                    <a:pt x="2730" y="124076"/>
                  </a:moveTo>
                  <a:cubicBezTo>
                    <a:pt x="24426" y="119314"/>
                    <a:pt x="214397" y="91268"/>
                    <a:pt x="256730" y="73276"/>
                  </a:cubicBezTo>
                  <a:cubicBezTo>
                    <a:pt x="299063" y="55284"/>
                    <a:pt x="246147" y="25122"/>
                    <a:pt x="256730" y="16126"/>
                  </a:cubicBezTo>
                  <a:cubicBezTo>
                    <a:pt x="267313" y="7130"/>
                    <a:pt x="309647" y="21947"/>
                    <a:pt x="320230" y="19301"/>
                  </a:cubicBezTo>
                  <a:cubicBezTo>
                    <a:pt x="330813" y="16655"/>
                    <a:pt x="311234" y="-2395"/>
                    <a:pt x="320230" y="251"/>
                  </a:cubicBezTo>
                  <a:cubicBezTo>
                    <a:pt x="329226" y="2897"/>
                    <a:pt x="392197" y="22476"/>
                    <a:pt x="374205" y="35176"/>
                  </a:cubicBezTo>
                  <a:cubicBezTo>
                    <a:pt x="356213" y="47876"/>
                    <a:pt x="253555" y="65339"/>
                    <a:pt x="212280" y="76451"/>
                  </a:cubicBezTo>
                  <a:cubicBezTo>
                    <a:pt x="171005" y="87563"/>
                    <a:pt x="158305" y="94443"/>
                    <a:pt x="126555" y="101851"/>
                  </a:cubicBezTo>
                  <a:cubicBezTo>
                    <a:pt x="94805" y="109259"/>
                    <a:pt x="-18966" y="128838"/>
                    <a:pt x="2730" y="124076"/>
                  </a:cubicBezTo>
                  <a:close/>
                </a:path>
              </a:pathLst>
            </a:custGeom>
            <a:solidFill>
              <a:srgbClr val="FF8AD8">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4B1BEFFB-A104-9674-4B8A-E530D4C22EEC}"/>
                </a:ext>
              </a:extLst>
            </p:cNvPr>
            <p:cNvSpPr/>
            <p:nvPr/>
          </p:nvSpPr>
          <p:spPr>
            <a:xfrm>
              <a:off x="5368925" y="2419350"/>
              <a:ext cx="191095" cy="698500"/>
            </a:xfrm>
            <a:custGeom>
              <a:avLst/>
              <a:gdLst>
                <a:gd name="connsiteX0" fmla="*/ 120650 w 191095"/>
                <a:gd name="connsiteY0" fmla="*/ 0 h 698500"/>
                <a:gd name="connsiteX1" fmla="*/ 190500 w 191095"/>
                <a:gd name="connsiteY1" fmla="*/ 177800 h 698500"/>
                <a:gd name="connsiteX2" fmla="*/ 85725 w 191095"/>
                <a:gd name="connsiteY2" fmla="*/ 314325 h 698500"/>
                <a:gd name="connsiteX3" fmla="*/ 69850 w 191095"/>
                <a:gd name="connsiteY3" fmla="*/ 476250 h 698500"/>
                <a:gd name="connsiteX4" fmla="*/ 0 w 191095"/>
                <a:gd name="connsiteY4" fmla="*/ 698500 h 698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095" h="698500">
                  <a:moveTo>
                    <a:pt x="120650" y="0"/>
                  </a:moveTo>
                  <a:cubicBezTo>
                    <a:pt x="158485" y="62706"/>
                    <a:pt x="196321" y="125413"/>
                    <a:pt x="190500" y="177800"/>
                  </a:cubicBezTo>
                  <a:cubicBezTo>
                    <a:pt x="184679" y="230187"/>
                    <a:pt x="105833" y="264583"/>
                    <a:pt x="85725" y="314325"/>
                  </a:cubicBezTo>
                  <a:cubicBezTo>
                    <a:pt x="65617" y="364067"/>
                    <a:pt x="84137" y="412221"/>
                    <a:pt x="69850" y="476250"/>
                  </a:cubicBezTo>
                  <a:cubicBezTo>
                    <a:pt x="55562" y="540279"/>
                    <a:pt x="27781" y="619389"/>
                    <a:pt x="0" y="6985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D616C4A3-ACAC-C73F-D395-DBD91EFDF33D}"/>
                </a:ext>
              </a:extLst>
            </p:cNvPr>
            <p:cNvSpPr/>
            <p:nvPr/>
          </p:nvSpPr>
          <p:spPr>
            <a:xfrm>
              <a:off x="5810250" y="3937000"/>
              <a:ext cx="82550" cy="425450"/>
            </a:xfrm>
            <a:custGeom>
              <a:avLst/>
              <a:gdLst>
                <a:gd name="connsiteX0" fmla="*/ 82550 w 82550"/>
                <a:gd name="connsiteY0" fmla="*/ 0 h 425450"/>
                <a:gd name="connsiteX1" fmla="*/ 0 w 82550"/>
                <a:gd name="connsiteY1" fmla="*/ 425450 h 425450"/>
              </a:gdLst>
              <a:ahLst/>
              <a:cxnLst>
                <a:cxn ang="0">
                  <a:pos x="connsiteX0" y="connsiteY0"/>
                </a:cxn>
                <a:cxn ang="0">
                  <a:pos x="connsiteX1" y="connsiteY1"/>
                </a:cxn>
              </a:cxnLst>
              <a:rect l="l" t="t" r="r" b="b"/>
              <a:pathLst>
                <a:path w="82550" h="425450">
                  <a:moveTo>
                    <a:pt x="82550" y="0"/>
                  </a:moveTo>
                  <a:lnTo>
                    <a:pt x="0" y="42545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CAEC020F-93A9-BE6D-F4DB-31453A26CFB9}"/>
                </a:ext>
              </a:extLst>
            </p:cNvPr>
            <p:cNvSpPr/>
            <p:nvPr/>
          </p:nvSpPr>
          <p:spPr>
            <a:xfrm>
              <a:off x="6061075" y="3639466"/>
              <a:ext cx="403225" cy="465809"/>
            </a:xfrm>
            <a:custGeom>
              <a:avLst/>
              <a:gdLst>
                <a:gd name="connsiteX0" fmla="*/ 0 w 403225"/>
                <a:gd name="connsiteY0" fmla="*/ 8609 h 465809"/>
                <a:gd name="connsiteX1" fmla="*/ 241300 w 403225"/>
                <a:gd name="connsiteY1" fmla="*/ 11784 h 465809"/>
                <a:gd name="connsiteX2" fmla="*/ 307975 w 403225"/>
                <a:gd name="connsiteY2" fmla="*/ 122909 h 465809"/>
                <a:gd name="connsiteX3" fmla="*/ 323850 w 403225"/>
                <a:gd name="connsiteY3" fmla="*/ 126084 h 465809"/>
                <a:gd name="connsiteX4" fmla="*/ 327025 w 403225"/>
                <a:gd name="connsiteY4" fmla="*/ 208634 h 465809"/>
                <a:gd name="connsiteX5" fmla="*/ 403225 w 403225"/>
                <a:gd name="connsiteY5" fmla="*/ 465809 h 46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225" h="465809">
                  <a:moveTo>
                    <a:pt x="0" y="8609"/>
                  </a:moveTo>
                  <a:cubicBezTo>
                    <a:pt x="94985" y="671"/>
                    <a:pt x="189971" y="-7266"/>
                    <a:pt x="241300" y="11784"/>
                  </a:cubicBezTo>
                  <a:cubicBezTo>
                    <a:pt x="292629" y="30834"/>
                    <a:pt x="307975" y="122909"/>
                    <a:pt x="307975" y="122909"/>
                  </a:cubicBezTo>
                  <a:cubicBezTo>
                    <a:pt x="321733" y="141959"/>
                    <a:pt x="320675" y="111797"/>
                    <a:pt x="323850" y="126084"/>
                  </a:cubicBezTo>
                  <a:cubicBezTo>
                    <a:pt x="327025" y="140371"/>
                    <a:pt x="313796" y="152013"/>
                    <a:pt x="327025" y="208634"/>
                  </a:cubicBezTo>
                  <a:cubicBezTo>
                    <a:pt x="340254" y="265255"/>
                    <a:pt x="371739" y="365532"/>
                    <a:pt x="403225" y="46580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D33ECA89-BA0A-8B56-7C37-C8103E5AB919}"/>
                </a:ext>
              </a:extLst>
            </p:cNvPr>
            <p:cNvSpPr/>
            <p:nvPr/>
          </p:nvSpPr>
          <p:spPr>
            <a:xfrm>
              <a:off x="6784889" y="2632075"/>
              <a:ext cx="232162" cy="191762"/>
            </a:xfrm>
            <a:custGeom>
              <a:avLst/>
              <a:gdLst>
                <a:gd name="connsiteX0" fmla="*/ 168361 w 232162"/>
                <a:gd name="connsiteY0" fmla="*/ 0 h 191762"/>
                <a:gd name="connsiteX1" fmla="*/ 231861 w 232162"/>
                <a:gd name="connsiteY1" fmla="*/ 41275 h 191762"/>
                <a:gd name="connsiteX2" fmla="*/ 193761 w 232162"/>
                <a:gd name="connsiteY2" fmla="*/ 120650 h 191762"/>
                <a:gd name="connsiteX3" fmla="*/ 228686 w 232162"/>
                <a:gd name="connsiteY3" fmla="*/ 123825 h 191762"/>
                <a:gd name="connsiteX4" fmla="*/ 120736 w 232162"/>
                <a:gd name="connsiteY4" fmla="*/ 190500 h 191762"/>
                <a:gd name="connsiteX5" fmla="*/ 76286 w 232162"/>
                <a:gd name="connsiteY5" fmla="*/ 168275 h 191762"/>
                <a:gd name="connsiteX6" fmla="*/ 86 w 232162"/>
                <a:gd name="connsiteY6" fmla="*/ 177800 h 191762"/>
                <a:gd name="connsiteX7" fmla="*/ 92161 w 232162"/>
                <a:gd name="connsiteY7" fmla="*/ 120650 h 191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162" h="191762">
                  <a:moveTo>
                    <a:pt x="168361" y="0"/>
                  </a:moveTo>
                  <a:cubicBezTo>
                    <a:pt x="197994" y="10583"/>
                    <a:pt x="227628" y="21167"/>
                    <a:pt x="231861" y="41275"/>
                  </a:cubicBezTo>
                  <a:cubicBezTo>
                    <a:pt x="236094" y="61383"/>
                    <a:pt x="194290" y="106892"/>
                    <a:pt x="193761" y="120650"/>
                  </a:cubicBezTo>
                  <a:cubicBezTo>
                    <a:pt x="193232" y="134408"/>
                    <a:pt x="240857" y="112183"/>
                    <a:pt x="228686" y="123825"/>
                  </a:cubicBezTo>
                  <a:cubicBezTo>
                    <a:pt x="216515" y="135467"/>
                    <a:pt x="146136" y="183092"/>
                    <a:pt x="120736" y="190500"/>
                  </a:cubicBezTo>
                  <a:cubicBezTo>
                    <a:pt x="95336" y="197908"/>
                    <a:pt x="96394" y="170392"/>
                    <a:pt x="76286" y="168275"/>
                  </a:cubicBezTo>
                  <a:cubicBezTo>
                    <a:pt x="56178" y="166158"/>
                    <a:pt x="-2560" y="185737"/>
                    <a:pt x="86" y="177800"/>
                  </a:cubicBezTo>
                  <a:cubicBezTo>
                    <a:pt x="2732" y="169863"/>
                    <a:pt x="47446" y="145256"/>
                    <a:pt x="92161" y="120650"/>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7744E985-7640-BDA5-6811-F1572A978F29}"/>
                </a:ext>
              </a:extLst>
            </p:cNvPr>
            <p:cNvSpPr/>
            <p:nvPr/>
          </p:nvSpPr>
          <p:spPr>
            <a:xfrm>
              <a:off x="6651718" y="2546162"/>
              <a:ext cx="447736" cy="345916"/>
            </a:xfrm>
            <a:custGeom>
              <a:avLst/>
              <a:gdLst>
                <a:gd name="connsiteX0" fmla="*/ 3082 w 447736"/>
                <a:gd name="connsiteY0" fmla="*/ 54163 h 345916"/>
                <a:gd name="connsiteX1" fmla="*/ 60232 w 447736"/>
                <a:gd name="connsiteY1" fmla="*/ 76388 h 345916"/>
                <a:gd name="connsiteX2" fmla="*/ 184057 w 447736"/>
                <a:gd name="connsiteY2" fmla="*/ 82738 h 345916"/>
                <a:gd name="connsiteX3" fmla="*/ 279307 w 447736"/>
                <a:gd name="connsiteY3" fmla="*/ 188 h 345916"/>
                <a:gd name="connsiteX4" fmla="*/ 441232 w 447736"/>
                <a:gd name="connsiteY4" fmla="*/ 63688 h 345916"/>
                <a:gd name="connsiteX5" fmla="*/ 415832 w 447736"/>
                <a:gd name="connsiteY5" fmla="*/ 174813 h 345916"/>
                <a:gd name="connsiteX6" fmla="*/ 415832 w 447736"/>
                <a:gd name="connsiteY6" fmla="*/ 279588 h 345916"/>
                <a:gd name="connsiteX7" fmla="*/ 158657 w 447736"/>
                <a:gd name="connsiteY7" fmla="*/ 343088 h 345916"/>
                <a:gd name="connsiteX8" fmla="*/ 130082 w 447736"/>
                <a:gd name="connsiteY8" fmla="*/ 187513 h 345916"/>
                <a:gd name="connsiteX9" fmla="*/ 149132 w 447736"/>
                <a:gd name="connsiteY9" fmla="*/ 168463 h 345916"/>
                <a:gd name="connsiteX10" fmla="*/ 3082 w 447736"/>
                <a:gd name="connsiteY10" fmla="*/ 54163 h 34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736" h="345916">
                  <a:moveTo>
                    <a:pt x="3082" y="54163"/>
                  </a:moveTo>
                  <a:cubicBezTo>
                    <a:pt x="-11735" y="38817"/>
                    <a:pt x="30070" y="71626"/>
                    <a:pt x="60232" y="76388"/>
                  </a:cubicBezTo>
                  <a:cubicBezTo>
                    <a:pt x="90395" y="81151"/>
                    <a:pt x="147545" y="95438"/>
                    <a:pt x="184057" y="82738"/>
                  </a:cubicBezTo>
                  <a:cubicBezTo>
                    <a:pt x="220570" y="70038"/>
                    <a:pt x="236445" y="3363"/>
                    <a:pt x="279307" y="188"/>
                  </a:cubicBezTo>
                  <a:cubicBezTo>
                    <a:pt x="322169" y="-2987"/>
                    <a:pt x="418478" y="34584"/>
                    <a:pt x="441232" y="63688"/>
                  </a:cubicBezTo>
                  <a:cubicBezTo>
                    <a:pt x="463986" y="92792"/>
                    <a:pt x="420065" y="138830"/>
                    <a:pt x="415832" y="174813"/>
                  </a:cubicBezTo>
                  <a:cubicBezTo>
                    <a:pt x="411599" y="210796"/>
                    <a:pt x="458695" y="251542"/>
                    <a:pt x="415832" y="279588"/>
                  </a:cubicBezTo>
                  <a:cubicBezTo>
                    <a:pt x="372970" y="307634"/>
                    <a:pt x="206282" y="358434"/>
                    <a:pt x="158657" y="343088"/>
                  </a:cubicBezTo>
                  <a:cubicBezTo>
                    <a:pt x="111032" y="327742"/>
                    <a:pt x="131669" y="216617"/>
                    <a:pt x="130082" y="187513"/>
                  </a:cubicBezTo>
                  <a:cubicBezTo>
                    <a:pt x="128495" y="158409"/>
                    <a:pt x="167124" y="189630"/>
                    <a:pt x="149132" y="168463"/>
                  </a:cubicBezTo>
                  <a:cubicBezTo>
                    <a:pt x="131140" y="147296"/>
                    <a:pt x="17899" y="69509"/>
                    <a:pt x="3082" y="5416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フリーフォーム 139">
              <a:extLst>
                <a:ext uri="{FF2B5EF4-FFF2-40B4-BE49-F238E27FC236}">
                  <a16:creationId xmlns:a16="http://schemas.microsoft.com/office/drawing/2014/main" id="{28AAA3B0-4208-D95B-8BB6-178813BC0CB1}"/>
                </a:ext>
              </a:extLst>
            </p:cNvPr>
            <p:cNvSpPr/>
            <p:nvPr/>
          </p:nvSpPr>
          <p:spPr>
            <a:xfrm>
              <a:off x="6822086" y="2524147"/>
              <a:ext cx="227613" cy="336974"/>
            </a:xfrm>
            <a:custGeom>
              <a:avLst/>
              <a:gdLst>
                <a:gd name="connsiteX0" fmla="*/ 989 w 227613"/>
                <a:gd name="connsiteY0" fmla="*/ 9503 h 336974"/>
                <a:gd name="connsiteX1" fmla="*/ 64489 w 227613"/>
                <a:gd name="connsiteY1" fmla="*/ 60303 h 336974"/>
                <a:gd name="connsiteX2" fmla="*/ 226414 w 227613"/>
                <a:gd name="connsiteY2" fmla="*/ 146028 h 336974"/>
                <a:gd name="connsiteX3" fmla="*/ 131164 w 227613"/>
                <a:gd name="connsiteY3" fmla="*/ 282553 h 336974"/>
                <a:gd name="connsiteX4" fmla="*/ 989 w 227613"/>
                <a:gd name="connsiteY4" fmla="*/ 336528 h 336974"/>
                <a:gd name="connsiteX5" fmla="*/ 67664 w 227613"/>
                <a:gd name="connsiteY5" fmla="*/ 257153 h 336974"/>
                <a:gd name="connsiteX6" fmla="*/ 989 w 227613"/>
                <a:gd name="connsiteY6" fmla="*/ 9503 h 336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613" h="336974">
                  <a:moveTo>
                    <a:pt x="989" y="9503"/>
                  </a:moveTo>
                  <a:cubicBezTo>
                    <a:pt x="460" y="-23305"/>
                    <a:pt x="26918" y="37549"/>
                    <a:pt x="64489" y="60303"/>
                  </a:cubicBezTo>
                  <a:cubicBezTo>
                    <a:pt x="102060" y="83057"/>
                    <a:pt x="215302" y="108986"/>
                    <a:pt x="226414" y="146028"/>
                  </a:cubicBezTo>
                  <a:cubicBezTo>
                    <a:pt x="237526" y="183070"/>
                    <a:pt x="168735" y="250803"/>
                    <a:pt x="131164" y="282553"/>
                  </a:cubicBezTo>
                  <a:cubicBezTo>
                    <a:pt x="93593" y="314303"/>
                    <a:pt x="11572" y="340761"/>
                    <a:pt x="989" y="336528"/>
                  </a:cubicBezTo>
                  <a:cubicBezTo>
                    <a:pt x="-9594" y="332295"/>
                    <a:pt x="68193" y="309540"/>
                    <a:pt x="67664" y="257153"/>
                  </a:cubicBezTo>
                  <a:cubicBezTo>
                    <a:pt x="67135" y="204766"/>
                    <a:pt x="1518" y="42311"/>
                    <a:pt x="989" y="950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74" name="グループ化 1373">
            <a:extLst>
              <a:ext uri="{FF2B5EF4-FFF2-40B4-BE49-F238E27FC236}">
                <a16:creationId xmlns:a16="http://schemas.microsoft.com/office/drawing/2014/main" id="{03BAB94B-2A9D-FF4C-F1BC-21462E2CEA58}"/>
              </a:ext>
            </a:extLst>
          </p:cNvPr>
          <p:cNvGrpSpPr/>
          <p:nvPr/>
        </p:nvGrpSpPr>
        <p:grpSpPr>
          <a:xfrm>
            <a:off x="6403901" y="3657600"/>
            <a:ext cx="1087925" cy="3644037"/>
            <a:chOff x="7246620" y="731520"/>
            <a:chExt cx="1646657" cy="5515526"/>
          </a:xfrm>
        </p:grpSpPr>
        <p:grpSp>
          <p:nvGrpSpPr>
            <p:cNvPr id="1375" name="グループ化 1374">
              <a:extLst>
                <a:ext uri="{FF2B5EF4-FFF2-40B4-BE49-F238E27FC236}">
                  <a16:creationId xmlns:a16="http://schemas.microsoft.com/office/drawing/2014/main" id="{9C8E1071-A5C2-9B36-E664-6CE68B6CCB6B}"/>
                </a:ext>
              </a:extLst>
            </p:cNvPr>
            <p:cNvGrpSpPr/>
            <p:nvPr/>
          </p:nvGrpSpPr>
          <p:grpSpPr>
            <a:xfrm>
              <a:off x="7246620" y="731520"/>
              <a:ext cx="1037908" cy="1638258"/>
              <a:chOff x="7246620" y="731520"/>
              <a:chExt cx="1037908" cy="1638258"/>
            </a:xfrm>
          </p:grpSpPr>
          <p:sp>
            <p:nvSpPr>
              <p:cNvPr id="1399" name="フリーフォーム 1398">
                <a:extLst>
                  <a:ext uri="{FF2B5EF4-FFF2-40B4-BE49-F238E27FC236}">
                    <a16:creationId xmlns:a16="http://schemas.microsoft.com/office/drawing/2014/main" id="{3AF3A90D-9DFC-6064-768A-560EBEAE7402}"/>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0" name="フリーフォーム 1399">
                <a:extLst>
                  <a:ext uri="{FF2B5EF4-FFF2-40B4-BE49-F238E27FC236}">
                    <a16:creationId xmlns:a16="http://schemas.microsoft.com/office/drawing/2014/main" id="{029B185C-C085-9602-7D1C-69684CF4B464}"/>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1" name="フリーフォーム 1400">
                <a:extLst>
                  <a:ext uri="{FF2B5EF4-FFF2-40B4-BE49-F238E27FC236}">
                    <a16:creationId xmlns:a16="http://schemas.microsoft.com/office/drawing/2014/main" id="{59A106C7-C0EB-923B-2DC9-E93517A3B722}"/>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2" name="フリーフォーム 1401">
                <a:extLst>
                  <a:ext uri="{FF2B5EF4-FFF2-40B4-BE49-F238E27FC236}">
                    <a16:creationId xmlns:a16="http://schemas.microsoft.com/office/drawing/2014/main" id="{54719FE1-CEE8-D67C-D26D-EAEBB51230BE}"/>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76" name="グループ化 1375">
              <a:extLst>
                <a:ext uri="{FF2B5EF4-FFF2-40B4-BE49-F238E27FC236}">
                  <a16:creationId xmlns:a16="http://schemas.microsoft.com/office/drawing/2014/main" id="{3A3682B0-D201-3625-E16E-9D7D5DF28DE9}"/>
                </a:ext>
              </a:extLst>
            </p:cNvPr>
            <p:cNvGrpSpPr/>
            <p:nvPr/>
          </p:nvGrpSpPr>
          <p:grpSpPr>
            <a:xfrm>
              <a:off x="7949381" y="2743200"/>
              <a:ext cx="943896" cy="3503846"/>
              <a:chOff x="7949381" y="2743200"/>
              <a:chExt cx="943896" cy="3503846"/>
            </a:xfrm>
          </p:grpSpPr>
          <p:sp>
            <p:nvSpPr>
              <p:cNvPr id="1377" name="フリーフォーム 1376">
                <a:extLst>
                  <a:ext uri="{FF2B5EF4-FFF2-40B4-BE49-F238E27FC236}">
                    <a16:creationId xmlns:a16="http://schemas.microsoft.com/office/drawing/2014/main" id="{C92AED08-CA5B-01C5-8170-65E58F08E332}"/>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8" name="フリーフォーム 1377">
                <a:extLst>
                  <a:ext uri="{FF2B5EF4-FFF2-40B4-BE49-F238E27FC236}">
                    <a16:creationId xmlns:a16="http://schemas.microsoft.com/office/drawing/2014/main" id="{CCB0C8CC-044F-B1CB-8971-B49F5924440A}"/>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9" name="フリーフォーム 1378">
                <a:extLst>
                  <a:ext uri="{FF2B5EF4-FFF2-40B4-BE49-F238E27FC236}">
                    <a16:creationId xmlns:a16="http://schemas.microsoft.com/office/drawing/2014/main" id="{8D1F4C84-256B-43C5-4695-CFC77EC0F378}"/>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0" name="フリーフォーム 1379">
                <a:extLst>
                  <a:ext uri="{FF2B5EF4-FFF2-40B4-BE49-F238E27FC236}">
                    <a16:creationId xmlns:a16="http://schemas.microsoft.com/office/drawing/2014/main" id="{E90E2CB4-6A76-DE3A-7406-8AC3A7712636}"/>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1" name="フリーフォーム 1380">
                <a:extLst>
                  <a:ext uri="{FF2B5EF4-FFF2-40B4-BE49-F238E27FC236}">
                    <a16:creationId xmlns:a16="http://schemas.microsoft.com/office/drawing/2014/main" id="{674F4DB6-BD30-A096-8F97-7B9126E2EB04}"/>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2" name="フリーフォーム 1381">
                <a:extLst>
                  <a:ext uri="{FF2B5EF4-FFF2-40B4-BE49-F238E27FC236}">
                    <a16:creationId xmlns:a16="http://schemas.microsoft.com/office/drawing/2014/main" id="{2929D7F3-8E0D-9BED-EA88-79A18A9C2E7F}"/>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3" name="フリーフォーム 1382">
                <a:extLst>
                  <a:ext uri="{FF2B5EF4-FFF2-40B4-BE49-F238E27FC236}">
                    <a16:creationId xmlns:a16="http://schemas.microsoft.com/office/drawing/2014/main" id="{31707D68-2394-5F09-F7B9-FCADBF89F44D}"/>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4" name="フリーフォーム 1383">
                <a:extLst>
                  <a:ext uri="{FF2B5EF4-FFF2-40B4-BE49-F238E27FC236}">
                    <a16:creationId xmlns:a16="http://schemas.microsoft.com/office/drawing/2014/main" id="{26F1E27A-EF5B-E7CF-F763-82A77791C8F1}"/>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5" name="フリーフォーム 1384">
                <a:extLst>
                  <a:ext uri="{FF2B5EF4-FFF2-40B4-BE49-F238E27FC236}">
                    <a16:creationId xmlns:a16="http://schemas.microsoft.com/office/drawing/2014/main" id="{E0B18C68-46AA-882B-DD98-88349BECAB87}"/>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6" name="フリーフォーム 1385">
                <a:extLst>
                  <a:ext uri="{FF2B5EF4-FFF2-40B4-BE49-F238E27FC236}">
                    <a16:creationId xmlns:a16="http://schemas.microsoft.com/office/drawing/2014/main" id="{9205A170-5C9D-5A49-FEC7-B383CC122BCF}"/>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7" name="フリーフォーム 1386">
                <a:extLst>
                  <a:ext uri="{FF2B5EF4-FFF2-40B4-BE49-F238E27FC236}">
                    <a16:creationId xmlns:a16="http://schemas.microsoft.com/office/drawing/2014/main" id="{8323AEB1-BF9C-931F-EB07-D0C71F472C21}"/>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8" name="フリーフォーム 1387">
                <a:extLst>
                  <a:ext uri="{FF2B5EF4-FFF2-40B4-BE49-F238E27FC236}">
                    <a16:creationId xmlns:a16="http://schemas.microsoft.com/office/drawing/2014/main" id="{815CF40C-EC1A-3860-CAFB-0D729CDB6F76}"/>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9" name="フリーフォーム 1388">
                <a:extLst>
                  <a:ext uri="{FF2B5EF4-FFF2-40B4-BE49-F238E27FC236}">
                    <a16:creationId xmlns:a16="http://schemas.microsoft.com/office/drawing/2014/main" id="{B065C64E-EA46-BBDF-D73F-893A5BC98CE3}"/>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0" name="フリーフォーム 1389">
                <a:extLst>
                  <a:ext uri="{FF2B5EF4-FFF2-40B4-BE49-F238E27FC236}">
                    <a16:creationId xmlns:a16="http://schemas.microsoft.com/office/drawing/2014/main" id="{6653DA72-5A18-5CEF-2B05-3F298FDB8599}"/>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1" name="フリーフォーム 1390">
                <a:extLst>
                  <a:ext uri="{FF2B5EF4-FFF2-40B4-BE49-F238E27FC236}">
                    <a16:creationId xmlns:a16="http://schemas.microsoft.com/office/drawing/2014/main" id="{84BEB73E-88F5-63AA-7479-D33723CBE8B7}"/>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2" name="フリーフォーム 1391">
                <a:extLst>
                  <a:ext uri="{FF2B5EF4-FFF2-40B4-BE49-F238E27FC236}">
                    <a16:creationId xmlns:a16="http://schemas.microsoft.com/office/drawing/2014/main" id="{01E8B633-8141-6276-3E33-3782422BA6C8}"/>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3" name="フリーフォーム 1392">
                <a:extLst>
                  <a:ext uri="{FF2B5EF4-FFF2-40B4-BE49-F238E27FC236}">
                    <a16:creationId xmlns:a16="http://schemas.microsoft.com/office/drawing/2014/main" id="{346F8930-A8C7-A561-8C6D-E9B15D177AC5}"/>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4" name="フリーフォーム 1393">
                <a:extLst>
                  <a:ext uri="{FF2B5EF4-FFF2-40B4-BE49-F238E27FC236}">
                    <a16:creationId xmlns:a16="http://schemas.microsoft.com/office/drawing/2014/main" id="{23B70D67-D11C-6DF8-6E29-520A502F7663}"/>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5" name="フリーフォーム 1394">
                <a:extLst>
                  <a:ext uri="{FF2B5EF4-FFF2-40B4-BE49-F238E27FC236}">
                    <a16:creationId xmlns:a16="http://schemas.microsoft.com/office/drawing/2014/main" id="{96AA34A0-D600-A860-7367-884A1F24BB56}"/>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6" name="フリーフォーム 1395">
                <a:extLst>
                  <a:ext uri="{FF2B5EF4-FFF2-40B4-BE49-F238E27FC236}">
                    <a16:creationId xmlns:a16="http://schemas.microsoft.com/office/drawing/2014/main" id="{E5577DFA-70BF-2B01-8AD4-7AF1D86BAB01}"/>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7" name="フリーフォーム 1396">
                <a:extLst>
                  <a:ext uri="{FF2B5EF4-FFF2-40B4-BE49-F238E27FC236}">
                    <a16:creationId xmlns:a16="http://schemas.microsoft.com/office/drawing/2014/main" id="{77E2E43F-D791-08E8-D5EF-C5690142184F}"/>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8" name="フリーフォーム 1397">
                <a:extLst>
                  <a:ext uri="{FF2B5EF4-FFF2-40B4-BE49-F238E27FC236}">
                    <a16:creationId xmlns:a16="http://schemas.microsoft.com/office/drawing/2014/main" id="{1F995BCF-AB8D-6F2C-8833-57EBBAA909E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403" name="グループ化 1402">
            <a:extLst>
              <a:ext uri="{FF2B5EF4-FFF2-40B4-BE49-F238E27FC236}">
                <a16:creationId xmlns:a16="http://schemas.microsoft.com/office/drawing/2014/main" id="{22535AD8-E4D2-3BE5-2AF5-905F5042D2BD}"/>
              </a:ext>
            </a:extLst>
          </p:cNvPr>
          <p:cNvGrpSpPr/>
          <p:nvPr/>
        </p:nvGrpSpPr>
        <p:grpSpPr>
          <a:xfrm rot="1070917">
            <a:off x="2372400" y="4030565"/>
            <a:ext cx="646876" cy="1939505"/>
            <a:chOff x="640012" y="3325103"/>
            <a:chExt cx="979096" cy="2935587"/>
          </a:xfrm>
        </p:grpSpPr>
        <p:sp>
          <p:nvSpPr>
            <p:cNvPr id="1404" name="フリーフォーム 1403">
              <a:extLst>
                <a:ext uri="{FF2B5EF4-FFF2-40B4-BE49-F238E27FC236}">
                  <a16:creationId xmlns:a16="http://schemas.microsoft.com/office/drawing/2014/main" id="{9F4C4AB7-C74C-CC6A-9983-9D2AB8FDD7FA}"/>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5" name="フリーフォーム 1404">
              <a:extLst>
                <a:ext uri="{FF2B5EF4-FFF2-40B4-BE49-F238E27FC236}">
                  <a16:creationId xmlns:a16="http://schemas.microsoft.com/office/drawing/2014/main" id="{9945FFE5-6F65-E18E-BBCD-32B6CC898616}"/>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6" name="フリーフォーム 1405">
              <a:extLst>
                <a:ext uri="{FF2B5EF4-FFF2-40B4-BE49-F238E27FC236}">
                  <a16:creationId xmlns:a16="http://schemas.microsoft.com/office/drawing/2014/main" id="{57247A1D-75A4-644E-867A-F3D619C4EE47}"/>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7" name="フリーフォーム 1406">
              <a:extLst>
                <a:ext uri="{FF2B5EF4-FFF2-40B4-BE49-F238E27FC236}">
                  <a16:creationId xmlns:a16="http://schemas.microsoft.com/office/drawing/2014/main" id="{E5F3AF68-6684-A11B-6366-7C775DEB70B2}"/>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8" name="フリーフォーム 1407">
              <a:extLst>
                <a:ext uri="{FF2B5EF4-FFF2-40B4-BE49-F238E27FC236}">
                  <a16:creationId xmlns:a16="http://schemas.microsoft.com/office/drawing/2014/main" id="{45F101DE-5FB0-DD82-69B6-140F5E2C14B1}"/>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9" name="フリーフォーム 1408">
              <a:extLst>
                <a:ext uri="{FF2B5EF4-FFF2-40B4-BE49-F238E27FC236}">
                  <a16:creationId xmlns:a16="http://schemas.microsoft.com/office/drawing/2014/main" id="{CB42FE0A-E225-1A0E-AA68-AEB1CE354B6E}"/>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0" name="フリーフォーム 1409">
              <a:extLst>
                <a:ext uri="{FF2B5EF4-FFF2-40B4-BE49-F238E27FC236}">
                  <a16:creationId xmlns:a16="http://schemas.microsoft.com/office/drawing/2014/main" id="{5307BDC0-26BE-B7F0-C4B6-32123984E90B}"/>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1" name="フリーフォーム 1410">
              <a:extLst>
                <a:ext uri="{FF2B5EF4-FFF2-40B4-BE49-F238E27FC236}">
                  <a16:creationId xmlns:a16="http://schemas.microsoft.com/office/drawing/2014/main" id="{B6BC99BF-6445-4A2A-910B-025B86ADF41C}"/>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2" name="フリーフォーム 1411">
              <a:extLst>
                <a:ext uri="{FF2B5EF4-FFF2-40B4-BE49-F238E27FC236}">
                  <a16:creationId xmlns:a16="http://schemas.microsoft.com/office/drawing/2014/main" id="{C4DFD2C8-1368-6B5C-2A31-858890703F4A}"/>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3" name="フリーフォーム 1412">
              <a:extLst>
                <a:ext uri="{FF2B5EF4-FFF2-40B4-BE49-F238E27FC236}">
                  <a16:creationId xmlns:a16="http://schemas.microsoft.com/office/drawing/2014/main" id="{A8F65A1A-70C8-6D05-8FF0-D9CDF4969E3E}"/>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4" name="フリーフォーム 1413">
              <a:extLst>
                <a:ext uri="{FF2B5EF4-FFF2-40B4-BE49-F238E27FC236}">
                  <a16:creationId xmlns:a16="http://schemas.microsoft.com/office/drawing/2014/main" id="{79AC4FAD-76DA-E1E2-EF24-4E1B8775A05C}"/>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5" name="フリーフォーム 1414">
              <a:extLst>
                <a:ext uri="{FF2B5EF4-FFF2-40B4-BE49-F238E27FC236}">
                  <a16:creationId xmlns:a16="http://schemas.microsoft.com/office/drawing/2014/main" id="{CD041912-B9D1-8C65-6795-77A7970BAF02}"/>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6" name="フリーフォーム 1415">
              <a:extLst>
                <a:ext uri="{FF2B5EF4-FFF2-40B4-BE49-F238E27FC236}">
                  <a16:creationId xmlns:a16="http://schemas.microsoft.com/office/drawing/2014/main" id="{E2394888-3012-C011-5A11-2416BC17A395}"/>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7" name="フリーフォーム 1416">
              <a:extLst>
                <a:ext uri="{FF2B5EF4-FFF2-40B4-BE49-F238E27FC236}">
                  <a16:creationId xmlns:a16="http://schemas.microsoft.com/office/drawing/2014/main" id="{4BD825AA-2C20-11D0-764A-6A23125BBCF1}"/>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18" name="フリーフォーム 1417">
            <a:extLst>
              <a:ext uri="{FF2B5EF4-FFF2-40B4-BE49-F238E27FC236}">
                <a16:creationId xmlns:a16="http://schemas.microsoft.com/office/drawing/2014/main" id="{A7A6FD8B-7494-D162-2B1D-32D9B6757D8D}"/>
              </a:ext>
            </a:extLst>
          </p:cNvPr>
          <p:cNvSpPr/>
          <p:nvPr/>
        </p:nvSpPr>
        <p:spPr>
          <a:xfrm>
            <a:off x="4609823" y="5452873"/>
            <a:ext cx="1010378" cy="1386989"/>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9" name="フリーフォーム 1418">
            <a:extLst>
              <a:ext uri="{FF2B5EF4-FFF2-40B4-BE49-F238E27FC236}">
                <a16:creationId xmlns:a16="http://schemas.microsoft.com/office/drawing/2014/main" id="{6985E582-5A01-FD2E-8F78-E4C0ED51F35F}"/>
              </a:ext>
            </a:extLst>
          </p:cNvPr>
          <p:cNvSpPr/>
          <p:nvPr/>
        </p:nvSpPr>
        <p:spPr>
          <a:xfrm>
            <a:off x="4657725" y="6756145"/>
            <a:ext cx="381000" cy="105327"/>
          </a:xfrm>
          <a:custGeom>
            <a:avLst/>
            <a:gdLst>
              <a:gd name="connsiteX0" fmla="*/ 0 w 381000"/>
              <a:gd name="connsiteY0" fmla="*/ 32005 h 105327"/>
              <a:gd name="connsiteX1" fmla="*/ 107950 w 381000"/>
              <a:gd name="connsiteY1" fmla="*/ 3430 h 105327"/>
              <a:gd name="connsiteX2" fmla="*/ 85725 w 381000"/>
              <a:gd name="connsiteY2" fmla="*/ 101855 h 105327"/>
              <a:gd name="connsiteX3" fmla="*/ 276225 w 381000"/>
              <a:gd name="connsiteY3" fmla="*/ 82805 h 105327"/>
              <a:gd name="connsiteX4" fmla="*/ 381000 w 381000"/>
              <a:gd name="connsiteY4" fmla="*/ 79630 h 105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 h="105327">
                <a:moveTo>
                  <a:pt x="0" y="32005"/>
                </a:moveTo>
                <a:cubicBezTo>
                  <a:pt x="46831" y="11896"/>
                  <a:pt x="93663" y="-8212"/>
                  <a:pt x="107950" y="3430"/>
                </a:cubicBezTo>
                <a:cubicBezTo>
                  <a:pt x="122237" y="15072"/>
                  <a:pt x="57679" y="88626"/>
                  <a:pt x="85725" y="101855"/>
                </a:cubicBezTo>
                <a:cubicBezTo>
                  <a:pt x="113771" y="115084"/>
                  <a:pt x="227013" y="86509"/>
                  <a:pt x="276225" y="82805"/>
                </a:cubicBezTo>
                <a:cubicBezTo>
                  <a:pt x="325438" y="79101"/>
                  <a:pt x="353219" y="79365"/>
                  <a:pt x="381000" y="7963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22986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9110D4-ED81-1CF0-F7F0-434D911E21F3}"/>
            </a:ext>
          </a:extLst>
        </p:cNvPr>
        <p:cNvGrpSpPr/>
        <p:nvPr/>
      </p:nvGrpSpPr>
      <p:grpSpPr>
        <a:xfrm>
          <a:off x="0" y="0"/>
          <a:ext cx="0" cy="0"/>
          <a:chOff x="0" y="0"/>
          <a:chExt cx="0" cy="0"/>
        </a:xfrm>
      </p:grpSpPr>
      <p:sp>
        <p:nvSpPr>
          <p:cNvPr id="132" name="フリーフォーム 131">
            <a:extLst>
              <a:ext uri="{FF2B5EF4-FFF2-40B4-BE49-F238E27FC236}">
                <a16:creationId xmlns:a16="http://schemas.microsoft.com/office/drawing/2014/main" id="{CC19C896-DEDA-BD68-178C-4AAA7E67B18B}"/>
              </a:ext>
            </a:extLst>
          </p:cNvPr>
          <p:cNvSpPr/>
          <p:nvPr/>
        </p:nvSpPr>
        <p:spPr>
          <a:xfrm rot="415780">
            <a:off x="3742408" y="4613644"/>
            <a:ext cx="950056" cy="498651"/>
          </a:xfrm>
          <a:custGeom>
            <a:avLst/>
            <a:gdLst>
              <a:gd name="connsiteX0" fmla="*/ 14345 w 1028977"/>
              <a:gd name="connsiteY0" fmla="*/ 110216 h 545851"/>
              <a:gd name="connsiteX1" fmla="*/ 515612 w 1028977"/>
              <a:gd name="connsiteY1" fmla="*/ 220385 h 545851"/>
              <a:gd name="connsiteX2" fmla="*/ 741458 w 1028977"/>
              <a:gd name="connsiteY2" fmla="*/ 48 h 545851"/>
              <a:gd name="connsiteX3" fmla="*/ 1027897 w 1028977"/>
              <a:gd name="connsiteY3" fmla="*/ 242419 h 545851"/>
              <a:gd name="connsiteX4" fmla="*/ 818576 w 1028977"/>
              <a:gd name="connsiteY4" fmla="*/ 545383 h 545851"/>
              <a:gd name="connsiteX5" fmla="*/ 317309 w 1028977"/>
              <a:gd name="connsiteY5" fmla="*/ 308520 h 545851"/>
              <a:gd name="connsiteX6" fmla="*/ 152056 w 1028977"/>
              <a:gd name="connsiteY6" fmla="*/ 176317 h 545851"/>
              <a:gd name="connsiteX7" fmla="*/ 14345 w 1028977"/>
              <a:gd name="connsiteY7" fmla="*/ 110216 h 54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8977" h="545851">
                <a:moveTo>
                  <a:pt x="14345" y="110216"/>
                </a:moveTo>
                <a:cubicBezTo>
                  <a:pt x="74938" y="117561"/>
                  <a:pt x="394427" y="238746"/>
                  <a:pt x="515612" y="220385"/>
                </a:cubicBezTo>
                <a:cubicBezTo>
                  <a:pt x="636798" y="202024"/>
                  <a:pt x="656077" y="-3624"/>
                  <a:pt x="741458" y="48"/>
                </a:cubicBezTo>
                <a:cubicBezTo>
                  <a:pt x="826839" y="3720"/>
                  <a:pt x="1015044" y="151530"/>
                  <a:pt x="1027897" y="242419"/>
                </a:cubicBezTo>
                <a:cubicBezTo>
                  <a:pt x="1040750" y="333308"/>
                  <a:pt x="937007" y="534366"/>
                  <a:pt x="818576" y="545383"/>
                </a:cubicBezTo>
                <a:cubicBezTo>
                  <a:pt x="700145" y="556400"/>
                  <a:pt x="428396" y="370031"/>
                  <a:pt x="317309" y="308520"/>
                </a:cubicBezTo>
                <a:cubicBezTo>
                  <a:pt x="206222" y="247009"/>
                  <a:pt x="202550" y="209368"/>
                  <a:pt x="152056" y="176317"/>
                </a:cubicBezTo>
                <a:cubicBezTo>
                  <a:pt x="101562" y="143266"/>
                  <a:pt x="-46248" y="102871"/>
                  <a:pt x="14345" y="110216"/>
                </a:cubicBezTo>
                <a:close/>
              </a:path>
            </a:pathLst>
          </a:custGeom>
          <a:solidFill>
            <a:srgbClr val="FFDEEE">
              <a:alpha val="50000"/>
            </a:srgbClr>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8AC6054D-81FA-DCE7-7ABB-C4ABC7DEBA00}"/>
              </a:ext>
            </a:extLst>
          </p:cNvPr>
          <p:cNvSpPr/>
          <p:nvPr/>
        </p:nvSpPr>
        <p:spPr>
          <a:xfrm>
            <a:off x="3663461" y="6720929"/>
            <a:ext cx="3182152" cy="2571251"/>
          </a:xfrm>
          <a:custGeom>
            <a:avLst/>
            <a:gdLst>
              <a:gd name="connsiteX0" fmla="*/ 707501 w 3182152"/>
              <a:gd name="connsiteY0" fmla="*/ 23582 h 2571251"/>
              <a:gd name="connsiteX1" fmla="*/ 435126 w 3182152"/>
              <a:gd name="connsiteY1" fmla="*/ 555360 h 2571251"/>
              <a:gd name="connsiteX2" fmla="*/ 285969 w 3182152"/>
              <a:gd name="connsiteY2" fmla="*/ 957437 h 2571251"/>
              <a:gd name="connsiteX3" fmla="*/ 624 w 3182152"/>
              <a:gd name="connsiteY3" fmla="*/ 2118271 h 2571251"/>
              <a:gd name="connsiteX4" fmla="*/ 370275 w 3182152"/>
              <a:gd name="connsiteY4" fmla="*/ 2403616 h 2571251"/>
              <a:gd name="connsiteX5" fmla="*/ 1628386 w 3182152"/>
              <a:gd name="connsiteY5" fmla="*/ 2526833 h 2571251"/>
              <a:gd name="connsiteX6" fmla="*/ 3132930 w 3182152"/>
              <a:gd name="connsiteY6" fmla="*/ 2520348 h 2571251"/>
              <a:gd name="connsiteX7" fmla="*/ 2808675 w 3182152"/>
              <a:gd name="connsiteY7" fmla="*/ 1930203 h 2571251"/>
              <a:gd name="connsiteX8" fmla="*/ 2717884 w 3182152"/>
              <a:gd name="connsiteY8" fmla="*/ 568331 h 2571251"/>
              <a:gd name="connsiteX9" fmla="*/ 2439024 w 3182152"/>
              <a:gd name="connsiteY9" fmla="*/ 68977 h 2571251"/>
              <a:gd name="connsiteX10" fmla="*/ 1492199 w 3182152"/>
              <a:gd name="connsiteY10" fmla="*/ 88433 h 2571251"/>
              <a:gd name="connsiteX11" fmla="*/ 707501 w 3182152"/>
              <a:gd name="connsiteY11" fmla="*/ 23582 h 25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152" h="2571251">
                <a:moveTo>
                  <a:pt x="707501" y="23582"/>
                </a:moveTo>
                <a:cubicBezTo>
                  <a:pt x="531322" y="101403"/>
                  <a:pt x="505381" y="399718"/>
                  <a:pt x="435126" y="555360"/>
                </a:cubicBezTo>
                <a:cubicBezTo>
                  <a:pt x="364871" y="711002"/>
                  <a:pt x="358386" y="696952"/>
                  <a:pt x="285969" y="957437"/>
                </a:cubicBezTo>
                <a:cubicBezTo>
                  <a:pt x="213552" y="1217922"/>
                  <a:pt x="-13427" y="1877241"/>
                  <a:pt x="624" y="2118271"/>
                </a:cubicBezTo>
                <a:cubicBezTo>
                  <a:pt x="14675" y="2359301"/>
                  <a:pt x="98981" y="2335522"/>
                  <a:pt x="370275" y="2403616"/>
                </a:cubicBezTo>
                <a:cubicBezTo>
                  <a:pt x="641569" y="2471710"/>
                  <a:pt x="1167944" y="2507378"/>
                  <a:pt x="1628386" y="2526833"/>
                </a:cubicBezTo>
                <a:cubicBezTo>
                  <a:pt x="2088829" y="2546288"/>
                  <a:pt x="2936215" y="2619786"/>
                  <a:pt x="3132930" y="2520348"/>
                </a:cubicBezTo>
                <a:cubicBezTo>
                  <a:pt x="3329645" y="2420910"/>
                  <a:pt x="2877849" y="2255539"/>
                  <a:pt x="2808675" y="1930203"/>
                </a:cubicBezTo>
                <a:cubicBezTo>
                  <a:pt x="2739501" y="1604867"/>
                  <a:pt x="2779492" y="878535"/>
                  <a:pt x="2717884" y="568331"/>
                </a:cubicBezTo>
                <a:cubicBezTo>
                  <a:pt x="2656276" y="258127"/>
                  <a:pt x="2643305" y="148960"/>
                  <a:pt x="2439024" y="68977"/>
                </a:cubicBezTo>
                <a:cubicBezTo>
                  <a:pt x="2234743" y="-11006"/>
                  <a:pt x="1782948" y="91676"/>
                  <a:pt x="1492199" y="88433"/>
                </a:cubicBezTo>
                <a:cubicBezTo>
                  <a:pt x="1201450" y="85191"/>
                  <a:pt x="883680" y="-54239"/>
                  <a:pt x="707501" y="2358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FA89471D-7794-BF4C-B359-5958F966F4A7}"/>
              </a:ext>
            </a:extLst>
          </p:cNvPr>
          <p:cNvSpPr/>
          <p:nvPr/>
        </p:nvSpPr>
        <p:spPr>
          <a:xfrm>
            <a:off x="3619433" y="6718375"/>
            <a:ext cx="2651781" cy="2651236"/>
          </a:xfrm>
          <a:custGeom>
            <a:avLst/>
            <a:gdLst>
              <a:gd name="connsiteX0" fmla="*/ 621827 w 2651781"/>
              <a:gd name="connsiteY0" fmla="*/ 103957 h 2651236"/>
              <a:gd name="connsiteX1" fmla="*/ 375393 w 2651781"/>
              <a:gd name="connsiteY1" fmla="*/ 726527 h 2651236"/>
              <a:gd name="connsiteX2" fmla="*/ 284601 w 2651781"/>
              <a:gd name="connsiteY2" fmla="*/ 1362068 h 2651236"/>
              <a:gd name="connsiteX3" fmla="*/ 440244 w 2651781"/>
              <a:gd name="connsiteY3" fmla="*/ 2094885 h 2651236"/>
              <a:gd name="connsiteX4" fmla="*/ 868261 w 2651781"/>
              <a:gd name="connsiteY4" fmla="*/ 2315378 h 2651236"/>
              <a:gd name="connsiteX5" fmla="*/ 1464890 w 2651781"/>
              <a:gd name="connsiteY5" fmla="*/ 2419140 h 2651236"/>
              <a:gd name="connsiteX6" fmla="*/ 2638695 w 2651781"/>
              <a:gd name="connsiteY6" fmla="*/ 2535872 h 2651236"/>
              <a:gd name="connsiteX7" fmla="*/ 2126371 w 2651781"/>
              <a:gd name="connsiteY7" fmla="*/ 2561812 h 2651236"/>
              <a:gd name="connsiteX8" fmla="*/ 1056329 w 2651781"/>
              <a:gd name="connsiteY8" fmla="*/ 2639634 h 2651236"/>
              <a:gd name="connsiteX9" fmla="*/ 77078 w 2651781"/>
              <a:gd name="connsiteY9" fmla="*/ 2282953 h 2651236"/>
              <a:gd name="connsiteX10" fmla="*/ 83563 w 2651781"/>
              <a:gd name="connsiteY10" fmla="*/ 2055974 h 2651236"/>
              <a:gd name="connsiteX11" fmla="*/ 252176 w 2651781"/>
              <a:gd name="connsiteY11" fmla="*/ 389302 h 2651236"/>
              <a:gd name="connsiteX12" fmla="*/ 278116 w 2651781"/>
              <a:gd name="connsiteY12" fmla="*/ 434697 h 2651236"/>
              <a:gd name="connsiteX13" fmla="*/ 634797 w 2651781"/>
              <a:gd name="connsiteY13" fmla="*/ 32621 h 2651236"/>
              <a:gd name="connsiteX14" fmla="*/ 621827 w 2651781"/>
              <a:gd name="connsiteY14" fmla="*/ 103957 h 265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51781" h="2651236">
                <a:moveTo>
                  <a:pt x="621827" y="103957"/>
                </a:moveTo>
                <a:cubicBezTo>
                  <a:pt x="578593" y="219608"/>
                  <a:pt x="431597" y="516842"/>
                  <a:pt x="375393" y="726527"/>
                </a:cubicBezTo>
                <a:cubicBezTo>
                  <a:pt x="319189" y="936212"/>
                  <a:pt x="273793" y="1134008"/>
                  <a:pt x="284601" y="1362068"/>
                </a:cubicBezTo>
                <a:cubicBezTo>
                  <a:pt x="295409" y="1590128"/>
                  <a:pt x="342967" y="1936000"/>
                  <a:pt x="440244" y="2094885"/>
                </a:cubicBezTo>
                <a:cubicBezTo>
                  <a:pt x="537521" y="2253770"/>
                  <a:pt x="697487" y="2261336"/>
                  <a:pt x="868261" y="2315378"/>
                </a:cubicBezTo>
                <a:cubicBezTo>
                  <a:pt x="1039035" y="2369420"/>
                  <a:pt x="1169818" y="2382391"/>
                  <a:pt x="1464890" y="2419140"/>
                </a:cubicBezTo>
                <a:cubicBezTo>
                  <a:pt x="1759962" y="2455889"/>
                  <a:pt x="2528448" y="2512093"/>
                  <a:pt x="2638695" y="2535872"/>
                </a:cubicBezTo>
                <a:cubicBezTo>
                  <a:pt x="2748942" y="2559651"/>
                  <a:pt x="2126371" y="2561812"/>
                  <a:pt x="2126371" y="2561812"/>
                </a:cubicBezTo>
                <a:cubicBezTo>
                  <a:pt x="1862643" y="2579106"/>
                  <a:pt x="1397878" y="2686110"/>
                  <a:pt x="1056329" y="2639634"/>
                </a:cubicBezTo>
                <a:cubicBezTo>
                  <a:pt x="714780" y="2593158"/>
                  <a:pt x="239206" y="2380230"/>
                  <a:pt x="77078" y="2282953"/>
                </a:cubicBezTo>
                <a:cubicBezTo>
                  <a:pt x="-85050" y="2185676"/>
                  <a:pt x="54380" y="2371582"/>
                  <a:pt x="83563" y="2055974"/>
                </a:cubicBezTo>
                <a:cubicBezTo>
                  <a:pt x="112746" y="1740366"/>
                  <a:pt x="219751" y="659515"/>
                  <a:pt x="252176" y="389302"/>
                </a:cubicBezTo>
                <a:cubicBezTo>
                  <a:pt x="284601" y="119089"/>
                  <a:pt x="214346" y="494144"/>
                  <a:pt x="278116" y="434697"/>
                </a:cubicBezTo>
                <a:cubicBezTo>
                  <a:pt x="341886" y="375250"/>
                  <a:pt x="580755" y="88825"/>
                  <a:pt x="634797" y="32621"/>
                </a:cubicBezTo>
                <a:cubicBezTo>
                  <a:pt x="688839" y="-23583"/>
                  <a:pt x="665061" y="-11694"/>
                  <a:pt x="621827" y="1039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55FF778E-EDB5-138E-884E-00912F6A9E6D}"/>
              </a:ext>
            </a:extLst>
          </p:cNvPr>
          <p:cNvSpPr/>
          <p:nvPr/>
        </p:nvSpPr>
        <p:spPr>
          <a:xfrm>
            <a:off x="4027982" y="6582620"/>
            <a:ext cx="2292643" cy="2865357"/>
          </a:xfrm>
          <a:custGeom>
            <a:avLst/>
            <a:gdLst>
              <a:gd name="connsiteX0" fmla="*/ 174562 w 2624862"/>
              <a:gd name="connsiteY0" fmla="*/ 313039 h 2865357"/>
              <a:gd name="connsiteX1" fmla="*/ 5750 w 2624862"/>
              <a:gd name="connsiteY1" fmla="*/ 974220 h 2865357"/>
              <a:gd name="connsiteX2" fmla="*/ 47953 w 2624862"/>
              <a:gd name="connsiteY2" fmla="*/ 2240312 h 2865357"/>
              <a:gd name="connsiteX3" fmla="*/ 132359 w 2624862"/>
              <a:gd name="connsiteY3" fmla="*/ 2310651 h 2865357"/>
              <a:gd name="connsiteX4" fmla="*/ 441848 w 2624862"/>
              <a:gd name="connsiteY4" fmla="*/ 2606072 h 2865357"/>
              <a:gd name="connsiteX5" fmla="*/ 793541 w 2624862"/>
              <a:gd name="connsiteY5" fmla="*/ 2493531 h 2865357"/>
              <a:gd name="connsiteX6" fmla="*/ 1356248 w 2624862"/>
              <a:gd name="connsiteY6" fmla="*/ 2732682 h 2865357"/>
              <a:gd name="connsiteX7" fmla="*/ 2214378 w 2624862"/>
              <a:gd name="connsiteY7" fmla="*/ 2662343 h 2865357"/>
              <a:gd name="connsiteX8" fmla="*/ 2383190 w 2624862"/>
              <a:gd name="connsiteY8" fmla="*/ 2760817 h 2865357"/>
              <a:gd name="connsiteX9" fmla="*/ 2622341 w 2624862"/>
              <a:gd name="connsiteY9" fmla="*/ 974220 h 2865357"/>
              <a:gd name="connsiteX10" fmla="*/ 2481664 w 2624862"/>
              <a:gd name="connsiteY10" fmla="*/ 1100829 h 2865357"/>
              <a:gd name="connsiteX11" fmla="*/ 2073701 w 2624862"/>
              <a:gd name="connsiteY11" fmla="*/ 158294 h 2865357"/>
              <a:gd name="connsiteX12" fmla="*/ 1567264 w 2624862"/>
              <a:gd name="connsiteY12" fmla="*/ 270835 h 2865357"/>
              <a:gd name="connsiteX13" fmla="*/ 948285 w 2624862"/>
              <a:gd name="connsiteY13" fmla="*/ 3549 h 2865357"/>
              <a:gd name="connsiteX14" fmla="*/ 765405 w 2624862"/>
              <a:gd name="connsiteY14" fmla="*/ 130159 h 2865357"/>
              <a:gd name="connsiteX15" fmla="*/ 230833 w 2624862"/>
              <a:gd name="connsiteY15" fmla="*/ 313039 h 2865357"/>
              <a:gd name="connsiteX16" fmla="*/ 230833 w 2624862"/>
              <a:gd name="connsiteY16" fmla="*/ 313039 h 2865357"/>
              <a:gd name="connsiteX17" fmla="*/ 174562 w 2624862"/>
              <a:gd name="connsiteY17" fmla="*/ 313039 h 2865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24862" h="2865357">
                <a:moveTo>
                  <a:pt x="174562" y="313039"/>
                </a:moveTo>
                <a:cubicBezTo>
                  <a:pt x="100706" y="483023"/>
                  <a:pt x="26851" y="653008"/>
                  <a:pt x="5750" y="974220"/>
                </a:cubicBezTo>
                <a:cubicBezTo>
                  <a:pt x="-15351" y="1295432"/>
                  <a:pt x="26852" y="2017574"/>
                  <a:pt x="47953" y="2240312"/>
                </a:cubicBezTo>
                <a:cubicBezTo>
                  <a:pt x="69054" y="2463050"/>
                  <a:pt x="66710" y="2249691"/>
                  <a:pt x="132359" y="2310651"/>
                </a:cubicBezTo>
                <a:cubicBezTo>
                  <a:pt x="198008" y="2371611"/>
                  <a:pt x="331651" y="2575592"/>
                  <a:pt x="441848" y="2606072"/>
                </a:cubicBezTo>
                <a:cubicBezTo>
                  <a:pt x="552045" y="2636552"/>
                  <a:pt x="641141" y="2472429"/>
                  <a:pt x="793541" y="2493531"/>
                </a:cubicBezTo>
                <a:cubicBezTo>
                  <a:pt x="945941" y="2514633"/>
                  <a:pt x="1119442" y="2704547"/>
                  <a:pt x="1356248" y="2732682"/>
                </a:cubicBezTo>
                <a:cubicBezTo>
                  <a:pt x="1593054" y="2760817"/>
                  <a:pt x="2043221" y="2657654"/>
                  <a:pt x="2214378" y="2662343"/>
                </a:cubicBezTo>
                <a:cubicBezTo>
                  <a:pt x="2385535" y="2667032"/>
                  <a:pt x="2315196" y="3042171"/>
                  <a:pt x="2383190" y="2760817"/>
                </a:cubicBezTo>
                <a:cubicBezTo>
                  <a:pt x="2451184" y="2479463"/>
                  <a:pt x="2605929" y="1250885"/>
                  <a:pt x="2622341" y="974220"/>
                </a:cubicBezTo>
                <a:cubicBezTo>
                  <a:pt x="2638753" y="697555"/>
                  <a:pt x="2573104" y="1236817"/>
                  <a:pt x="2481664" y="1100829"/>
                </a:cubicBezTo>
                <a:cubicBezTo>
                  <a:pt x="2390224" y="964841"/>
                  <a:pt x="2226101" y="296626"/>
                  <a:pt x="2073701" y="158294"/>
                </a:cubicBezTo>
                <a:cubicBezTo>
                  <a:pt x="1921301" y="19962"/>
                  <a:pt x="1754833" y="296626"/>
                  <a:pt x="1567264" y="270835"/>
                </a:cubicBezTo>
                <a:cubicBezTo>
                  <a:pt x="1379695" y="245044"/>
                  <a:pt x="1081928" y="26995"/>
                  <a:pt x="948285" y="3549"/>
                </a:cubicBezTo>
                <a:cubicBezTo>
                  <a:pt x="814642" y="-19897"/>
                  <a:pt x="884980" y="78577"/>
                  <a:pt x="765405" y="130159"/>
                </a:cubicBezTo>
                <a:cubicBezTo>
                  <a:pt x="645830" y="181741"/>
                  <a:pt x="230833" y="313039"/>
                  <a:pt x="230833" y="313039"/>
                </a:cubicBezTo>
                <a:lnTo>
                  <a:pt x="230833" y="313039"/>
                </a:lnTo>
                <a:lnTo>
                  <a:pt x="174562" y="313039"/>
                </a:lnTo>
                <a:close/>
              </a:path>
            </a:pathLst>
          </a:custGeom>
          <a:solidFill>
            <a:srgbClr val="7F7FC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867F2530-5347-BBE8-A36E-236EAD6DD4F0}"/>
              </a:ext>
            </a:extLst>
          </p:cNvPr>
          <p:cNvSpPr/>
          <p:nvPr/>
        </p:nvSpPr>
        <p:spPr>
          <a:xfrm>
            <a:off x="3525166" y="11631444"/>
            <a:ext cx="1339266" cy="396735"/>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3F81E170-ED82-68D9-013A-5A2710B27BCD}"/>
              </a:ext>
            </a:extLst>
          </p:cNvPr>
          <p:cNvSpPr/>
          <p:nvPr/>
        </p:nvSpPr>
        <p:spPr>
          <a:xfrm>
            <a:off x="3575735" y="11493795"/>
            <a:ext cx="1357798" cy="468204"/>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5907F468-056B-5153-F028-98F5553912B2}"/>
              </a:ext>
            </a:extLst>
          </p:cNvPr>
          <p:cNvSpPr/>
          <p:nvPr/>
        </p:nvSpPr>
        <p:spPr>
          <a:xfrm>
            <a:off x="5403217" y="9263851"/>
            <a:ext cx="563518" cy="2263773"/>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0BDCDD87-E9B8-FEEA-746E-5632E5BBFDEC}"/>
              </a:ext>
            </a:extLst>
          </p:cNvPr>
          <p:cNvSpPr/>
          <p:nvPr/>
        </p:nvSpPr>
        <p:spPr>
          <a:xfrm>
            <a:off x="4197819" y="9162289"/>
            <a:ext cx="722011" cy="2396891"/>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2CBB47AA-2B17-1C49-56F6-20309A09BB4D}"/>
              </a:ext>
            </a:extLst>
          </p:cNvPr>
          <p:cNvSpPr/>
          <p:nvPr/>
        </p:nvSpPr>
        <p:spPr>
          <a:xfrm>
            <a:off x="5868483" y="6945162"/>
            <a:ext cx="660190" cy="2367799"/>
          </a:xfrm>
          <a:custGeom>
            <a:avLst/>
            <a:gdLst>
              <a:gd name="connsiteX0" fmla="*/ 11812 w 660190"/>
              <a:gd name="connsiteY0" fmla="*/ 46481 h 2367799"/>
              <a:gd name="connsiteX1" fmla="*/ 236895 w 660190"/>
              <a:gd name="connsiteY1" fmla="*/ 651392 h 2367799"/>
              <a:gd name="connsiteX2" fmla="*/ 250963 w 660190"/>
              <a:gd name="connsiteY2" fmla="*/ 1748672 h 2367799"/>
              <a:gd name="connsiteX3" fmla="*/ 377572 w 660190"/>
              <a:gd name="connsiteY3" fmla="*/ 1861213 h 2367799"/>
              <a:gd name="connsiteX4" fmla="*/ 504182 w 660190"/>
              <a:gd name="connsiteY4" fmla="*/ 2367650 h 2367799"/>
              <a:gd name="connsiteX5" fmla="*/ 616723 w 660190"/>
              <a:gd name="connsiteY5" fmla="*/ 1917484 h 2367799"/>
              <a:gd name="connsiteX6" fmla="*/ 658926 w 660190"/>
              <a:gd name="connsiteY6" fmla="*/ 2212906 h 2367799"/>
              <a:gd name="connsiteX7" fmla="*/ 574520 w 660190"/>
              <a:gd name="connsiteY7" fmla="*/ 144955 h 2367799"/>
              <a:gd name="connsiteX8" fmla="*/ 405708 w 660190"/>
              <a:gd name="connsiteY8" fmla="*/ 370038 h 2367799"/>
              <a:gd name="connsiteX9" fmla="*/ 68083 w 660190"/>
              <a:gd name="connsiteY9" fmla="*/ 74616 h 2367799"/>
              <a:gd name="connsiteX10" fmla="*/ 11812 w 660190"/>
              <a:gd name="connsiteY10" fmla="*/ 46481 h 236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0190" h="2367799">
                <a:moveTo>
                  <a:pt x="11812" y="46481"/>
                </a:moveTo>
                <a:cubicBezTo>
                  <a:pt x="39947" y="142610"/>
                  <a:pt x="197037" y="367694"/>
                  <a:pt x="236895" y="651392"/>
                </a:cubicBezTo>
                <a:cubicBezTo>
                  <a:pt x="276753" y="935090"/>
                  <a:pt x="227517" y="1547035"/>
                  <a:pt x="250963" y="1748672"/>
                </a:cubicBezTo>
                <a:cubicBezTo>
                  <a:pt x="274409" y="1950309"/>
                  <a:pt x="335369" y="1758050"/>
                  <a:pt x="377572" y="1861213"/>
                </a:cubicBezTo>
                <a:cubicBezTo>
                  <a:pt x="419775" y="1964376"/>
                  <a:pt x="464323" y="2358271"/>
                  <a:pt x="504182" y="2367650"/>
                </a:cubicBezTo>
                <a:cubicBezTo>
                  <a:pt x="544041" y="2377029"/>
                  <a:pt x="590932" y="1943275"/>
                  <a:pt x="616723" y="1917484"/>
                </a:cubicBezTo>
                <a:cubicBezTo>
                  <a:pt x="642514" y="1891693"/>
                  <a:pt x="665960" y="2508327"/>
                  <a:pt x="658926" y="2212906"/>
                </a:cubicBezTo>
                <a:cubicBezTo>
                  <a:pt x="651892" y="1917485"/>
                  <a:pt x="616723" y="452100"/>
                  <a:pt x="574520" y="144955"/>
                </a:cubicBezTo>
                <a:cubicBezTo>
                  <a:pt x="532317" y="-162190"/>
                  <a:pt x="490114" y="381761"/>
                  <a:pt x="405708" y="370038"/>
                </a:cubicBezTo>
                <a:cubicBezTo>
                  <a:pt x="321302" y="358315"/>
                  <a:pt x="68083" y="74616"/>
                  <a:pt x="68083" y="74616"/>
                </a:cubicBezTo>
                <a:cubicBezTo>
                  <a:pt x="7123" y="25379"/>
                  <a:pt x="-16323" y="-49648"/>
                  <a:pt x="11812" y="46481"/>
                </a:cubicBezTo>
                <a:close/>
              </a:path>
            </a:pathLst>
          </a:custGeom>
          <a:solidFill>
            <a:srgbClr val="000080">
              <a:alpha val="4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20806CC5-FADD-9043-B281-B79F5826F3C9}"/>
              </a:ext>
            </a:extLst>
          </p:cNvPr>
          <p:cNvSpPr/>
          <p:nvPr/>
        </p:nvSpPr>
        <p:spPr>
          <a:xfrm>
            <a:off x="4494197" y="6830425"/>
            <a:ext cx="1751100" cy="2022492"/>
          </a:xfrm>
          <a:custGeom>
            <a:avLst/>
            <a:gdLst>
              <a:gd name="connsiteX0" fmla="*/ 6467 w 1751100"/>
              <a:gd name="connsiteY0" fmla="*/ 24332 h 2022492"/>
              <a:gd name="connsiteX1" fmla="*/ 635522 w 1751100"/>
              <a:gd name="connsiteY1" fmla="*/ 640418 h 2022492"/>
              <a:gd name="connsiteX2" fmla="*/ 739284 w 1751100"/>
              <a:gd name="connsiteY2" fmla="*/ 1327839 h 2022492"/>
              <a:gd name="connsiteX3" fmla="*/ 603097 w 1751100"/>
              <a:gd name="connsiteY3" fmla="*/ 1619669 h 2022492"/>
              <a:gd name="connsiteX4" fmla="*/ 1141360 w 1751100"/>
              <a:gd name="connsiteY4" fmla="*/ 1658579 h 2022492"/>
              <a:gd name="connsiteX5" fmla="*/ 1342399 w 1751100"/>
              <a:gd name="connsiteY5" fmla="*/ 1859618 h 2022492"/>
              <a:gd name="connsiteX6" fmla="*/ 1511012 w 1751100"/>
              <a:gd name="connsiteY6" fmla="*/ 2015260 h 2022492"/>
              <a:gd name="connsiteX7" fmla="*/ 1750960 w 1751100"/>
              <a:gd name="connsiteY7" fmla="*/ 1619669 h 2022492"/>
              <a:gd name="connsiteX8" fmla="*/ 1536952 w 1751100"/>
              <a:gd name="connsiteY8" fmla="*/ 316162 h 2022492"/>
              <a:gd name="connsiteX9" fmla="*/ 1018143 w 1751100"/>
              <a:gd name="connsiteY9" fmla="*/ 128094 h 2022492"/>
              <a:gd name="connsiteX10" fmla="*/ 350177 w 1751100"/>
              <a:gd name="connsiteY10" fmla="*/ 121609 h 2022492"/>
              <a:gd name="connsiteX11" fmla="*/ 6467 w 1751100"/>
              <a:gd name="connsiteY11" fmla="*/ 24332 h 202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100" h="2022492">
                <a:moveTo>
                  <a:pt x="6467" y="24332"/>
                </a:moveTo>
                <a:cubicBezTo>
                  <a:pt x="54024" y="110800"/>
                  <a:pt x="513386" y="423167"/>
                  <a:pt x="635522" y="640418"/>
                </a:cubicBezTo>
                <a:cubicBezTo>
                  <a:pt x="757658" y="857669"/>
                  <a:pt x="744688" y="1164631"/>
                  <a:pt x="739284" y="1327839"/>
                </a:cubicBezTo>
                <a:cubicBezTo>
                  <a:pt x="733880" y="1491047"/>
                  <a:pt x="536084" y="1564546"/>
                  <a:pt x="603097" y="1619669"/>
                </a:cubicBezTo>
                <a:cubicBezTo>
                  <a:pt x="670110" y="1674792"/>
                  <a:pt x="1018143" y="1618588"/>
                  <a:pt x="1141360" y="1658579"/>
                </a:cubicBezTo>
                <a:cubicBezTo>
                  <a:pt x="1264577" y="1698570"/>
                  <a:pt x="1280790" y="1800171"/>
                  <a:pt x="1342399" y="1859618"/>
                </a:cubicBezTo>
                <a:cubicBezTo>
                  <a:pt x="1404008" y="1919065"/>
                  <a:pt x="1442919" y="2055251"/>
                  <a:pt x="1511012" y="2015260"/>
                </a:cubicBezTo>
                <a:cubicBezTo>
                  <a:pt x="1579105" y="1975269"/>
                  <a:pt x="1746637" y="1902852"/>
                  <a:pt x="1750960" y="1619669"/>
                </a:cubicBezTo>
                <a:cubicBezTo>
                  <a:pt x="1755283" y="1336486"/>
                  <a:pt x="1659088" y="564758"/>
                  <a:pt x="1536952" y="316162"/>
                </a:cubicBezTo>
                <a:cubicBezTo>
                  <a:pt x="1414816" y="67566"/>
                  <a:pt x="1215939" y="160519"/>
                  <a:pt x="1018143" y="128094"/>
                </a:cubicBezTo>
                <a:cubicBezTo>
                  <a:pt x="820347" y="95669"/>
                  <a:pt x="516628" y="134579"/>
                  <a:pt x="350177" y="121609"/>
                </a:cubicBezTo>
                <a:cubicBezTo>
                  <a:pt x="183726" y="108639"/>
                  <a:pt x="-41090" y="-62136"/>
                  <a:pt x="6467" y="2433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738105FE-C8D1-CAF7-A9D6-09932807D257}"/>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686C128B-CDB4-6F29-0D3A-46A2A3F9FD27}"/>
              </a:ext>
            </a:extLst>
          </p:cNvPr>
          <p:cNvSpPr/>
          <p:nvPr/>
        </p:nvSpPr>
        <p:spPr>
          <a:xfrm>
            <a:off x="4851311" y="5986726"/>
            <a:ext cx="1044576" cy="270663"/>
          </a:xfrm>
          <a:custGeom>
            <a:avLst/>
            <a:gdLst>
              <a:gd name="connsiteX0" fmla="*/ 108039 w 1044576"/>
              <a:gd name="connsiteY0" fmla="*/ 268024 h 270663"/>
              <a:gd name="connsiteX1" fmla="*/ 504914 w 1044576"/>
              <a:gd name="connsiteY1" fmla="*/ 258499 h 270663"/>
              <a:gd name="connsiteX2" fmla="*/ 730339 w 1044576"/>
              <a:gd name="connsiteY2" fmla="*/ 245799 h 270663"/>
              <a:gd name="connsiteX3" fmla="*/ 803364 w 1044576"/>
              <a:gd name="connsiteY3" fmla="*/ 239449 h 270663"/>
              <a:gd name="connsiteX4" fmla="*/ 781139 w 1044576"/>
              <a:gd name="connsiteY4" fmla="*/ 112449 h 270663"/>
              <a:gd name="connsiteX5" fmla="*/ 733514 w 1044576"/>
              <a:gd name="connsiteY5" fmla="*/ 67999 h 270663"/>
              <a:gd name="connsiteX6" fmla="*/ 924014 w 1044576"/>
              <a:gd name="connsiteY6" fmla="*/ 10849 h 270663"/>
              <a:gd name="connsiteX7" fmla="*/ 1009739 w 1044576"/>
              <a:gd name="connsiteY7" fmla="*/ 17199 h 270663"/>
              <a:gd name="connsiteX8" fmla="*/ 1025614 w 1044576"/>
              <a:gd name="connsiteY8" fmla="*/ 182299 h 270663"/>
              <a:gd name="connsiteX9" fmla="*/ 749389 w 1044576"/>
              <a:gd name="connsiteY9" fmla="*/ 226749 h 270663"/>
              <a:gd name="connsiteX10" fmla="*/ 600164 w 1044576"/>
              <a:gd name="connsiteY10" fmla="*/ 175949 h 270663"/>
              <a:gd name="connsiteX11" fmla="*/ 549364 w 1044576"/>
              <a:gd name="connsiteY11" fmla="*/ 99749 h 270663"/>
              <a:gd name="connsiteX12" fmla="*/ 200114 w 1044576"/>
              <a:gd name="connsiteY12" fmla="*/ 150549 h 270663"/>
              <a:gd name="connsiteX13" fmla="*/ 89 w 1044576"/>
              <a:gd name="connsiteY13" fmla="*/ 207699 h 270663"/>
              <a:gd name="connsiteX14" fmla="*/ 222339 w 1044576"/>
              <a:gd name="connsiteY14" fmla="*/ 207699 h 270663"/>
              <a:gd name="connsiteX15" fmla="*/ 108039 w 1044576"/>
              <a:gd name="connsiteY15" fmla="*/ 268024 h 27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4576" h="270663">
                <a:moveTo>
                  <a:pt x="108039" y="268024"/>
                </a:moveTo>
                <a:cubicBezTo>
                  <a:pt x="155135" y="276491"/>
                  <a:pt x="401198" y="262203"/>
                  <a:pt x="504914" y="258499"/>
                </a:cubicBezTo>
                <a:cubicBezTo>
                  <a:pt x="608630" y="254795"/>
                  <a:pt x="680597" y="248974"/>
                  <a:pt x="730339" y="245799"/>
                </a:cubicBezTo>
                <a:cubicBezTo>
                  <a:pt x="780081" y="242624"/>
                  <a:pt x="794897" y="261674"/>
                  <a:pt x="803364" y="239449"/>
                </a:cubicBezTo>
                <a:cubicBezTo>
                  <a:pt x="811831" y="217224"/>
                  <a:pt x="792781" y="141024"/>
                  <a:pt x="781139" y="112449"/>
                </a:cubicBezTo>
                <a:cubicBezTo>
                  <a:pt x="769497" y="83874"/>
                  <a:pt x="709702" y="84932"/>
                  <a:pt x="733514" y="67999"/>
                </a:cubicBezTo>
                <a:cubicBezTo>
                  <a:pt x="757327" y="51066"/>
                  <a:pt x="877977" y="19316"/>
                  <a:pt x="924014" y="10849"/>
                </a:cubicBezTo>
                <a:cubicBezTo>
                  <a:pt x="970051" y="2382"/>
                  <a:pt x="992806" y="-11376"/>
                  <a:pt x="1009739" y="17199"/>
                </a:cubicBezTo>
                <a:cubicBezTo>
                  <a:pt x="1026672" y="45774"/>
                  <a:pt x="1069006" y="147374"/>
                  <a:pt x="1025614" y="182299"/>
                </a:cubicBezTo>
                <a:cubicBezTo>
                  <a:pt x="982222" y="217224"/>
                  <a:pt x="820297" y="227807"/>
                  <a:pt x="749389" y="226749"/>
                </a:cubicBezTo>
                <a:cubicBezTo>
                  <a:pt x="678481" y="225691"/>
                  <a:pt x="633501" y="197116"/>
                  <a:pt x="600164" y="175949"/>
                </a:cubicBezTo>
                <a:cubicBezTo>
                  <a:pt x="566827" y="154782"/>
                  <a:pt x="616039" y="103982"/>
                  <a:pt x="549364" y="99749"/>
                </a:cubicBezTo>
                <a:cubicBezTo>
                  <a:pt x="482689" y="95516"/>
                  <a:pt x="291660" y="132557"/>
                  <a:pt x="200114" y="150549"/>
                </a:cubicBezTo>
                <a:cubicBezTo>
                  <a:pt x="108568" y="168541"/>
                  <a:pt x="-3615" y="198174"/>
                  <a:pt x="89" y="207699"/>
                </a:cubicBezTo>
                <a:cubicBezTo>
                  <a:pt x="3793" y="217224"/>
                  <a:pt x="201172" y="197645"/>
                  <a:pt x="222339" y="207699"/>
                </a:cubicBezTo>
                <a:cubicBezTo>
                  <a:pt x="243506" y="217753"/>
                  <a:pt x="60943" y="259557"/>
                  <a:pt x="108039" y="26802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E46ECE17-55DD-E785-16E3-B20C7D8A8AB7}"/>
              </a:ext>
            </a:extLst>
          </p:cNvPr>
          <p:cNvSpPr/>
          <p:nvPr/>
        </p:nvSpPr>
        <p:spPr>
          <a:xfrm>
            <a:off x="5036295" y="6194368"/>
            <a:ext cx="1003309" cy="584536"/>
          </a:xfrm>
          <a:custGeom>
            <a:avLst/>
            <a:gdLst>
              <a:gd name="connsiteX0" fmla="*/ 453280 w 1003309"/>
              <a:gd name="connsiteY0" fmla="*/ 57 h 584536"/>
              <a:gd name="connsiteX1" fmla="*/ 513605 w 1003309"/>
              <a:gd name="connsiteY1" fmla="*/ 92132 h 584536"/>
              <a:gd name="connsiteX2" fmla="*/ 681880 w 1003309"/>
              <a:gd name="connsiteY2" fmla="*/ 31807 h 584536"/>
              <a:gd name="connsiteX3" fmla="*/ 986680 w 1003309"/>
              <a:gd name="connsiteY3" fmla="*/ 288982 h 584536"/>
              <a:gd name="connsiteX4" fmla="*/ 929530 w 1003309"/>
              <a:gd name="connsiteY4" fmla="*/ 539807 h 584536"/>
              <a:gd name="connsiteX5" fmla="*/ 646955 w 1003309"/>
              <a:gd name="connsiteY5" fmla="*/ 581082 h 584536"/>
              <a:gd name="connsiteX6" fmla="*/ 78630 w 1003309"/>
              <a:gd name="connsiteY6" fmla="*/ 558857 h 584536"/>
              <a:gd name="connsiteX7" fmla="*/ 145305 w 1003309"/>
              <a:gd name="connsiteY7" fmla="*/ 374707 h 584536"/>
              <a:gd name="connsiteX8" fmla="*/ 338980 w 1003309"/>
              <a:gd name="connsiteY8" fmla="*/ 333432 h 584536"/>
              <a:gd name="connsiteX9" fmla="*/ 586630 w 1003309"/>
              <a:gd name="connsiteY9" fmla="*/ 317557 h 584536"/>
              <a:gd name="connsiteX10" fmla="*/ 199280 w 1003309"/>
              <a:gd name="connsiteY10" fmla="*/ 295332 h 584536"/>
              <a:gd name="connsiteX11" fmla="*/ 5605 w 1003309"/>
              <a:gd name="connsiteY11" fmla="*/ 295332 h 584536"/>
              <a:gd name="connsiteX12" fmla="*/ 405655 w 1003309"/>
              <a:gd name="connsiteY12" fmla="*/ 279457 h 584536"/>
              <a:gd name="connsiteX13" fmla="*/ 510430 w 1003309"/>
              <a:gd name="connsiteY13" fmla="*/ 228657 h 584536"/>
              <a:gd name="connsiteX14" fmla="*/ 481855 w 1003309"/>
              <a:gd name="connsiteY14" fmla="*/ 108007 h 584536"/>
              <a:gd name="connsiteX15" fmla="*/ 453280 w 1003309"/>
              <a:gd name="connsiteY15" fmla="*/ 57 h 58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3309" h="584536">
                <a:moveTo>
                  <a:pt x="453280" y="57"/>
                </a:moveTo>
                <a:cubicBezTo>
                  <a:pt x="458572" y="-2589"/>
                  <a:pt x="475505" y="86840"/>
                  <a:pt x="513605" y="92132"/>
                </a:cubicBezTo>
                <a:cubicBezTo>
                  <a:pt x="551705" y="97424"/>
                  <a:pt x="603034" y="-1001"/>
                  <a:pt x="681880" y="31807"/>
                </a:cubicBezTo>
                <a:cubicBezTo>
                  <a:pt x="760726" y="64615"/>
                  <a:pt x="945405" y="204315"/>
                  <a:pt x="986680" y="288982"/>
                </a:cubicBezTo>
                <a:cubicBezTo>
                  <a:pt x="1027955" y="373649"/>
                  <a:pt x="986151" y="491124"/>
                  <a:pt x="929530" y="539807"/>
                </a:cubicBezTo>
                <a:cubicBezTo>
                  <a:pt x="872909" y="588490"/>
                  <a:pt x="788772" y="577907"/>
                  <a:pt x="646955" y="581082"/>
                </a:cubicBezTo>
                <a:cubicBezTo>
                  <a:pt x="505138" y="584257"/>
                  <a:pt x="162238" y="593253"/>
                  <a:pt x="78630" y="558857"/>
                </a:cubicBezTo>
                <a:cubicBezTo>
                  <a:pt x="-4978" y="524461"/>
                  <a:pt x="101913" y="412278"/>
                  <a:pt x="145305" y="374707"/>
                </a:cubicBezTo>
                <a:cubicBezTo>
                  <a:pt x="188697" y="337136"/>
                  <a:pt x="265426" y="342957"/>
                  <a:pt x="338980" y="333432"/>
                </a:cubicBezTo>
                <a:cubicBezTo>
                  <a:pt x="412534" y="323907"/>
                  <a:pt x="609913" y="323907"/>
                  <a:pt x="586630" y="317557"/>
                </a:cubicBezTo>
                <a:cubicBezTo>
                  <a:pt x="563347" y="311207"/>
                  <a:pt x="296117" y="299036"/>
                  <a:pt x="199280" y="295332"/>
                </a:cubicBezTo>
                <a:cubicBezTo>
                  <a:pt x="102443" y="291628"/>
                  <a:pt x="-28791" y="297978"/>
                  <a:pt x="5605" y="295332"/>
                </a:cubicBezTo>
                <a:cubicBezTo>
                  <a:pt x="40001" y="292686"/>
                  <a:pt x="321518" y="290569"/>
                  <a:pt x="405655" y="279457"/>
                </a:cubicBezTo>
                <a:cubicBezTo>
                  <a:pt x="489792" y="268345"/>
                  <a:pt x="497730" y="257232"/>
                  <a:pt x="510430" y="228657"/>
                </a:cubicBezTo>
                <a:cubicBezTo>
                  <a:pt x="523130" y="200082"/>
                  <a:pt x="488205" y="140815"/>
                  <a:pt x="481855" y="108007"/>
                </a:cubicBezTo>
                <a:cubicBezTo>
                  <a:pt x="475505" y="75199"/>
                  <a:pt x="447988" y="2703"/>
                  <a:pt x="453280" y="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91129699-89D6-4C0E-8C57-B3BA0BC980E5}"/>
              </a:ext>
            </a:extLst>
          </p:cNvPr>
          <p:cNvSpPr/>
          <p:nvPr/>
        </p:nvSpPr>
        <p:spPr>
          <a:xfrm>
            <a:off x="5668885" y="5972107"/>
            <a:ext cx="618107" cy="893671"/>
          </a:xfrm>
          <a:custGeom>
            <a:avLst/>
            <a:gdLst>
              <a:gd name="connsiteX0" fmla="*/ 49290 w 618107"/>
              <a:gd name="connsiteY0" fmla="*/ 68 h 893671"/>
              <a:gd name="connsiteX1" fmla="*/ 233440 w 618107"/>
              <a:gd name="connsiteY1" fmla="*/ 212793 h 893671"/>
              <a:gd name="connsiteX2" fmla="*/ 592215 w 618107"/>
              <a:gd name="connsiteY2" fmla="*/ 847793 h 893671"/>
              <a:gd name="connsiteX3" fmla="*/ 547765 w 618107"/>
              <a:gd name="connsiteY3" fmla="*/ 844618 h 893671"/>
              <a:gd name="connsiteX4" fmla="*/ 211215 w 618107"/>
              <a:gd name="connsiteY4" fmla="*/ 850968 h 893671"/>
              <a:gd name="connsiteX5" fmla="*/ 154065 w 618107"/>
              <a:gd name="connsiteY5" fmla="*/ 793818 h 893671"/>
              <a:gd name="connsiteX6" fmla="*/ 233440 w 618107"/>
              <a:gd name="connsiteY6" fmla="*/ 552518 h 893671"/>
              <a:gd name="connsiteX7" fmla="*/ 223915 w 618107"/>
              <a:gd name="connsiteY7" fmla="*/ 441393 h 893671"/>
              <a:gd name="connsiteX8" fmla="*/ 1665 w 618107"/>
              <a:gd name="connsiteY8" fmla="*/ 92143 h 893671"/>
              <a:gd name="connsiteX9" fmla="*/ 119140 w 618107"/>
              <a:gd name="connsiteY9" fmla="*/ 228668 h 893671"/>
              <a:gd name="connsiteX10" fmla="*/ 49290 w 618107"/>
              <a:gd name="connsiteY10" fmla="*/ 68 h 89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8107" h="893671">
                <a:moveTo>
                  <a:pt x="49290" y="68"/>
                </a:moveTo>
                <a:cubicBezTo>
                  <a:pt x="68340" y="-2578"/>
                  <a:pt x="142953" y="71506"/>
                  <a:pt x="233440" y="212793"/>
                </a:cubicBezTo>
                <a:cubicBezTo>
                  <a:pt x="323928" y="354081"/>
                  <a:pt x="539828" y="742489"/>
                  <a:pt x="592215" y="847793"/>
                </a:cubicBezTo>
                <a:cubicBezTo>
                  <a:pt x="644602" y="953097"/>
                  <a:pt x="611265" y="844089"/>
                  <a:pt x="547765" y="844618"/>
                </a:cubicBezTo>
                <a:cubicBezTo>
                  <a:pt x="484265" y="845147"/>
                  <a:pt x="276832" y="859435"/>
                  <a:pt x="211215" y="850968"/>
                </a:cubicBezTo>
                <a:cubicBezTo>
                  <a:pt x="145598" y="842501"/>
                  <a:pt x="150361" y="843560"/>
                  <a:pt x="154065" y="793818"/>
                </a:cubicBezTo>
                <a:cubicBezTo>
                  <a:pt x="157769" y="744076"/>
                  <a:pt x="221798" y="611256"/>
                  <a:pt x="233440" y="552518"/>
                </a:cubicBezTo>
                <a:cubicBezTo>
                  <a:pt x="245082" y="493781"/>
                  <a:pt x="262544" y="518122"/>
                  <a:pt x="223915" y="441393"/>
                </a:cubicBezTo>
                <a:cubicBezTo>
                  <a:pt x="185286" y="364664"/>
                  <a:pt x="19127" y="127597"/>
                  <a:pt x="1665" y="92143"/>
                </a:cubicBezTo>
                <a:cubicBezTo>
                  <a:pt x="-15797" y="56689"/>
                  <a:pt x="109615" y="243485"/>
                  <a:pt x="119140" y="228668"/>
                </a:cubicBezTo>
                <a:cubicBezTo>
                  <a:pt x="128665" y="213851"/>
                  <a:pt x="30240" y="2714"/>
                  <a:pt x="49290" y="68"/>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240FA793-6D8B-461D-852B-602B02B50609}"/>
              </a:ext>
            </a:extLst>
          </p:cNvPr>
          <p:cNvSpPr/>
          <p:nvPr/>
        </p:nvSpPr>
        <p:spPr>
          <a:xfrm>
            <a:off x="5014448" y="6155241"/>
            <a:ext cx="1110097" cy="675572"/>
          </a:xfrm>
          <a:custGeom>
            <a:avLst/>
            <a:gdLst>
              <a:gd name="connsiteX0" fmla="*/ 494177 w 1110097"/>
              <a:gd name="connsiteY0" fmla="*/ 64584 h 675572"/>
              <a:gd name="connsiteX1" fmla="*/ 595777 w 1110097"/>
              <a:gd name="connsiteY1" fmla="*/ 242384 h 675572"/>
              <a:gd name="connsiteX2" fmla="*/ 487827 w 1110097"/>
              <a:gd name="connsiteY2" fmla="*/ 290009 h 675572"/>
              <a:gd name="connsiteX3" fmla="*/ 151277 w 1110097"/>
              <a:gd name="connsiteY3" fmla="*/ 363034 h 675572"/>
              <a:gd name="connsiteX4" fmla="*/ 62377 w 1110097"/>
              <a:gd name="connsiteY4" fmla="*/ 607509 h 675572"/>
              <a:gd name="connsiteX5" fmla="*/ 1078377 w 1110097"/>
              <a:gd name="connsiteY5" fmla="*/ 674184 h 675572"/>
              <a:gd name="connsiteX6" fmla="*/ 865652 w 1110097"/>
              <a:gd name="connsiteY6" fmla="*/ 563059 h 675572"/>
              <a:gd name="connsiteX7" fmla="*/ 992652 w 1110097"/>
              <a:gd name="connsiteY7" fmla="*/ 391609 h 675572"/>
              <a:gd name="connsiteX8" fmla="*/ 751352 w 1110097"/>
              <a:gd name="connsiteY8" fmla="*/ 13784 h 675572"/>
              <a:gd name="connsiteX9" fmla="*/ 598952 w 1110097"/>
              <a:gd name="connsiteY9" fmla="*/ 80459 h 675572"/>
              <a:gd name="connsiteX10" fmla="*/ 494177 w 1110097"/>
              <a:gd name="connsiteY10" fmla="*/ 64584 h 67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0097" h="675572">
                <a:moveTo>
                  <a:pt x="494177" y="64584"/>
                </a:moveTo>
                <a:cubicBezTo>
                  <a:pt x="493648" y="91571"/>
                  <a:pt x="596835" y="204813"/>
                  <a:pt x="595777" y="242384"/>
                </a:cubicBezTo>
                <a:cubicBezTo>
                  <a:pt x="594719" y="279955"/>
                  <a:pt x="561910" y="269901"/>
                  <a:pt x="487827" y="290009"/>
                </a:cubicBezTo>
                <a:cubicBezTo>
                  <a:pt x="413744" y="310117"/>
                  <a:pt x="222185" y="310117"/>
                  <a:pt x="151277" y="363034"/>
                </a:cubicBezTo>
                <a:cubicBezTo>
                  <a:pt x="80369" y="415951"/>
                  <a:pt x="-92140" y="555651"/>
                  <a:pt x="62377" y="607509"/>
                </a:cubicBezTo>
                <a:cubicBezTo>
                  <a:pt x="216894" y="659367"/>
                  <a:pt x="944498" y="681592"/>
                  <a:pt x="1078377" y="674184"/>
                </a:cubicBezTo>
                <a:cubicBezTo>
                  <a:pt x="1212256" y="666776"/>
                  <a:pt x="879939" y="610155"/>
                  <a:pt x="865652" y="563059"/>
                </a:cubicBezTo>
                <a:cubicBezTo>
                  <a:pt x="851365" y="515963"/>
                  <a:pt x="1011702" y="483155"/>
                  <a:pt x="992652" y="391609"/>
                </a:cubicBezTo>
                <a:cubicBezTo>
                  <a:pt x="973602" y="300063"/>
                  <a:pt x="816969" y="65642"/>
                  <a:pt x="751352" y="13784"/>
                </a:cubicBezTo>
                <a:cubicBezTo>
                  <a:pt x="685735" y="-38074"/>
                  <a:pt x="642344" y="72521"/>
                  <a:pt x="598952" y="80459"/>
                </a:cubicBezTo>
                <a:cubicBezTo>
                  <a:pt x="555560" y="88397"/>
                  <a:pt x="494706" y="37597"/>
                  <a:pt x="494177" y="6458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0DC9BF79-CABD-635E-D5E4-058334DF5162}"/>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A4879EB6-00F3-017E-C6CC-629667A78A5B}"/>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C763E4C1-9CE0-EDBE-288C-52EE84C83D90}"/>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412C8EDA-498F-180B-A656-645CEFEDDB1B}"/>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8EA8A06A-63F4-2470-1368-28F0FAEA13BC}"/>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50F4878A-10F7-19E5-137B-607FDF9FB97E}"/>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BDCAB403-A5F6-0C5F-A4DF-A9A848DC2B39}"/>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A67D944B-D4D3-C4C0-5E0B-2155630B0FC2}"/>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31869349-B162-B27D-51EF-7AD4C5108BD1}"/>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8C655FE9-7097-AD97-4170-232D40163FDA}"/>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A93A5A8B-ED3C-89C1-F9F8-FCAF71D6EACF}"/>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36996349-646A-27B0-6984-9B102FBA61AB}"/>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53832E96-CDFB-3821-2C72-EB356561D9E2}"/>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AE3B943C-34AE-195A-5DB6-7D3FBBE6905F}"/>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BB3E58C8-1F5C-B33D-148B-521E09B66DDB}"/>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1E2C8447-52E3-EBA6-8E79-1DC78E5C0159}"/>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30BE752F-4B2E-1591-3AF9-64BBC34ADFDF}"/>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BE86C589-ED75-3A12-B2F1-09B754092D85}"/>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809DB3DC-43C1-C65A-28A6-6AAB9E069670}"/>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97E2CF3C-0463-2FDB-4373-FC4FB97F53EA}"/>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18F03918-0E1F-32DD-BE05-455662AB5056}"/>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AED58803-8AE1-16DC-C301-BB4A503D6B8F}"/>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9D1F8BD8-7307-8BC3-AFB7-DB3C02B9F282}"/>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2E3BC162-F787-41A5-51A1-8A49418F7416}"/>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D30C7FC0-3DAB-D94D-7AE5-482C9D1DF65E}"/>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5285F4A0-B25A-3447-5808-FA14F2A7ECA6}"/>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F318C326-1C15-937B-E62D-246AE6164E61}"/>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FF820561-9518-17FB-88CA-DB38AE77ECCC}"/>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247DE61F-5238-BE12-A8D1-4FC9DB63D5B2}"/>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ED761F44-8C0F-8A63-5245-83E39CA539E5}"/>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0B9AB3D2-85B6-089D-0287-E59B82A3AF14}"/>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CD51882C-FBC3-3BF2-950E-89A1139A47F3}"/>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95F04CFD-DF40-C63A-A91F-804FBCA59F61}"/>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EAD49ED4-74A0-DD2A-E7B5-AF67D2CCB22F}"/>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1BA68A2C-A77A-09C6-15DD-EF6ACE4A52B3}"/>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1DAF395A-F1DE-CDB9-7D04-5724F2082C2E}"/>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4EA1965E-C587-36F8-30CE-2EA12881FBE0}"/>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BB2A2F3B-897F-2366-D875-B937E0300A44}"/>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8EA03630-1DE9-DCA9-3A4F-E2C605AFCB99}"/>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4CC252B1-3ACE-EC48-23E4-FDA8BF8A1A78}"/>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DB542A0F-09FC-256C-A27D-CDFAFC7D61B7}"/>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BB57043E-3FF3-9DDA-21AD-5A1A64B691B0}"/>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D2A69529-3B3D-2281-5C60-F4D030756D62}"/>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0D11C038-8655-EDF0-2849-065841358FAC}"/>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B33BDC18-D455-2F88-A880-00E5C2A978DD}"/>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FC7B87F2-544E-2CCF-E926-F299627011E9}"/>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3618E3A3-D628-73B3-7BCE-C65637A5E93C}"/>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48E0B81F-E305-CDF0-5059-0B940C5A216A}"/>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9E72427E-CAC9-E441-0AB9-C64A324D6EC1}"/>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C330B7B2-D3A3-8629-1695-F0204991FE7A}"/>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DCE3CD91-4112-263A-72D9-32CC412BBF65}"/>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16706A20-D18F-BCBF-D2B4-A0420069D536}"/>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E14EC8FF-9250-7CD0-9B70-5A134AF52143}"/>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FE11DBBA-C323-6600-1190-F8A71A28CE3B}"/>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27B076E6-936E-2FE1-E722-52C392CCB4F9}"/>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231AFDDA-6CAD-B0CA-7A5F-267EAF311CA9}"/>
              </a:ext>
            </a:extLst>
          </p:cNvPr>
          <p:cNvSpPr/>
          <p:nvPr/>
        </p:nvSpPr>
        <p:spPr>
          <a:xfrm>
            <a:off x="4771777" y="5701085"/>
            <a:ext cx="349857" cy="152995"/>
          </a:xfrm>
          <a:custGeom>
            <a:avLst/>
            <a:gdLst>
              <a:gd name="connsiteX0" fmla="*/ 0 w 349857"/>
              <a:gd name="connsiteY0" fmla="*/ 71562 h 152995"/>
              <a:gd name="connsiteX1" fmla="*/ 182880 w 349857"/>
              <a:gd name="connsiteY1" fmla="*/ 151075 h 152995"/>
              <a:gd name="connsiteX2" fmla="*/ 349857 w 349857"/>
              <a:gd name="connsiteY2" fmla="*/ 0 h 152995"/>
            </a:gdLst>
            <a:ahLst/>
            <a:cxnLst>
              <a:cxn ang="0">
                <a:pos x="connsiteX0" y="connsiteY0"/>
              </a:cxn>
              <a:cxn ang="0">
                <a:pos x="connsiteX1" y="connsiteY1"/>
              </a:cxn>
              <a:cxn ang="0">
                <a:pos x="connsiteX2" y="connsiteY2"/>
              </a:cxn>
            </a:cxnLst>
            <a:rect l="l" t="t" r="r" b="b"/>
            <a:pathLst>
              <a:path w="349857" h="152995">
                <a:moveTo>
                  <a:pt x="0" y="71562"/>
                </a:moveTo>
                <a:cubicBezTo>
                  <a:pt x="62285" y="117282"/>
                  <a:pt x="124571" y="163002"/>
                  <a:pt x="182880" y="151075"/>
                </a:cubicBezTo>
                <a:cubicBezTo>
                  <a:pt x="241189" y="139148"/>
                  <a:pt x="295523" y="69574"/>
                  <a:pt x="349857"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92CC2E95-1AE0-520F-3056-8CC5579FAA49}"/>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C568B070-FA90-9FEE-1155-DFCF3340D2EC}"/>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C4D7F037-2EA9-F9D9-BC25-4A66F876DEC0}"/>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EF77E23F-6B87-CEC3-E001-371251BFBC9A}"/>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3DB8F05C-783E-AC0C-80C1-0209B4E05F48}"/>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BDD7795A-F655-8BD0-FFC2-BF45D6F8E2A8}"/>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D48E31AA-1FDD-9F73-11D8-5C5CA608613A}"/>
              </a:ext>
            </a:extLst>
          </p:cNvPr>
          <p:cNvSpPr/>
          <p:nvPr/>
        </p:nvSpPr>
        <p:spPr>
          <a:xfrm>
            <a:off x="4262893" y="5979381"/>
            <a:ext cx="1518699" cy="279381"/>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F8AD8983-CEAD-69CC-1C3C-EB754C50062A}"/>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92EF25DD-D071-BCB7-D2D2-9F6C3888CC48}"/>
              </a:ext>
            </a:extLst>
          </p:cNvPr>
          <p:cNvSpPr/>
          <p:nvPr/>
        </p:nvSpPr>
        <p:spPr>
          <a:xfrm>
            <a:off x="4064110" y="6257677"/>
            <a:ext cx="278296" cy="524786"/>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343E1282-7BCD-4A81-9EDA-6D0F0FA2650C}"/>
              </a:ext>
            </a:extLst>
          </p:cNvPr>
          <p:cNvSpPr/>
          <p:nvPr/>
        </p:nvSpPr>
        <p:spPr>
          <a:xfrm>
            <a:off x="5765690" y="6186115"/>
            <a:ext cx="154193" cy="652007"/>
          </a:xfrm>
          <a:custGeom>
            <a:avLst/>
            <a:gdLst>
              <a:gd name="connsiteX0" fmla="*/ 0 w 154193"/>
              <a:gd name="connsiteY0" fmla="*/ 0 h 652007"/>
              <a:gd name="connsiteX1" fmla="*/ 151074 w 154193"/>
              <a:gd name="connsiteY1" fmla="*/ 286247 h 652007"/>
              <a:gd name="connsiteX2" fmla="*/ 87464 w 154193"/>
              <a:gd name="connsiteY2" fmla="*/ 652007 h 652007"/>
            </a:gdLst>
            <a:ahLst/>
            <a:cxnLst>
              <a:cxn ang="0">
                <a:pos x="connsiteX0" y="connsiteY0"/>
              </a:cxn>
              <a:cxn ang="0">
                <a:pos x="connsiteX1" y="connsiteY1"/>
              </a:cxn>
              <a:cxn ang="0">
                <a:pos x="connsiteX2" y="connsiteY2"/>
              </a:cxn>
            </a:cxnLst>
            <a:rect l="l" t="t" r="r" b="b"/>
            <a:pathLst>
              <a:path w="154193" h="652007">
                <a:moveTo>
                  <a:pt x="0" y="0"/>
                </a:moveTo>
                <a:cubicBezTo>
                  <a:pt x="68248" y="88789"/>
                  <a:pt x="136497" y="177579"/>
                  <a:pt x="151074" y="286247"/>
                </a:cubicBezTo>
                <a:cubicBezTo>
                  <a:pt x="165651" y="394915"/>
                  <a:pt x="126557" y="523461"/>
                  <a:pt x="87464" y="65200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758749B4-2955-C1E2-F98A-07848BEB8828}"/>
              </a:ext>
            </a:extLst>
          </p:cNvPr>
          <p:cNvSpPr/>
          <p:nvPr/>
        </p:nvSpPr>
        <p:spPr>
          <a:xfrm>
            <a:off x="4457595" y="6283325"/>
            <a:ext cx="41380" cy="88900"/>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345CA653-E1B7-E0E7-0C77-45C5AD554A30}"/>
              </a:ext>
            </a:extLst>
          </p:cNvPr>
          <p:cNvSpPr/>
          <p:nvPr/>
        </p:nvSpPr>
        <p:spPr>
          <a:xfrm>
            <a:off x="4524375" y="6283325"/>
            <a:ext cx="73188" cy="9525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5EF67699-A07F-DAA9-B0F5-FCBF01C192A5}"/>
              </a:ext>
            </a:extLst>
          </p:cNvPr>
          <p:cNvSpPr/>
          <p:nvPr/>
        </p:nvSpPr>
        <p:spPr>
          <a:xfrm>
            <a:off x="5492990" y="6102350"/>
            <a:ext cx="69610" cy="69850"/>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6A9DC4A0-9A01-0C01-0953-3DFF13B2BA01}"/>
              </a:ext>
            </a:extLst>
          </p:cNvPr>
          <p:cNvSpPr/>
          <p:nvPr/>
        </p:nvSpPr>
        <p:spPr>
          <a:xfrm>
            <a:off x="5511800" y="6064250"/>
            <a:ext cx="76200" cy="111125"/>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0F08CE8C-F748-93C9-CAD8-2D46A6A93FBC}"/>
              </a:ext>
            </a:extLst>
          </p:cNvPr>
          <p:cNvSpPr/>
          <p:nvPr/>
        </p:nvSpPr>
        <p:spPr>
          <a:xfrm>
            <a:off x="5514975" y="6229350"/>
            <a:ext cx="57150" cy="178483"/>
          </a:xfrm>
          <a:custGeom>
            <a:avLst/>
            <a:gdLst>
              <a:gd name="connsiteX0" fmla="*/ 0 w 57150"/>
              <a:gd name="connsiteY0" fmla="*/ 0 h 178483"/>
              <a:gd name="connsiteX1" fmla="*/ 34925 w 57150"/>
              <a:gd name="connsiteY1" fmla="*/ 155575 h 178483"/>
              <a:gd name="connsiteX2" fmla="*/ 57150 w 57150"/>
              <a:gd name="connsiteY2" fmla="*/ 174625 h 178483"/>
            </a:gdLst>
            <a:ahLst/>
            <a:cxnLst>
              <a:cxn ang="0">
                <a:pos x="connsiteX0" y="connsiteY0"/>
              </a:cxn>
              <a:cxn ang="0">
                <a:pos x="connsiteX1" y="connsiteY1"/>
              </a:cxn>
              <a:cxn ang="0">
                <a:pos x="connsiteX2" y="connsiteY2"/>
              </a:cxn>
            </a:cxnLst>
            <a:rect l="l" t="t" r="r" b="b"/>
            <a:pathLst>
              <a:path w="57150" h="178483">
                <a:moveTo>
                  <a:pt x="0" y="0"/>
                </a:moveTo>
                <a:cubicBezTo>
                  <a:pt x="12700" y="63235"/>
                  <a:pt x="25400" y="126471"/>
                  <a:pt x="34925" y="155575"/>
                </a:cubicBezTo>
                <a:cubicBezTo>
                  <a:pt x="44450" y="184679"/>
                  <a:pt x="50800" y="179652"/>
                  <a:pt x="57150" y="1746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101CE16F-61FD-7519-2E62-78895DB0CD7E}"/>
              </a:ext>
            </a:extLst>
          </p:cNvPr>
          <p:cNvSpPr/>
          <p:nvPr/>
        </p:nvSpPr>
        <p:spPr>
          <a:xfrm>
            <a:off x="5096359" y="6289675"/>
            <a:ext cx="73025" cy="180975"/>
          </a:xfrm>
          <a:custGeom>
            <a:avLst/>
            <a:gdLst>
              <a:gd name="connsiteX0" fmla="*/ 0 w 73025"/>
              <a:gd name="connsiteY0" fmla="*/ 0 h 180975"/>
              <a:gd name="connsiteX1" fmla="*/ 15875 w 73025"/>
              <a:gd name="connsiteY1" fmla="*/ 98425 h 180975"/>
              <a:gd name="connsiteX2" fmla="*/ 73025 w 73025"/>
              <a:gd name="connsiteY2" fmla="*/ 180975 h 180975"/>
            </a:gdLst>
            <a:ahLst/>
            <a:cxnLst>
              <a:cxn ang="0">
                <a:pos x="connsiteX0" y="connsiteY0"/>
              </a:cxn>
              <a:cxn ang="0">
                <a:pos x="connsiteX1" y="connsiteY1"/>
              </a:cxn>
              <a:cxn ang="0">
                <a:pos x="connsiteX2" y="connsiteY2"/>
              </a:cxn>
            </a:cxnLst>
            <a:rect l="l" t="t" r="r" b="b"/>
            <a:pathLst>
              <a:path w="73025" h="180975">
                <a:moveTo>
                  <a:pt x="0" y="0"/>
                </a:moveTo>
                <a:cubicBezTo>
                  <a:pt x="1852" y="34131"/>
                  <a:pt x="3704" y="68263"/>
                  <a:pt x="15875" y="98425"/>
                </a:cubicBezTo>
                <a:cubicBezTo>
                  <a:pt x="28046" y="128587"/>
                  <a:pt x="50535" y="154781"/>
                  <a:pt x="73025" y="1809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40DB4778-7467-8036-64F1-2AE47CA0183E}"/>
              </a:ext>
            </a:extLst>
          </p:cNvPr>
          <p:cNvSpPr/>
          <p:nvPr/>
        </p:nvSpPr>
        <p:spPr>
          <a:xfrm>
            <a:off x="5540375" y="6178550"/>
            <a:ext cx="203200" cy="77258"/>
          </a:xfrm>
          <a:custGeom>
            <a:avLst/>
            <a:gdLst>
              <a:gd name="connsiteX0" fmla="*/ 0 w 203200"/>
              <a:gd name="connsiteY0" fmla="*/ 76200 h 77258"/>
              <a:gd name="connsiteX1" fmla="*/ 63500 w 203200"/>
              <a:gd name="connsiteY1" fmla="*/ 66675 h 77258"/>
              <a:gd name="connsiteX2" fmla="*/ 203200 w 203200"/>
              <a:gd name="connsiteY2" fmla="*/ 0 h 77258"/>
            </a:gdLst>
            <a:ahLst/>
            <a:cxnLst>
              <a:cxn ang="0">
                <a:pos x="connsiteX0" y="connsiteY0"/>
              </a:cxn>
              <a:cxn ang="0">
                <a:pos x="connsiteX1" y="connsiteY1"/>
              </a:cxn>
              <a:cxn ang="0">
                <a:pos x="connsiteX2" y="connsiteY2"/>
              </a:cxn>
            </a:cxnLst>
            <a:rect l="l" t="t" r="r" b="b"/>
            <a:pathLst>
              <a:path w="203200" h="77258">
                <a:moveTo>
                  <a:pt x="0" y="76200"/>
                </a:moveTo>
                <a:cubicBezTo>
                  <a:pt x="14816" y="77787"/>
                  <a:pt x="29633" y="79375"/>
                  <a:pt x="63500" y="66675"/>
                </a:cubicBezTo>
                <a:cubicBezTo>
                  <a:pt x="97367" y="53975"/>
                  <a:pt x="150283" y="26987"/>
                  <a:pt x="20320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9504A456-B8F5-2B77-EF47-E7449D191A08}"/>
              </a:ext>
            </a:extLst>
          </p:cNvPr>
          <p:cNvSpPr/>
          <p:nvPr/>
        </p:nvSpPr>
        <p:spPr>
          <a:xfrm>
            <a:off x="4257654" y="5674578"/>
            <a:ext cx="400677" cy="697758"/>
          </a:xfrm>
          <a:custGeom>
            <a:avLst/>
            <a:gdLst>
              <a:gd name="connsiteX0" fmla="*/ 21 w 400677"/>
              <a:gd name="connsiteY0" fmla="*/ 65822 h 697758"/>
              <a:gd name="connsiteX1" fmla="*/ 174646 w 400677"/>
              <a:gd name="connsiteY1" fmla="*/ 313472 h 697758"/>
              <a:gd name="connsiteX2" fmla="*/ 136546 w 400677"/>
              <a:gd name="connsiteY2" fmla="*/ 592872 h 697758"/>
              <a:gd name="connsiteX3" fmla="*/ 165121 w 400677"/>
              <a:gd name="connsiteY3" fmla="*/ 564297 h 697758"/>
              <a:gd name="connsiteX4" fmla="*/ 130196 w 400677"/>
              <a:gd name="connsiteY4" fmla="*/ 697647 h 697758"/>
              <a:gd name="connsiteX5" fmla="*/ 203221 w 400677"/>
              <a:gd name="connsiteY5" fmla="*/ 586522 h 697758"/>
              <a:gd name="connsiteX6" fmla="*/ 377846 w 400677"/>
              <a:gd name="connsiteY6" fmla="*/ 548422 h 697758"/>
              <a:gd name="connsiteX7" fmla="*/ 377846 w 400677"/>
              <a:gd name="connsiteY7" fmla="*/ 456347 h 697758"/>
              <a:gd name="connsiteX8" fmla="*/ 187346 w 400677"/>
              <a:gd name="connsiteY8" fmla="*/ 8672 h 697758"/>
              <a:gd name="connsiteX9" fmla="*/ 276246 w 400677"/>
              <a:gd name="connsiteY9" fmla="*/ 154722 h 697758"/>
              <a:gd name="connsiteX10" fmla="*/ 149246 w 400677"/>
              <a:gd name="connsiteY10" fmla="*/ 81697 h 697758"/>
              <a:gd name="connsiteX11" fmla="*/ 187346 w 400677"/>
              <a:gd name="connsiteY11" fmla="*/ 180122 h 697758"/>
              <a:gd name="connsiteX12" fmla="*/ 21 w 400677"/>
              <a:gd name="connsiteY12" fmla="*/ 65822 h 69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0677" h="697758">
                <a:moveTo>
                  <a:pt x="21" y="65822"/>
                </a:moveTo>
                <a:cubicBezTo>
                  <a:pt x="-2096" y="88047"/>
                  <a:pt x="151892" y="225630"/>
                  <a:pt x="174646" y="313472"/>
                </a:cubicBezTo>
                <a:cubicBezTo>
                  <a:pt x="197400" y="401314"/>
                  <a:pt x="138133" y="551068"/>
                  <a:pt x="136546" y="592872"/>
                </a:cubicBezTo>
                <a:cubicBezTo>
                  <a:pt x="134959" y="634676"/>
                  <a:pt x="166179" y="546835"/>
                  <a:pt x="165121" y="564297"/>
                </a:cubicBezTo>
                <a:cubicBezTo>
                  <a:pt x="164063" y="581759"/>
                  <a:pt x="123846" y="693943"/>
                  <a:pt x="130196" y="697647"/>
                </a:cubicBezTo>
                <a:cubicBezTo>
                  <a:pt x="136546" y="701351"/>
                  <a:pt x="161946" y="611393"/>
                  <a:pt x="203221" y="586522"/>
                </a:cubicBezTo>
                <a:cubicBezTo>
                  <a:pt x="244496" y="561651"/>
                  <a:pt x="348742" y="570118"/>
                  <a:pt x="377846" y="548422"/>
                </a:cubicBezTo>
                <a:cubicBezTo>
                  <a:pt x="406950" y="526726"/>
                  <a:pt x="409596" y="546305"/>
                  <a:pt x="377846" y="456347"/>
                </a:cubicBezTo>
                <a:cubicBezTo>
                  <a:pt x="346096" y="366389"/>
                  <a:pt x="204279" y="58943"/>
                  <a:pt x="187346" y="8672"/>
                </a:cubicBezTo>
                <a:cubicBezTo>
                  <a:pt x="170413" y="-41599"/>
                  <a:pt x="282596" y="142551"/>
                  <a:pt x="276246" y="154722"/>
                </a:cubicBezTo>
                <a:cubicBezTo>
                  <a:pt x="269896" y="166893"/>
                  <a:pt x="164063" y="77464"/>
                  <a:pt x="149246" y="81697"/>
                </a:cubicBezTo>
                <a:cubicBezTo>
                  <a:pt x="134429" y="85930"/>
                  <a:pt x="206396" y="182239"/>
                  <a:pt x="187346" y="180122"/>
                </a:cubicBezTo>
                <a:cubicBezTo>
                  <a:pt x="168296" y="178005"/>
                  <a:pt x="2138" y="43597"/>
                  <a:pt x="21" y="6582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4FAF347D-7223-3777-8847-897CA1E71187}"/>
              </a:ext>
            </a:extLst>
          </p:cNvPr>
          <p:cNvSpPr/>
          <p:nvPr/>
        </p:nvSpPr>
        <p:spPr>
          <a:xfrm>
            <a:off x="5330823" y="5478592"/>
            <a:ext cx="327262" cy="629154"/>
          </a:xfrm>
          <a:custGeom>
            <a:avLst/>
            <a:gdLst>
              <a:gd name="connsiteX0" fmla="*/ 2 w 327262"/>
              <a:gd name="connsiteY0" fmla="*/ 150683 h 629154"/>
              <a:gd name="connsiteX1" fmla="*/ 123827 w 327262"/>
              <a:gd name="connsiteY1" fmla="*/ 401508 h 629154"/>
              <a:gd name="connsiteX2" fmla="*/ 120652 w 327262"/>
              <a:gd name="connsiteY2" fmla="*/ 623758 h 629154"/>
              <a:gd name="connsiteX3" fmla="*/ 228602 w 327262"/>
              <a:gd name="connsiteY3" fmla="*/ 560258 h 629154"/>
              <a:gd name="connsiteX4" fmla="*/ 311152 w 327262"/>
              <a:gd name="connsiteY4" fmla="*/ 557083 h 629154"/>
              <a:gd name="connsiteX5" fmla="*/ 311152 w 327262"/>
              <a:gd name="connsiteY5" fmla="*/ 382458 h 629154"/>
              <a:gd name="connsiteX6" fmla="*/ 142877 w 327262"/>
              <a:gd name="connsiteY6" fmla="*/ 10983 h 629154"/>
              <a:gd name="connsiteX7" fmla="*/ 168277 w 327262"/>
              <a:gd name="connsiteY7" fmla="*/ 99883 h 629154"/>
              <a:gd name="connsiteX8" fmla="*/ 41277 w 327262"/>
              <a:gd name="connsiteY8" fmla="*/ 115758 h 629154"/>
              <a:gd name="connsiteX9" fmla="*/ 127002 w 327262"/>
              <a:gd name="connsiteY9" fmla="*/ 125283 h 629154"/>
              <a:gd name="connsiteX10" fmla="*/ 2 w 327262"/>
              <a:gd name="connsiteY10" fmla="*/ 150683 h 62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262" h="629154">
                <a:moveTo>
                  <a:pt x="2" y="150683"/>
                </a:moveTo>
                <a:cubicBezTo>
                  <a:pt x="-527" y="196720"/>
                  <a:pt x="103719" y="322662"/>
                  <a:pt x="123827" y="401508"/>
                </a:cubicBezTo>
                <a:cubicBezTo>
                  <a:pt x="143935" y="480354"/>
                  <a:pt x="103189" y="597300"/>
                  <a:pt x="120652" y="623758"/>
                </a:cubicBezTo>
                <a:cubicBezTo>
                  <a:pt x="138115" y="650216"/>
                  <a:pt x="196852" y="571370"/>
                  <a:pt x="228602" y="560258"/>
                </a:cubicBezTo>
                <a:cubicBezTo>
                  <a:pt x="260352" y="549146"/>
                  <a:pt x="297394" y="586716"/>
                  <a:pt x="311152" y="557083"/>
                </a:cubicBezTo>
                <a:cubicBezTo>
                  <a:pt x="324910" y="527450"/>
                  <a:pt x="339198" y="473475"/>
                  <a:pt x="311152" y="382458"/>
                </a:cubicBezTo>
                <a:cubicBezTo>
                  <a:pt x="283106" y="291441"/>
                  <a:pt x="166690" y="58079"/>
                  <a:pt x="142877" y="10983"/>
                </a:cubicBezTo>
                <a:cubicBezTo>
                  <a:pt x="119064" y="-36113"/>
                  <a:pt x="185210" y="82421"/>
                  <a:pt x="168277" y="99883"/>
                </a:cubicBezTo>
                <a:cubicBezTo>
                  <a:pt x="151344" y="117345"/>
                  <a:pt x="48156" y="111525"/>
                  <a:pt x="41277" y="115758"/>
                </a:cubicBezTo>
                <a:cubicBezTo>
                  <a:pt x="34398" y="119991"/>
                  <a:pt x="133881" y="124754"/>
                  <a:pt x="127002" y="125283"/>
                </a:cubicBezTo>
                <a:cubicBezTo>
                  <a:pt x="120123" y="125812"/>
                  <a:pt x="531" y="104646"/>
                  <a:pt x="2" y="150683"/>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4B1EFADA-98C3-5BD3-FC3D-86933884FE2B}"/>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7A2BF10F-4AA2-30B3-505E-33803F86C424}"/>
              </a:ext>
            </a:extLst>
          </p:cNvPr>
          <p:cNvSpPr/>
          <p:nvPr/>
        </p:nvSpPr>
        <p:spPr>
          <a:xfrm>
            <a:off x="5101936" y="6255327"/>
            <a:ext cx="133004" cy="4157"/>
          </a:xfrm>
          <a:custGeom>
            <a:avLst/>
            <a:gdLst>
              <a:gd name="connsiteX0" fmla="*/ 0 w 133004"/>
              <a:gd name="connsiteY0" fmla="*/ 4157 h 4157"/>
              <a:gd name="connsiteX1" fmla="*/ 133004 w 133004"/>
              <a:gd name="connsiteY1" fmla="*/ 0 h 4157"/>
            </a:gdLst>
            <a:ahLst/>
            <a:cxnLst>
              <a:cxn ang="0">
                <a:pos x="connsiteX0" y="connsiteY0"/>
              </a:cxn>
              <a:cxn ang="0">
                <a:pos x="connsiteX1" y="connsiteY1"/>
              </a:cxn>
            </a:cxnLst>
            <a:rect l="l" t="t" r="r" b="b"/>
            <a:pathLst>
              <a:path w="133004" h="4157">
                <a:moveTo>
                  <a:pt x="0" y="4157"/>
                </a:moveTo>
                <a:lnTo>
                  <a:pt x="133004" y="0"/>
                </a:ln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4831EFD8-5442-A50A-1FD5-A7E8F9051701}"/>
              </a:ext>
            </a:extLst>
          </p:cNvPr>
          <p:cNvSpPr/>
          <p:nvPr/>
        </p:nvSpPr>
        <p:spPr>
          <a:xfrm>
            <a:off x="5118562" y="6230389"/>
            <a:ext cx="411480" cy="50119"/>
          </a:xfrm>
          <a:custGeom>
            <a:avLst/>
            <a:gdLst>
              <a:gd name="connsiteX0" fmla="*/ 0 w 411480"/>
              <a:gd name="connsiteY0" fmla="*/ 45720 h 50119"/>
              <a:gd name="connsiteX1" fmla="*/ 133003 w 411480"/>
              <a:gd name="connsiteY1" fmla="*/ 45720 h 50119"/>
              <a:gd name="connsiteX2" fmla="*/ 411480 w 411480"/>
              <a:gd name="connsiteY2" fmla="*/ 0 h 50119"/>
            </a:gdLst>
            <a:ahLst/>
            <a:cxnLst>
              <a:cxn ang="0">
                <a:pos x="connsiteX0" y="connsiteY0"/>
              </a:cxn>
              <a:cxn ang="0">
                <a:pos x="connsiteX1" y="connsiteY1"/>
              </a:cxn>
              <a:cxn ang="0">
                <a:pos x="connsiteX2" y="connsiteY2"/>
              </a:cxn>
            </a:cxnLst>
            <a:rect l="l" t="t" r="r" b="b"/>
            <a:pathLst>
              <a:path w="411480" h="50119">
                <a:moveTo>
                  <a:pt x="0" y="45720"/>
                </a:moveTo>
                <a:cubicBezTo>
                  <a:pt x="32211" y="49530"/>
                  <a:pt x="64423" y="53340"/>
                  <a:pt x="133003" y="45720"/>
                </a:cubicBezTo>
                <a:cubicBezTo>
                  <a:pt x="201583" y="38100"/>
                  <a:pt x="306531" y="19050"/>
                  <a:pt x="411480" y="0"/>
                </a:cubicBezTo>
              </a:path>
            </a:pathLst>
          </a:custGeom>
          <a:noFill/>
          <a:ln>
            <a:solidFill>
              <a:srgbClr val="1B1E2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B8AA8065-BC24-4674-EC59-07737CDCBC55}"/>
              </a:ext>
            </a:extLst>
          </p:cNvPr>
          <p:cNvSpPr/>
          <p:nvPr/>
        </p:nvSpPr>
        <p:spPr>
          <a:xfrm>
            <a:off x="5135187" y="6429895"/>
            <a:ext cx="436418" cy="62584"/>
          </a:xfrm>
          <a:custGeom>
            <a:avLst/>
            <a:gdLst>
              <a:gd name="connsiteX0" fmla="*/ 0 w 436418"/>
              <a:gd name="connsiteY0" fmla="*/ 54032 h 62584"/>
              <a:gd name="connsiteX1" fmla="*/ 157942 w 436418"/>
              <a:gd name="connsiteY1" fmla="*/ 58189 h 62584"/>
              <a:gd name="connsiteX2" fmla="*/ 436418 w 436418"/>
              <a:gd name="connsiteY2" fmla="*/ 0 h 62584"/>
            </a:gdLst>
            <a:ahLst/>
            <a:cxnLst>
              <a:cxn ang="0">
                <a:pos x="connsiteX0" y="connsiteY0"/>
              </a:cxn>
              <a:cxn ang="0">
                <a:pos x="connsiteX1" y="connsiteY1"/>
              </a:cxn>
              <a:cxn ang="0">
                <a:pos x="connsiteX2" y="connsiteY2"/>
              </a:cxn>
            </a:cxnLst>
            <a:rect l="l" t="t" r="r" b="b"/>
            <a:pathLst>
              <a:path w="436418" h="62584">
                <a:moveTo>
                  <a:pt x="0" y="54032"/>
                </a:moveTo>
                <a:cubicBezTo>
                  <a:pt x="42603" y="60613"/>
                  <a:pt x="85206" y="67194"/>
                  <a:pt x="157942" y="58189"/>
                </a:cubicBezTo>
                <a:cubicBezTo>
                  <a:pt x="230678" y="49184"/>
                  <a:pt x="333548" y="24592"/>
                  <a:pt x="436418"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724F0A95-46C0-CF17-314A-7739ACAD5082}"/>
              </a:ext>
            </a:extLst>
          </p:cNvPr>
          <p:cNvSpPr/>
          <p:nvPr/>
        </p:nvSpPr>
        <p:spPr>
          <a:xfrm>
            <a:off x="5212230" y="6508865"/>
            <a:ext cx="164026" cy="315884"/>
          </a:xfrm>
          <a:custGeom>
            <a:avLst/>
            <a:gdLst>
              <a:gd name="connsiteX0" fmla="*/ 14397 w 164026"/>
              <a:gd name="connsiteY0" fmla="*/ 0 h 315884"/>
              <a:gd name="connsiteX1" fmla="*/ 14397 w 164026"/>
              <a:gd name="connsiteY1" fmla="*/ 141317 h 315884"/>
              <a:gd name="connsiteX2" fmla="*/ 164026 w 164026"/>
              <a:gd name="connsiteY2" fmla="*/ 315884 h 315884"/>
            </a:gdLst>
            <a:ahLst/>
            <a:cxnLst>
              <a:cxn ang="0">
                <a:pos x="connsiteX0" y="connsiteY0"/>
              </a:cxn>
              <a:cxn ang="0">
                <a:pos x="connsiteX1" y="connsiteY1"/>
              </a:cxn>
              <a:cxn ang="0">
                <a:pos x="connsiteX2" y="connsiteY2"/>
              </a:cxn>
            </a:cxnLst>
            <a:rect l="l" t="t" r="r" b="b"/>
            <a:pathLst>
              <a:path w="164026" h="315884">
                <a:moveTo>
                  <a:pt x="14397" y="0"/>
                </a:moveTo>
                <a:cubicBezTo>
                  <a:pt x="1928" y="44335"/>
                  <a:pt x="-10541" y="88670"/>
                  <a:pt x="14397" y="141317"/>
                </a:cubicBezTo>
                <a:cubicBezTo>
                  <a:pt x="39335" y="193964"/>
                  <a:pt x="101680" y="254924"/>
                  <a:pt x="164026" y="31588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2FAC7B14-A967-B31D-4A8E-D7A1031893AC}"/>
              </a:ext>
            </a:extLst>
          </p:cNvPr>
          <p:cNvSpPr/>
          <p:nvPr/>
        </p:nvSpPr>
        <p:spPr>
          <a:xfrm>
            <a:off x="5159375" y="6308725"/>
            <a:ext cx="120650" cy="15875"/>
          </a:xfrm>
          <a:custGeom>
            <a:avLst/>
            <a:gdLst>
              <a:gd name="connsiteX0" fmla="*/ 0 w 120650"/>
              <a:gd name="connsiteY0" fmla="*/ 0 h 15875"/>
              <a:gd name="connsiteX1" fmla="*/ 79375 w 120650"/>
              <a:gd name="connsiteY1" fmla="*/ 15875 h 15875"/>
              <a:gd name="connsiteX2" fmla="*/ 120650 w 120650"/>
              <a:gd name="connsiteY2" fmla="*/ 0 h 15875"/>
            </a:gdLst>
            <a:ahLst/>
            <a:cxnLst>
              <a:cxn ang="0">
                <a:pos x="connsiteX0" y="connsiteY0"/>
              </a:cxn>
              <a:cxn ang="0">
                <a:pos x="connsiteX1" y="connsiteY1"/>
              </a:cxn>
              <a:cxn ang="0">
                <a:pos x="connsiteX2" y="connsiteY2"/>
              </a:cxn>
            </a:cxnLst>
            <a:rect l="l" t="t" r="r" b="b"/>
            <a:pathLst>
              <a:path w="120650" h="15875">
                <a:moveTo>
                  <a:pt x="0" y="0"/>
                </a:moveTo>
                <a:cubicBezTo>
                  <a:pt x="29633" y="7937"/>
                  <a:pt x="59267" y="15875"/>
                  <a:pt x="79375" y="15875"/>
                </a:cubicBezTo>
                <a:cubicBezTo>
                  <a:pt x="99483" y="15875"/>
                  <a:pt x="110066" y="7937"/>
                  <a:pt x="120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E8FA0425-38BE-13B6-30C1-40B4948E9036}"/>
              </a:ext>
            </a:extLst>
          </p:cNvPr>
          <p:cNvSpPr/>
          <p:nvPr/>
        </p:nvSpPr>
        <p:spPr>
          <a:xfrm>
            <a:off x="5200650" y="6308725"/>
            <a:ext cx="120067" cy="56279"/>
          </a:xfrm>
          <a:custGeom>
            <a:avLst/>
            <a:gdLst>
              <a:gd name="connsiteX0" fmla="*/ 69850 w 120067"/>
              <a:gd name="connsiteY0" fmla="*/ 0 h 56279"/>
              <a:gd name="connsiteX1" fmla="*/ 117475 w 120067"/>
              <a:gd name="connsiteY1" fmla="*/ 53975 h 56279"/>
              <a:gd name="connsiteX2" fmla="*/ 0 w 120067"/>
              <a:gd name="connsiteY2" fmla="*/ 41275 h 56279"/>
            </a:gdLst>
            <a:ahLst/>
            <a:cxnLst>
              <a:cxn ang="0">
                <a:pos x="connsiteX0" y="connsiteY0"/>
              </a:cxn>
              <a:cxn ang="0">
                <a:pos x="connsiteX1" y="connsiteY1"/>
              </a:cxn>
              <a:cxn ang="0">
                <a:pos x="connsiteX2" y="connsiteY2"/>
              </a:cxn>
            </a:cxnLst>
            <a:rect l="l" t="t" r="r" b="b"/>
            <a:pathLst>
              <a:path w="120067" h="56279">
                <a:moveTo>
                  <a:pt x="69850" y="0"/>
                </a:moveTo>
                <a:cubicBezTo>
                  <a:pt x="99483" y="23548"/>
                  <a:pt x="129117" y="47096"/>
                  <a:pt x="117475" y="53975"/>
                </a:cubicBezTo>
                <a:cubicBezTo>
                  <a:pt x="105833" y="60854"/>
                  <a:pt x="52916" y="51064"/>
                  <a:pt x="0" y="412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4433AC21-C2BB-66BE-DEC0-BABDA9EFDABA}"/>
              </a:ext>
            </a:extLst>
          </p:cNvPr>
          <p:cNvSpPr/>
          <p:nvPr/>
        </p:nvSpPr>
        <p:spPr>
          <a:xfrm>
            <a:off x="5175250" y="6321425"/>
            <a:ext cx="38148" cy="139700"/>
          </a:xfrm>
          <a:custGeom>
            <a:avLst/>
            <a:gdLst>
              <a:gd name="connsiteX0" fmla="*/ 0 w 38148"/>
              <a:gd name="connsiteY0" fmla="*/ 0 h 139700"/>
              <a:gd name="connsiteX1" fmla="*/ 38100 w 38148"/>
              <a:gd name="connsiteY1" fmla="*/ 53975 h 139700"/>
              <a:gd name="connsiteX2" fmla="*/ 6350 w 38148"/>
              <a:gd name="connsiteY2" fmla="*/ 139700 h 139700"/>
            </a:gdLst>
            <a:ahLst/>
            <a:cxnLst>
              <a:cxn ang="0">
                <a:pos x="connsiteX0" y="connsiteY0"/>
              </a:cxn>
              <a:cxn ang="0">
                <a:pos x="connsiteX1" y="connsiteY1"/>
              </a:cxn>
              <a:cxn ang="0">
                <a:pos x="connsiteX2" y="connsiteY2"/>
              </a:cxn>
            </a:cxnLst>
            <a:rect l="l" t="t" r="r" b="b"/>
            <a:pathLst>
              <a:path w="38148" h="139700">
                <a:moveTo>
                  <a:pt x="0" y="0"/>
                </a:moveTo>
                <a:cubicBezTo>
                  <a:pt x="18521" y="15346"/>
                  <a:pt x="37042" y="30692"/>
                  <a:pt x="38100" y="53975"/>
                </a:cubicBezTo>
                <a:cubicBezTo>
                  <a:pt x="39158" y="77258"/>
                  <a:pt x="22754" y="108479"/>
                  <a:pt x="635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A34DA515-17DC-9E8D-5D52-710FA4B50DBE}"/>
              </a:ext>
            </a:extLst>
          </p:cNvPr>
          <p:cNvSpPr/>
          <p:nvPr/>
        </p:nvSpPr>
        <p:spPr>
          <a:xfrm>
            <a:off x="5226050" y="6372225"/>
            <a:ext cx="42268" cy="79375"/>
          </a:xfrm>
          <a:custGeom>
            <a:avLst/>
            <a:gdLst>
              <a:gd name="connsiteX0" fmla="*/ 25400 w 42268"/>
              <a:gd name="connsiteY0" fmla="*/ 0 h 79375"/>
              <a:gd name="connsiteX1" fmla="*/ 41275 w 42268"/>
              <a:gd name="connsiteY1" fmla="*/ 53975 h 79375"/>
              <a:gd name="connsiteX2" fmla="*/ 0 w 42268"/>
              <a:gd name="connsiteY2" fmla="*/ 79375 h 79375"/>
            </a:gdLst>
            <a:ahLst/>
            <a:cxnLst>
              <a:cxn ang="0">
                <a:pos x="connsiteX0" y="connsiteY0"/>
              </a:cxn>
              <a:cxn ang="0">
                <a:pos x="connsiteX1" y="connsiteY1"/>
              </a:cxn>
              <a:cxn ang="0">
                <a:pos x="connsiteX2" y="connsiteY2"/>
              </a:cxn>
            </a:cxnLst>
            <a:rect l="l" t="t" r="r" b="b"/>
            <a:pathLst>
              <a:path w="42268" h="79375">
                <a:moveTo>
                  <a:pt x="25400" y="0"/>
                </a:moveTo>
                <a:cubicBezTo>
                  <a:pt x="35454" y="20373"/>
                  <a:pt x="45508" y="40746"/>
                  <a:pt x="41275" y="53975"/>
                </a:cubicBezTo>
                <a:cubicBezTo>
                  <a:pt x="37042" y="67204"/>
                  <a:pt x="18521" y="73289"/>
                  <a:pt x="0" y="793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39CF72F7-36F1-05ED-68B4-2C61D308C9BF}"/>
              </a:ext>
            </a:extLst>
          </p:cNvPr>
          <p:cNvSpPr/>
          <p:nvPr/>
        </p:nvSpPr>
        <p:spPr>
          <a:xfrm>
            <a:off x="5226050" y="6398996"/>
            <a:ext cx="111125" cy="37351"/>
          </a:xfrm>
          <a:custGeom>
            <a:avLst/>
            <a:gdLst>
              <a:gd name="connsiteX0" fmla="*/ 0 w 111125"/>
              <a:gd name="connsiteY0" fmla="*/ 8154 h 37351"/>
              <a:gd name="connsiteX1" fmla="*/ 79375 w 111125"/>
              <a:gd name="connsiteY1" fmla="*/ 1804 h 37351"/>
              <a:gd name="connsiteX2" fmla="*/ 85725 w 111125"/>
              <a:gd name="connsiteY2" fmla="*/ 36729 h 37351"/>
              <a:gd name="connsiteX3" fmla="*/ 111125 w 111125"/>
              <a:gd name="connsiteY3" fmla="*/ 20854 h 37351"/>
            </a:gdLst>
            <a:ahLst/>
            <a:cxnLst>
              <a:cxn ang="0">
                <a:pos x="connsiteX0" y="connsiteY0"/>
              </a:cxn>
              <a:cxn ang="0">
                <a:pos x="connsiteX1" y="connsiteY1"/>
              </a:cxn>
              <a:cxn ang="0">
                <a:pos x="connsiteX2" y="connsiteY2"/>
              </a:cxn>
              <a:cxn ang="0">
                <a:pos x="connsiteX3" y="connsiteY3"/>
              </a:cxn>
            </a:cxnLst>
            <a:rect l="l" t="t" r="r" b="b"/>
            <a:pathLst>
              <a:path w="111125" h="37351">
                <a:moveTo>
                  <a:pt x="0" y="8154"/>
                </a:moveTo>
                <a:cubicBezTo>
                  <a:pt x="32543" y="2597"/>
                  <a:pt x="65087" y="-2959"/>
                  <a:pt x="79375" y="1804"/>
                </a:cubicBezTo>
                <a:cubicBezTo>
                  <a:pt x="93663" y="6567"/>
                  <a:pt x="80433" y="33554"/>
                  <a:pt x="85725" y="36729"/>
                </a:cubicBezTo>
                <a:cubicBezTo>
                  <a:pt x="91017" y="39904"/>
                  <a:pt x="101071" y="30379"/>
                  <a:pt x="111125" y="208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23B73AB1-CB69-E379-4823-21E16FAB8FD4}"/>
              </a:ext>
            </a:extLst>
          </p:cNvPr>
          <p:cNvSpPr/>
          <p:nvPr/>
        </p:nvSpPr>
        <p:spPr>
          <a:xfrm>
            <a:off x="5384800" y="6276975"/>
            <a:ext cx="69850" cy="34925"/>
          </a:xfrm>
          <a:custGeom>
            <a:avLst/>
            <a:gdLst>
              <a:gd name="connsiteX0" fmla="*/ 69850 w 69850"/>
              <a:gd name="connsiteY0" fmla="*/ 0 h 34925"/>
              <a:gd name="connsiteX1" fmla="*/ 0 w 69850"/>
              <a:gd name="connsiteY1" fmla="*/ 34925 h 34925"/>
            </a:gdLst>
            <a:ahLst/>
            <a:cxnLst>
              <a:cxn ang="0">
                <a:pos x="connsiteX0" y="connsiteY0"/>
              </a:cxn>
              <a:cxn ang="0">
                <a:pos x="connsiteX1" y="connsiteY1"/>
              </a:cxn>
            </a:cxnLst>
            <a:rect l="l" t="t" r="r" b="b"/>
            <a:pathLst>
              <a:path w="69850" h="34925">
                <a:moveTo>
                  <a:pt x="69850" y="0"/>
                </a:moveTo>
                <a:lnTo>
                  <a:pt x="0" y="3492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6BE2927D-4D52-D7DA-E7F6-6A182C6C209B}"/>
              </a:ext>
            </a:extLst>
          </p:cNvPr>
          <p:cNvSpPr/>
          <p:nvPr/>
        </p:nvSpPr>
        <p:spPr>
          <a:xfrm>
            <a:off x="5381625" y="6305550"/>
            <a:ext cx="101600" cy="47625"/>
          </a:xfrm>
          <a:custGeom>
            <a:avLst/>
            <a:gdLst>
              <a:gd name="connsiteX0" fmla="*/ 0 w 101600"/>
              <a:gd name="connsiteY0" fmla="*/ 47625 h 47625"/>
              <a:gd name="connsiteX1" fmla="*/ 57150 w 101600"/>
              <a:gd name="connsiteY1" fmla="*/ 34925 h 47625"/>
              <a:gd name="connsiteX2" fmla="*/ 101600 w 101600"/>
              <a:gd name="connsiteY2" fmla="*/ 0 h 47625"/>
              <a:gd name="connsiteX3" fmla="*/ 101600 w 101600"/>
              <a:gd name="connsiteY3" fmla="*/ 0 h 47625"/>
            </a:gdLst>
            <a:ahLst/>
            <a:cxnLst>
              <a:cxn ang="0">
                <a:pos x="connsiteX0" y="connsiteY0"/>
              </a:cxn>
              <a:cxn ang="0">
                <a:pos x="connsiteX1" y="connsiteY1"/>
              </a:cxn>
              <a:cxn ang="0">
                <a:pos x="connsiteX2" y="connsiteY2"/>
              </a:cxn>
              <a:cxn ang="0">
                <a:pos x="connsiteX3" y="connsiteY3"/>
              </a:cxn>
            </a:cxnLst>
            <a:rect l="l" t="t" r="r" b="b"/>
            <a:pathLst>
              <a:path w="101600" h="47625">
                <a:moveTo>
                  <a:pt x="0" y="47625"/>
                </a:moveTo>
                <a:cubicBezTo>
                  <a:pt x="20108" y="45243"/>
                  <a:pt x="40217" y="42862"/>
                  <a:pt x="57150" y="34925"/>
                </a:cubicBezTo>
                <a:cubicBezTo>
                  <a:pt x="74083" y="26988"/>
                  <a:pt x="101600" y="0"/>
                  <a:pt x="101600" y="0"/>
                </a:cubicBezTo>
                <a:lnTo>
                  <a:pt x="10160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F32A9D7D-E5CB-807E-941B-4C5C088D655C}"/>
              </a:ext>
            </a:extLst>
          </p:cNvPr>
          <p:cNvSpPr/>
          <p:nvPr/>
        </p:nvSpPr>
        <p:spPr>
          <a:xfrm>
            <a:off x="5378450" y="6334125"/>
            <a:ext cx="123825" cy="54922"/>
          </a:xfrm>
          <a:custGeom>
            <a:avLst/>
            <a:gdLst>
              <a:gd name="connsiteX0" fmla="*/ 0 w 123825"/>
              <a:gd name="connsiteY0" fmla="*/ 53975 h 54922"/>
              <a:gd name="connsiteX1" fmla="*/ 63500 w 123825"/>
              <a:gd name="connsiteY1" fmla="*/ 47625 h 54922"/>
              <a:gd name="connsiteX2" fmla="*/ 123825 w 123825"/>
              <a:gd name="connsiteY2" fmla="*/ 0 h 54922"/>
            </a:gdLst>
            <a:ahLst/>
            <a:cxnLst>
              <a:cxn ang="0">
                <a:pos x="connsiteX0" y="connsiteY0"/>
              </a:cxn>
              <a:cxn ang="0">
                <a:pos x="connsiteX1" y="connsiteY1"/>
              </a:cxn>
              <a:cxn ang="0">
                <a:pos x="connsiteX2" y="connsiteY2"/>
              </a:cxn>
            </a:cxnLst>
            <a:rect l="l" t="t" r="r" b="b"/>
            <a:pathLst>
              <a:path w="123825" h="54922">
                <a:moveTo>
                  <a:pt x="0" y="53975"/>
                </a:moveTo>
                <a:cubicBezTo>
                  <a:pt x="21431" y="55298"/>
                  <a:pt x="42863" y="56621"/>
                  <a:pt x="63500" y="47625"/>
                </a:cubicBezTo>
                <a:cubicBezTo>
                  <a:pt x="84138" y="38629"/>
                  <a:pt x="103981" y="19314"/>
                  <a:pt x="1238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1180B876-07C9-7658-B8E4-0CC62835675A}"/>
              </a:ext>
            </a:extLst>
          </p:cNvPr>
          <p:cNvSpPr/>
          <p:nvPr/>
        </p:nvSpPr>
        <p:spPr>
          <a:xfrm>
            <a:off x="5422900" y="6308725"/>
            <a:ext cx="43235" cy="127055"/>
          </a:xfrm>
          <a:custGeom>
            <a:avLst/>
            <a:gdLst>
              <a:gd name="connsiteX0" fmla="*/ 3175 w 43235"/>
              <a:gd name="connsiteY0" fmla="*/ 0 h 127055"/>
              <a:gd name="connsiteX1" fmla="*/ 41275 w 43235"/>
              <a:gd name="connsiteY1" fmla="*/ 66675 h 127055"/>
              <a:gd name="connsiteX2" fmla="*/ 38100 w 43235"/>
              <a:gd name="connsiteY2" fmla="*/ 114300 h 127055"/>
              <a:gd name="connsiteX3" fmla="*/ 28575 w 43235"/>
              <a:gd name="connsiteY3" fmla="*/ 127000 h 127055"/>
              <a:gd name="connsiteX4" fmla="*/ 0 w 43235"/>
              <a:gd name="connsiteY4" fmla="*/ 111125 h 127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35" h="127055">
                <a:moveTo>
                  <a:pt x="3175" y="0"/>
                </a:moveTo>
                <a:cubicBezTo>
                  <a:pt x="19314" y="23812"/>
                  <a:pt x="35454" y="47625"/>
                  <a:pt x="41275" y="66675"/>
                </a:cubicBezTo>
                <a:cubicBezTo>
                  <a:pt x="47096" y="85725"/>
                  <a:pt x="38100" y="114300"/>
                  <a:pt x="38100" y="114300"/>
                </a:cubicBezTo>
                <a:cubicBezTo>
                  <a:pt x="35983" y="124354"/>
                  <a:pt x="34925" y="127529"/>
                  <a:pt x="28575" y="127000"/>
                </a:cubicBezTo>
                <a:cubicBezTo>
                  <a:pt x="22225" y="126471"/>
                  <a:pt x="11112" y="118798"/>
                  <a:pt x="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B9E6F093-AF31-AD95-C8E1-4F97A7C5A50A}"/>
              </a:ext>
            </a:extLst>
          </p:cNvPr>
          <p:cNvSpPr/>
          <p:nvPr/>
        </p:nvSpPr>
        <p:spPr>
          <a:xfrm>
            <a:off x="3890742" y="6136294"/>
            <a:ext cx="1560586" cy="682230"/>
          </a:xfrm>
          <a:custGeom>
            <a:avLst/>
            <a:gdLst>
              <a:gd name="connsiteX0" fmla="*/ 455833 w 1560586"/>
              <a:gd name="connsiteY0" fmla="*/ 150206 h 682230"/>
              <a:gd name="connsiteX1" fmla="*/ 1532158 w 1560586"/>
              <a:gd name="connsiteY1" fmla="*/ 981 h 682230"/>
              <a:gd name="connsiteX2" fmla="*/ 1240058 w 1560586"/>
              <a:gd name="connsiteY2" fmla="*/ 89881 h 682230"/>
              <a:gd name="connsiteX3" fmla="*/ 1147983 w 1560586"/>
              <a:gd name="connsiteY3" fmla="*/ 175606 h 682230"/>
              <a:gd name="connsiteX4" fmla="*/ 1284508 w 1560586"/>
              <a:gd name="connsiteY4" fmla="*/ 404206 h 682230"/>
              <a:gd name="connsiteX5" fmla="*/ 1294033 w 1560586"/>
              <a:gd name="connsiteY5" fmla="*/ 575656 h 682230"/>
              <a:gd name="connsiteX6" fmla="*/ 1395633 w 1560586"/>
              <a:gd name="connsiteY6" fmla="*/ 670906 h 682230"/>
              <a:gd name="connsiteX7" fmla="*/ 1227358 w 1560586"/>
              <a:gd name="connsiteY7" fmla="*/ 680431 h 682230"/>
              <a:gd name="connsiteX8" fmla="*/ 39908 w 1560586"/>
              <a:gd name="connsiteY8" fmla="*/ 670906 h 682230"/>
              <a:gd name="connsiteX9" fmla="*/ 293908 w 1560586"/>
              <a:gd name="connsiteY9" fmla="*/ 582006 h 682230"/>
              <a:gd name="connsiteX10" fmla="*/ 427258 w 1560586"/>
              <a:gd name="connsiteY10" fmla="*/ 518506 h 682230"/>
              <a:gd name="connsiteX11" fmla="*/ 490758 w 1560586"/>
              <a:gd name="connsiteY11" fmla="*/ 429606 h 682230"/>
              <a:gd name="connsiteX12" fmla="*/ 525683 w 1560586"/>
              <a:gd name="connsiteY12" fmla="*/ 261331 h 682230"/>
              <a:gd name="connsiteX13" fmla="*/ 786033 w 1560586"/>
              <a:gd name="connsiteY13" fmla="*/ 245456 h 682230"/>
              <a:gd name="connsiteX14" fmla="*/ 716183 w 1560586"/>
              <a:gd name="connsiteY14" fmla="*/ 140681 h 682230"/>
              <a:gd name="connsiteX15" fmla="*/ 579658 w 1560586"/>
              <a:gd name="connsiteY15" fmla="*/ 121631 h 682230"/>
              <a:gd name="connsiteX16" fmla="*/ 516158 w 1560586"/>
              <a:gd name="connsiteY16" fmla="*/ 274031 h 682230"/>
              <a:gd name="connsiteX17" fmla="*/ 503458 w 1560586"/>
              <a:gd name="connsiteY17" fmla="*/ 235931 h 682230"/>
              <a:gd name="connsiteX18" fmla="*/ 455833 w 1560586"/>
              <a:gd name="connsiteY18" fmla="*/ 150206 h 6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60586" h="682230">
                <a:moveTo>
                  <a:pt x="455833" y="150206"/>
                </a:moveTo>
                <a:cubicBezTo>
                  <a:pt x="627283" y="111048"/>
                  <a:pt x="1401454" y="11035"/>
                  <a:pt x="1532158" y="981"/>
                </a:cubicBezTo>
                <a:cubicBezTo>
                  <a:pt x="1662862" y="-9073"/>
                  <a:pt x="1304087" y="60777"/>
                  <a:pt x="1240058" y="89881"/>
                </a:cubicBezTo>
                <a:cubicBezTo>
                  <a:pt x="1176029" y="118985"/>
                  <a:pt x="1140575" y="123218"/>
                  <a:pt x="1147983" y="175606"/>
                </a:cubicBezTo>
                <a:cubicBezTo>
                  <a:pt x="1155391" y="227994"/>
                  <a:pt x="1260166" y="337531"/>
                  <a:pt x="1284508" y="404206"/>
                </a:cubicBezTo>
                <a:cubicBezTo>
                  <a:pt x="1308850" y="470881"/>
                  <a:pt x="1275512" y="531206"/>
                  <a:pt x="1294033" y="575656"/>
                </a:cubicBezTo>
                <a:cubicBezTo>
                  <a:pt x="1312554" y="620106"/>
                  <a:pt x="1406745" y="653444"/>
                  <a:pt x="1395633" y="670906"/>
                </a:cubicBezTo>
                <a:cubicBezTo>
                  <a:pt x="1384521" y="688368"/>
                  <a:pt x="1227358" y="680431"/>
                  <a:pt x="1227358" y="680431"/>
                </a:cubicBezTo>
                <a:lnTo>
                  <a:pt x="39908" y="670906"/>
                </a:lnTo>
                <a:cubicBezTo>
                  <a:pt x="-115667" y="654502"/>
                  <a:pt x="229350" y="607406"/>
                  <a:pt x="293908" y="582006"/>
                </a:cubicBezTo>
                <a:cubicBezTo>
                  <a:pt x="358466" y="556606"/>
                  <a:pt x="394450" y="543906"/>
                  <a:pt x="427258" y="518506"/>
                </a:cubicBezTo>
                <a:cubicBezTo>
                  <a:pt x="460066" y="493106"/>
                  <a:pt x="474354" y="472469"/>
                  <a:pt x="490758" y="429606"/>
                </a:cubicBezTo>
                <a:cubicBezTo>
                  <a:pt x="507162" y="386744"/>
                  <a:pt x="476471" y="292023"/>
                  <a:pt x="525683" y="261331"/>
                </a:cubicBezTo>
                <a:cubicBezTo>
                  <a:pt x="574895" y="230639"/>
                  <a:pt x="754283" y="265564"/>
                  <a:pt x="786033" y="245456"/>
                </a:cubicBezTo>
                <a:cubicBezTo>
                  <a:pt x="817783" y="225348"/>
                  <a:pt x="750579" y="161318"/>
                  <a:pt x="716183" y="140681"/>
                </a:cubicBezTo>
                <a:cubicBezTo>
                  <a:pt x="681787" y="120044"/>
                  <a:pt x="612995" y="99406"/>
                  <a:pt x="579658" y="121631"/>
                </a:cubicBezTo>
                <a:cubicBezTo>
                  <a:pt x="546321" y="143856"/>
                  <a:pt x="528858" y="254981"/>
                  <a:pt x="516158" y="274031"/>
                </a:cubicBezTo>
                <a:cubicBezTo>
                  <a:pt x="503458" y="293081"/>
                  <a:pt x="510337" y="254981"/>
                  <a:pt x="503458" y="235931"/>
                </a:cubicBezTo>
                <a:cubicBezTo>
                  <a:pt x="496579" y="216881"/>
                  <a:pt x="284383" y="189364"/>
                  <a:pt x="455833" y="150206"/>
                </a:cubicBezTo>
                <a:close/>
              </a:path>
            </a:pathLst>
          </a:custGeom>
          <a:solidFill>
            <a:srgbClr val="000080">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9FA8731F-9B63-DAC6-7753-EAA37D9565CD}"/>
              </a:ext>
            </a:extLst>
          </p:cNvPr>
          <p:cNvSpPr/>
          <p:nvPr/>
        </p:nvSpPr>
        <p:spPr>
          <a:xfrm>
            <a:off x="4057650" y="6114563"/>
            <a:ext cx="497231" cy="647397"/>
          </a:xfrm>
          <a:custGeom>
            <a:avLst/>
            <a:gdLst>
              <a:gd name="connsiteX0" fmla="*/ 212725 w 497231"/>
              <a:gd name="connsiteY0" fmla="*/ 10012 h 647397"/>
              <a:gd name="connsiteX1" fmla="*/ 266700 w 497231"/>
              <a:gd name="connsiteY1" fmla="*/ 178287 h 647397"/>
              <a:gd name="connsiteX2" fmla="*/ 120650 w 497231"/>
              <a:gd name="connsiteY2" fmla="*/ 489437 h 647397"/>
              <a:gd name="connsiteX3" fmla="*/ 146050 w 497231"/>
              <a:gd name="connsiteY3" fmla="*/ 460862 h 647397"/>
              <a:gd name="connsiteX4" fmla="*/ 0 w 497231"/>
              <a:gd name="connsiteY4" fmla="*/ 641837 h 647397"/>
              <a:gd name="connsiteX5" fmla="*/ 146050 w 497231"/>
              <a:gd name="connsiteY5" fmla="*/ 594212 h 647397"/>
              <a:gd name="connsiteX6" fmla="*/ 492125 w 497231"/>
              <a:gd name="connsiteY6" fmla="*/ 524362 h 647397"/>
              <a:gd name="connsiteX7" fmla="*/ 352425 w 497231"/>
              <a:gd name="connsiteY7" fmla="*/ 359262 h 647397"/>
              <a:gd name="connsiteX8" fmla="*/ 346075 w 497231"/>
              <a:gd name="connsiteY8" fmla="*/ 219562 h 647397"/>
              <a:gd name="connsiteX9" fmla="*/ 466725 w 497231"/>
              <a:gd name="connsiteY9" fmla="*/ 487 h 647397"/>
              <a:gd name="connsiteX10" fmla="*/ 276225 w 497231"/>
              <a:gd name="connsiteY10" fmla="*/ 156062 h 647397"/>
              <a:gd name="connsiteX11" fmla="*/ 212725 w 497231"/>
              <a:gd name="connsiteY11" fmla="*/ 10012 h 64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7231" h="647397">
                <a:moveTo>
                  <a:pt x="212725" y="10012"/>
                </a:moveTo>
                <a:cubicBezTo>
                  <a:pt x="211138" y="13716"/>
                  <a:pt x="282046" y="98383"/>
                  <a:pt x="266700" y="178287"/>
                </a:cubicBezTo>
                <a:cubicBezTo>
                  <a:pt x="251354" y="258191"/>
                  <a:pt x="140758" y="442341"/>
                  <a:pt x="120650" y="489437"/>
                </a:cubicBezTo>
                <a:cubicBezTo>
                  <a:pt x="100542" y="536533"/>
                  <a:pt x="166158" y="435462"/>
                  <a:pt x="146050" y="460862"/>
                </a:cubicBezTo>
                <a:cubicBezTo>
                  <a:pt x="125942" y="486262"/>
                  <a:pt x="0" y="619612"/>
                  <a:pt x="0" y="641837"/>
                </a:cubicBezTo>
                <a:cubicBezTo>
                  <a:pt x="0" y="664062"/>
                  <a:pt x="64029" y="613791"/>
                  <a:pt x="146050" y="594212"/>
                </a:cubicBezTo>
                <a:cubicBezTo>
                  <a:pt x="228071" y="574633"/>
                  <a:pt x="457729" y="563520"/>
                  <a:pt x="492125" y="524362"/>
                </a:cubicBezTo>
                <a:cubicBezTo>
                  <a:pt x="526521" y="485204"/>
                  <a:pt x="376767" y="410062"/>
                  <a:pt x="352425" y="359262"/>
                </a:cubicBezTo>
                <a:cubicBezTo>
                  <a:pt x="328083" y="308462"/>
                  <a:pt x="327025" y="279358"/>
                  <a:pt x="346075" y="219562"/>
                </a:cubicBezTo>
                <a:cubicBezTo>
                  <a:pt x="365125" y="159766"/>
                  <a:pt x="478367" y="11070"/>
                  <a:pt x="466725" y="487"/>
                </a:cubicBezTo>
                <a:cubicBezTo>
                  <a:pt x="455083" y="-10096"/>
                  <a:pt x="313796" y="155004"/>
                  <a:pt x="276225" y="156062"/>
                </a:cubicBezTo>
                <a:cubicBezTo>
                  <a:pt x="238654" y="157120"/>
                  <a:pt x="214312" y="6308"/>
                  <a:pt x="212725" y="1001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9AEBD85A-CCE3-3AF1-8D73-A4AAA57C2CF3}"/>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81CDCF8E-451B-96C0-3A34-94B2C119676D}"/>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35A44530-4136-57DB-80DF-035BFFB330FA}"/>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69F2658E-29E0-79CC-73B1-F0944FFE2EFD}"/>
              </a:ext>
            </a:extLst>
          </p:cNvPr>
          <p:cNvSpPr/>
          <p:nvPr/>
        </p:nvSpPr>
        <p:spPr>
          <a:xfrm>
            <a:off x="4686300" y="6164179"/>
            <a:ext cx="585537" cy="14947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0EEC5816-3814-81FA-D928-65AE01848382}"/>
              </a:ext>
            </a:extLst>
          </p:cNvPr>
          <p:cNvSpPr/>
          <p:nvPr/>
        </p:nvSpPr>
        <p:spPr>
          <a:xfrm>
            <a:off x="5588668" y="6228347"/>
            <a:ext cx="160421" cy="76200"/>
          </a:xfrm>
          <a:custGeom>
            <a:avLst/>
            <a:gdLst>
              <a:gd name="connsiteX0" fmla="*/ 0 w 160421"/>
              <a:gd name="connsiteY0" fmla="*/ 76200 h 76200"/>
              <a:gd name="connsiteX1" fmla="*/ 100264 w 160421"/>
              <a:gd name="connsiteY1" fmla="*/ 52137 h 76200"/>
              <a:gd name="connsiteX2" fmla="*/ 160421 w 160421"/>
              <a:gd name="connsiteY2" fmla="*/ 0 h 76200"/>
            </a:gdLst>
            <a:ahLst/>
            <a:cxnLst>
              <a:cxn ang="0">
                <a:pos x="connsiteX0" y="connsiteY0"/>
              </a:cxn>
              <a:cxn ang="0">
                <a:pos x="connsiteX1" y="connsiteY1"/>
              </a:cxn>
              <a:cxn ang="0">
                <a:pos x="connsiteX2" y="connsiteY2"/>
              </a:cxn>
            </a:cxnLst>
            <a:rect l="l" t="t" r="r" b="b"/>
            <a:pathLst>
              <a:path w="160421" h="76200">
                <a:moveTo>
                  <a:pt x="0" y="76200"/>
                </a:moveTo>
                <a:cubicBezTo>
                  <a:pt x="36763" y="70518"/>
                  <a:pt x="73527" y="64837"/>
                  <a:pt x="100264" y="52137"/>
                </a:cubicBezTo>
                <a:cubicBezTo>
                  <a:pt x="127001" y="39437"/>
                  <a:pt x="143711" y="19718"/>
                  <a:pt x="16042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5FE87462-8F90-E28E-ADFE-1D0177496415}"/>
              </a:ext>
            </a:extLst>
          </p:cNvPr>
          <p:cNvSpPr/>
          <p:nvPr/>
        </p:nvSpPr>
        <p:spPr>
          <a:xfrm>
            <a:off x="5789195" y="6288505"/>
            <a:ext cx="52760" cy="453190"/>
          </a:xfrm>
          <a:custGeom>
            <a:avLst/>
            <a:gdLst>
              <a:gd name="connsiteX0" fmla="*/ 0 w 52760"/>
              <a:gd name="connsiteY0" fmla="*/ 0 h 453190"/>
              <a:gd name="connsiteX1" fmla="*/ 52137 w 52760"/>
              <a:gd name="connsiteY1" fmla="*/ 140369 h 453190"/>
              <a:gd name="connsiteX2" fmla="*/ 24063 w 52760"/>
              <a:gd name="connsiteY2" fmla="*/ 453190 h 453190"/>
            </a:gdLst>
            <a:ahLst/>
            <a:cxnLst>
              <a:cxn ang="0">
                <a:pos x="connsiteX0" y="connsiteY0"/>
              </a:cxn>
              <a:cxn ang="0">
                <a:pos x="connsiteX1" y="connsiteY1"/>
              </a:cxn>
              <a:cxn ang="0">
                <a:pos x="connsiteX2" y="connsiteY2"/>
              </a:cxn>
            </a:cxnLst>
            <a:rect l="l" t="t" r="r" b="b"/>
            <a:pathLst>
              <a:path w="52760" h="453190">
                <a:moveTo>
                  <a:pt x="0" y="0"/>
                </a:moveTo>
                <a:cubicBezTo>
                  <a:pt x="24063" y="32418"/>
                  <a:pt x="48127" y="64837"/>
                  <a:pt x="52137" y="140369"/>
                </a:cubicBezTo>
                <a:cubicBezTo>
                  <a:pt x="56148" y="215901"/>
                  <a:pt x="40105" y="334545"/>
                  <a:pt x="24063" y="45319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8AB564EE-243F-DA03-AADD-D56A4A319C38}"/>
              </a:ext>
            </a:extLst>
          </p:cNvPr>
          <p:cNvSpPr/>
          <p:nvPr/>
        </p:nvSpPr>
        <p:spPr>
          <a:xfrm>
            <a:off x="5300600" y="6521116"/>
            <a:ext cx="83532" cy="232610"/>
          </a:xfrm>
          <a:custGeom>
            <a:avLst/>
            <a:gdLst>
              <a:gd name="connsiteX0" fmla="*/ 7332 w 83532"/>
              <a:gd name="connsiteY0" fmla="*/ 0 h 232610"/>
              <a:gd name="connsiteX1" fmla="*/ 7332 w 83532"/>
              <a:gd name="connsiteY1" fmla="*/ 140368 h 232610"/>
              <a:gd name="connsiteX2" fmla="*/ 83532 w 83532"/>
              <a:gd name="connsiteY2" fmla="*/ 232610 h 232610"/>
            </a:gdLst>
            <a:ahLst/>
            <a:cxnLst>
              <a:cxn ang="0">
                <a:pos x="connsiteX0" y="connsiteY0"/>
              </a:cxn>
              <a:cxn ang="0">
                <a:pos x="connsiteX1" y="connsiteY1"/>
              </a:cxn>
              <a:cxn ang="0">
                <a:pos x="connsiteX2" y="connsiteY2"/>
              </a:cxn>
            </a:cxnLst>
            <a:rect l="l" t="t" r="r" b="b"/>
            <a:pathLst>
              <a:path w="83532" h="232610">
                <a:moveTo>
                  <a:pt x="7332" y="0"/>
                </a:moveTo>
                <a:cubicBezTo>
                  <a:pt x="982" y="50800"/>
                  <a:pt x="-5368" y="101600"/>
                  <a:pt x="7332" y="140368"/>
                </a:cubicBezTo>
                <a:cubicBezTo>
                  <a:pt x="20032" y="179136"/>
                  <a:pt x="51782" y="205873"/>
                  <a:pt x="83532" y="2326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B0B9BCA0-A03D-2FAE-0C34-9444F89461B6}"/>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628DA540-0E88-546E-17E2-82913900A59B}"/>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E4584DFA-800E-300E-7BB6-78C1AA1EB0EE}"/>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6AA6FD49-77B4-29F3-1221-D4F0FFB0AF7D}"/>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D53F168D-E6CC-E8A6-3936-5E94BFF65DB2}"/>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80DF0EAD-5FED-A20C-DEDA-4AB4B1F1773D}"/>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BF1FC9E5-BE76-0D8A-4B2E-B9C2925123D8}"/>
              </a:ext>
            </a:extLst>
          </p:cNvPr>
          <p:cNvSpPr/>
          <p:nvPr/>
        </p:nvSpPr>
        <p:spPr>
          <a:xfrm>
            <a:off x="3738953" y="6865778"/>
            <a:ext cx="298080" cy="2124222"/>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BFDFF566-8F80-23F9-EC69-7C935ECFA4D3}"/>
              </a:ext>
            </a:extLst>
          </p:cNvPr>
          <p:cNvSpPr/>
          <p:nvPr/>
        </p:nvSpPr>
        <p:spPr>
          <a:xfrm>
            <a:off x="6091322" y="6777479"/>
            <a:ext cx="465700" cy="2447778"/>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00101EAB-1A12-AADF-FCE9-1FECFD9CCF55}"/>
              </a:ext>
            </a:extLst>
          </p:cNvPr>
          <p:cNvSpPr/>
          <p:nvPr/>
        </p:nvSpPr>
        <p:spPr>
          <a:xfrm>
            <a:off x="3488788" y="9003323"/>
            <a:ext cx="3108960" cy="351762"/>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126CAD6A-F152-6FB5-5A33-9132CBCB7E08}"/>
              </a:ext>
            </a:extLst>
          </p:cNvPr>
          <p:cNvSpPr/>
          <p:nvPr/>
        </p:nvSpPr>
        <p:spPr>
          <a:xfrm>
            <a:off x="4051495" y="7944804"/>
            <a:ext cx="1016021" cy="1225015"/>
          </a:xfrm>
          <a:custGeom>
            <a:avLst/>
            <a:gdLst>
              <a:gd name="connsiteX0" fmla="*/ 0 w 1016021"/>
              <a:gd name="connsiteY0" fmla="*/ 0 h 1225015"/>
              <a:gd name="connsiteX1" fmla="*/ 534573 w 1016021"/>
              <a:gd name="connsiteY1" fmla="*/ 140677 h 1225015"/>
              <a:gd name="connsiteX2" fmla="*/ 970671 w 1016021"/>
              <a:gd name="connsiteY2" fmla="*/ 28136 h 1225015"/>
              <a:gd name="connsiteX3" fmla="*/ 970671 w 1016021"/>
              <a:gd name="connsiteY3" fmla="*/ 379828 h 1225015"/>
              <a:gd name="connsiteX4" fmla="*/ 689317 w 1016021"/>
              <a:gd name="connsiteY4" fmla="*/ 1195754 h 1225015"/>
              <a:gd name="connsiteX5" fmla="*/ 168813 w 1016021"/>
              <a:gd name="connsiteY5" fmla="*/ 998806 h 1225015"/>
              <a:gd name="connsiteX6" fmla="*/ 56271 w 1016021"/>
              <a:gd name="connsiteY6" fmla="*/ 562708 h 1225015"/>
              <a:gd name="connsiteX7" fmla="*/ 14068 w 1016021"/>
              <a:gd name="connsiteY7" fmla="*/ 196948 h 1225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021" h="1225015">
                <a:moveTo>
                  <a:pt x="0" y="0"/>
                </a:moveTo>
                <a:cubicBezTo>
                  <a:pt x="186397" y="67994"/>
                  <a:pt x="372795" y="135988"/>
                  <a:pt x="534573" y="140677"/>
                </a:cubicBezTo>
                <a:cubicBezTo>
                  <a:pt x="696352" y="145366"/>
                  <a:pt x="897988" y="-11722"/>
                  <a:pt x="970671" y="28136"/>
                </a:cubicBezTo>
                <a:cubicBezTo>
                  <a:pt x="1043354" y="67994"/>
                  <a:pt x="1017563" y="185225"/>
                  <a:pt x="970671" y="379828"/>
                </a:cubicBezTo>
                <a:cubicBezTo>
                  <a:pt x="923779" y="574431"/>
                  <a:pt x="822960" y="1092591"/>
                  <a:pt x="689317" y="1195754"/>
                </a:cubicBezTo>
                <a:cubicBezTo>
                  <a:pt x="555674" y="1298917"/>
                  <a:pt x="274321" y="1104314"/>
                  <a:pt x="168813" y="998806"/>
                </a:cubicBezTo>
                <a:cubicBezTo>
                  <a:pt x="63305" y="893298"/>
                  <a:pt x="82062" y="696351"/>
                  <a:pt x="56271" y="562708"/>
                </a:cubicBezTo>
                <a:cubicBezTo>
                  <a:pt x="30480" y="429065"/>
                  <a:pt x="22274" y="313006"/>
                  <a:pt x="14068" y="1969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B8134267-B8FD-BFDA-6D40-37BC8418EFEF}"/>
              </a:ext>
            </a:extLst>
          </p:cNvPr>
          <p:cNvSpPr/>
          <p:nvPr/>
        </p:nvSpPr>
        <p:spPr>
          <a:xfrm>
            <a:off x="3727938" y="7462782"/>
            <a:ext cx="2785404" cy="369534"/>
          </a:xfrm>
          <a:custGeom>
            <a:avLst/>
            <a:gdLst>
              <a:gd name="connsiteX0" fmla="*/ 0 w 2785404"/>
              <a:gd name="connsiteY0" fmla="*/ 0 h 369534"/>
              <a:gd name="connsiteX1" fmla="*/ 928468 w 2785404"/>
              <a:gd name="connsiteY1" fmla="*/ 225083 h 369534"/>
              <a:gd name="connsiteX2" fmla="*/ 1561514 w 2785404"/>
              <a:gd name="connsiteY2" fmla="*/ 295422 h 369534"/>
              <a:gd name="connsiteX3" fmla="*/ 2011680 w 2785404"/>
              <a:gd name="connsiteY3" fmla="*/ 182880 h 369534"/>
              <a:gd name="connsiteX4" fmla="*/ 1800665 w 2785404"/>
              <a:gd name="connsiteY4" fmla="*/ 56271 h 369534"/>
              <a:gd name="connsiteX5" fmla="*/ 1308296 w 2785404"/>
              <a:gd name="connsiteY5" fmla="*/ 281354 h 369534"/>
              <a:gd name="connsiteX6" fmla="*/ 1856936 w 2785404"/>
              <a:gd name="connsiteY6" fmla="*/ 351692 h 369534"/>
              <a:gd name="connsiteX7" fmla="*/ 2349305 w 2785404"/>
              <a:gd name="connsiteY7" fmla="*/ 365760 h 369534"/>
              <a:gd name="connsiteX8" fmla="*/ 2785404 w 2785404"/>
              <a:gd name="connsiteY8" fmla="*/ 295422 h 36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5404" h="369534">
                <a:moveTo>
                  <a:pt x="0" y="0"/>
                </a:moveTo>
                <a:cubicBezTo>
                  <a:pt x="334108" y="87923"/>
                  <a:pt x="668216" y="175846"/>
                  <a:pt x="928468" y="225083"/>
                </a:cubicBezTo>
                <a:cubicBezTo>
                  <a:pt x="1188720" y="274320"/>
                  <a:pt x="1380979" y="302456"/>
                  <a:pt x="1561514" y="295422"/>
                </a:cubicBezTo>
                <a:cubicBezTo>
                  <a:pt x="1742049" y="288388"/>
                  <a:pt x="1971822" y="222738"/>
                  <a:pt x="2011680" y="182880"/>
                </a:cubicBezTo>
                <a:cubicBezTo>
                  <a:pt x="2051538" y="143022"/>
                  <a:pt x="1917896" y="39859"/>
                  <a:pt x="1800665" y="56271"/>
                </a:cubicBezTo>
                <a:cubicBezTo>
                  <a:pt x="1683434" y="72683"/>
                  <a:pt x="1298918" y="232117"/>
                  <a:pt x="1308296" y="281354"/>
                </a:cubicBezTo>
                <a:cubicBezTo>
                  <a:pt x="1317674" y="330591"/>
                  <a:pt x="1683435" y="337624"/>
                  <a:pt x="1856936" y="351692"/>
                </a:cubicBezTo>
                <a:cubicBezTo>
                  <a:pt x="2030437" y="365760"/>
                  <a:pt x="2194560" y="375138"/>
                  <a:pt x="2349305" y="365760"/>
                </a:cubicBezTo>
                <a:cubicBezTo>
                  <a:pt x="2504050" y="356382"/>
                  <a:pt x="2644727" y="325902"/>
                  <a:pt x="2785404" y="29542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B68AE9E3-F7B7-5802-EEE5-3864E1D6787D}"/>
              </a:ext>
            </a:extLst>
          </p:cNvPr>
          <p:cNvSpPr/>
          <p:nvPr/>
        </p:nvSpPr>
        <p:spPr>
          <a:xfrm>
            <a:off x="3868615" y="7419352"/>
            <a:ext cx="2729133" cy="529004"/>
          </a:xfrm>
          <a:custGeom>
            <a:avLst/>
            <a:gdLst>
              <a:gd name="connsiteX0" fmla="*/ 2729133 w 2729133"/>
              <a:gd name="connsiteY0" fmla="*/ 496313 h 529004"/>
              <a:gd name="connsiteX1" fmla="*/ 1800665 w 2729133"/>
              <a:gd name="connsiteY1" fmla="*/ 524449 h 529004"/>
              <a:gd name="connsiteX2" fmla="*/ 914400 w 2729133"/>
              <a:gd name="connsiteY2" fmla="*/ 411907 h 529004"/>
              <a:gd name="connsiteX3" fmla="*/ 829994 w 2729133"/>
              <a:gd name="connsiteY3" fmla="*/ 313433 h 529004"/>
              <a:gd name="connsiteX4" fmla="*/ 858130 w 2729133"/>
              <a:gd name="connsiteY4" fmla="*/ 102418 h 529004"/>
              <a:gd name="connsiteX5" fmla="*/ 1209822 w 2729133"/>
              <a:gd name="connsiteY5" fmla="*/ 3944 h 529004"/>
              <a:gd name="connsiteX6" fmla="*/ 1139483 w 2729133"/>
              <a:gd name="connsiteY6" fmla="*/ 229027 h 529004"/>
              <a:gd name="connsiteX7" fmla="*/ 1026942 w 2729133"/>
              <a:gd name="connsiteY7" fmla="*/ 299366 h 529004"/>
              <a:gd name="connsiteX8" fmla="*/ 478302 w 2729133"/>
              <a:gd name="connsiteY8" fmla="*/ 355637 h 529004"/>
              <a:gd name="connsiteX9" fmla="*/ 365760 w 2729133"/>
              <a:gd name="connsiteY9" fmla="*/ 271230 h 529004"/>
              <a:gd name="connsiteX10" fmla="*/ 0 w 2729133"/>
              <a:gd name="connsiteY10" fmla="*/ 200892 h 52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29133" h="529004">
                <a:moveTo>
                  <a:pt x="2729133" y="496313"/>
                </a:moveTo>
                <a:cubicBezTo>
                  <a:pt x="2416126" y="517415"/>
                  <a:pt x="2103120" y="538517"/>
                  <a:pt x="1800665" y="524449"/>
                </a:cubicBezTo>
                <a:cubicBezTo>
                  <a:pt x="1498210" y="510381"/>
                  <a:pt x="1076178" y="447076"/>
                  <a:pt x="914400" y="411907"/>
                </a:cubicBezTo>
                <a:cubicBezTo>
                  <a:pt x="752622" y="376738"/>
                  <a:pt x="839372" y="365014"/>
                  <a:pt x="829994" y="313433"/>
                </a:cubicBezTo>
                <a:cubicBezTo>
                  <a:pt x="820616" y="261851"/>
                  <a:pt x="794825" y="153999"/>
                  <a:pt x="858130" y="102418"/>
                </a:cubicBezTo>
                <a:cubicBezTo>
                  <a:pt x="921435" y="50837"/>
                  <a:pt x="1162930" y="-17157"/>
                  <a:pt x="1209822" y="3944"/>
                </a:cubicBezTo>
                <a:cubicBezTo>
                  <a:pt x="1256714" y="25045"/>
                  <a:pt x="1169963" y="179790"/>
                  <a:pt x="1139483" y="229027"/>
                </a:cubicBezTo>
                <a:cubicBezTo>
                  <a:pt x="1109003" y="278264"/>
                  <a:pt x="1137139" y="278264"/>
                  <a:pt x="1026942" y="299366"/>
                </a:cubicBezTo>
                <a:cubicBezTo>
                  <a:pt x="916745" y="320468"/>
                  <a:pt x="588499" y="360326"/>
                  <a:pt x="478302" y="355637"/>
                </a:cubicBezTo>
                <a:cubicBezTo>
                  <a:pt x="368105" y="350948"/>
                  <a:pt x="445477" y="297021"/>
                  <a:pt x="365760" y="271230"/>
                </a:cubicBezTo>
                <a:cubicBezTo>
                  <a:pt x="286043" y="245439"/>
                  <a:pt x="143021" y="223165"/>
                  <a:pt x="0" y="20089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3D588E51-BB52-D4A9-42D4-778C0818DBC3}"/>
              </a:ext>
            </a:extLst>
          </p:cNvPr>
          <p:cNvSpPr/>
          <p:nvPr/>
        </p:nvSpPr>
        <p:spPr>
          <a:xfrm>
            <a:off x="5356698" y="6744511"/>
            <a:ext cx="440987" cy="97353"/>
          </a:xfrm>
          <a:custGeom>
            <a:avLst/>
            <a:gdLst>
              <a:gd name="connsiteX0" fmla="*/ 0 w 440987"/>
              <a:gd name="connsiteY0" fmla="*/ 12970 h 97353"/>
              <a:gd name="connsiteX1" fmla="*/ 188068 w 440987"/>
              <a:gd name="connsiteY1" fmla="*/ 97276 h 97353"/>
              <a:gd name="connsiteX2" fmla="*/ 440987 w 440987"/>
              <a:gd name="connsiteY2" fmla="*/ 0 h 97353"/>
            </a:gdLst>
            <a:ahLst/>
            <a:cxnLst>
              <a:cxn ang="0">
                <a:pos x="connsiteX0" y="connsiteY0"/>
              </a:cxn>
              <a:cxn ang="0">
                <a:pos x="connsiteX1" y="connsiteY1"/>
              </a:cxn>
              <a:cxn ang="0">
                <a:pos x="connsiteX2" y="connsiteY2"/>
              </a:cxn>
            </a:cxnLst>
            <a:rect l="l" t="t" r="r" b="b"/>
            <a:pathLst>
              <a:path w="440987" h="97353">
                <a:moveTo>
                  <a:pt x="0" y="12970"/>
                </a:moveTo>
                <a:cubicBezTo>
                  <a:pt x="57285" y="56204"/>
                  <a:pt x="114570" y="99438"/>
                  <a:pt x="188068" y="97276"/>
                </a:cubicBezTo>
                <a:cubicBezTo>
                  <a:pt x="261566" y="95114"/>
                  <a:pt x="351276" y="47557"/>
                  <a:pt x="44098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FB306DB9-756B-EC96-C02D-2A560D6BC679}"/>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E7736168-C39D-8475-7B98-0B130E51C647}"/>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5D23FD85-ABA8-BFEF-0722-5797D520EF6C}"/>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FBBA4ACD-5D28-C8AA-8703-19E5C78BEB1B}"/>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5A2E4ED1-8F33-212A-9311-ACF41D645EEF}"/>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908D7F1E-C32F-1E09-5191-0440A252225A}"/>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8537A9B1-BBB1-6270-4646-52F45DAF19FB}"/>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A474007D-62E6-5608-73F3-0F89EE53F11E}"/>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E5C6C115-3CE2-B49A-EC11-D4DCCBE93723}"/>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69E690E8-8C82-A0B9-D07C-F60CC0BA3442}"/>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4327CC49-9724-E639-584C-29320369F2F9}"/>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1" name="フリーフォーム 190">
            <a:extLst>
              <a:ext uri="{FF2B5EF4-FFF2-40B4-BE49-F238E27FC236}">
                <a16:creationId xmlns:a16="http://schemas.microsoft.com/office/drawing/2014/main" id="{7DADBBFF-6EBE-105B-AD1D-7C7D2467AFE4}"/>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77797082-D125-AF04-408E-EC0F07830E8C}"/>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FDC3394E-9FDE-6A5A-A021-7A4EF172D14A}"/>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1AC560AE-B1F8-6243-888F-F5BD7302C19B}"/>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DEC5C1A9-D4EB-13B0-8C81-97E46CD0E8F6}"/>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37CDBAFD-E81D-FB57-1C7D-AB958A6ADAC1}"/>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F339FBF9-54E7-7871-2956-9E231AD0E845}"/>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E40F1110-3429-B313-AFF1-93A9C4020EC6}"/>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17806269-1D94-5C69-F06C-16947B7019BB}"/>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48D7197E-3963-015E-F0A6-4249265A7C00}"/>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F240B256-F5CA-AC55-788B-2EE2F203338A}"/>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FF389554-F799-E03A-F2AF-EF3F27E5D211}"/>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A88E92CC-946C-0579-FBFC-F69972D2B99F}"/>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C1C5073B-4D91-EE55-53DB-B553AD71A53F}"/>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95F7EC41-23A5-2F7B-8DBA-B121B943C361}"/>
              </a:ext>
            </a:extLst>
          </p:cNvPr>
          <p:cNvSpPr/>
          <p:nvPr/>
        </p:nvSpPr>
        <p:spPr>
          <a:xfrm>
            <a:off x="5273395" y="11246465"/>
            <a:ext cx="724489" cy="358564"/>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 name="フリーフォーム 219">
            <a:extLst>
              <a:ext uri="{FF2B5EF4-FFF2-40B4-BE49-F238E27FC236}">
                <a16:creationId xmlns:a16="http://schemas.microsoft.com/office/drawing/2014/main" id="{68278DAC-2DE9-53D0-E0C7-91EFC83151D4}"/>
              </a:ext>
            </a:extLst>
          </p:cNvPr>
          <p:cNvSpPr/>
          <p:nvPr/>
        </p:nvSpPr>
        <p:spPr>
          <a:xfrm>
            <a:off x="4164897" y="11216625"/>
            <a:ext cx="752928" cy="309943"/>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F7F6DDC9-6DE4-4606-E52A-B689D3F30C24}"/>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52FE72EE-51F7-5AC9-91E7-5BB39C562246}"/>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10C62849-6716-88E4-8FC4-3D9E761E77F0}"/>
              </a:ext>
            </a:extLst>
          </p:cNvPr>
          <p:cNvSpPr/>
          <p:nvPr/>
        </p:nvSpPr>
        <p:spPr>
          <a:xfrm>
            <a:off x="5359588" y="11511042"/>
            <a:ext cx="1331724" cy="533618"/>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0FAA981E-9A23-721C-384D-8053E3ED013E}"/>
              </a:ext>
            </a:extLst>
          </p:cNvPr>
          <p:cNvSpPr/>
          <p:nvPr/>
        </p:nvSpPr>
        <p:spPr>
          <a:xfrm>
            <a:off x="5368237" y="11563449"/>
            <a:ext cx="1288581" cy="546705"/>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3E0B520D-F1CF-811E-A17F-10D00603802C}"/>
              </a:ext>
            </a:extLst>
          </p:cNvPr>
          <p:cNvSpPr/>
          <p:nvPr/>
        </p:nvSpPr>
        <p:spPr>
          <a:xfrm>
            <a:off x="4238712" y="9112102"/>
            <a:ext cx="755273" cy="248637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DE52C998-103E-490C-50BF-8B870C7A3620}"/>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D843B6FD-1ACC-08A7-A6C1-CA5057457DF6}"/>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フリーフォーム 230">
            <a:extLst>
              <a:ext uri="{FF2B5EF4-FFF2-40B4-BE49-F238E27FC236}">
                <a16:creationId xmlns:a16="http://schemas.microsoft.com/office/drawing/2014/main" id="{9E4EEA0B-276B-7B02-4A3E-E98FD477CF61}"/>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531DECE6-DDD5-A00A-1EE5-D8D5C04E71CB}"/>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70A5FD6F-D0B3-C63E-7CB7-8F6BD76EACCD}"/>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9F853D22-227E-0C32-4159-037C603BAE8E}"/>
              </a:ext>
            </a:extLst>
          </p:cNvPr>
          <p:cNvSpPr/>
          <p:nvPr/>
        </p:nvSpPr>
        <p:spPr>
          <a:xfrm>
            <a:off x="2749747" y="5187451"/>
            <a:ext cx="4045329" cy="1712238"/>
          </a:xfrm>
          <a:custGeom>
            <a:avLst/>
            <a:gdLst>
              <a:gd name="connsiteX0" fmla="*/ 501453 w 4045329"/>
              <a:gd name="connsiteY0" fmla="*/ 362449 h 1712238"/>
              <a:gd name="connsiteX1" fmla="*/ 1758753 w 4045329"/>
              <a:gd name="connsiteY1" fmla="*/ 413249 h 1712238"/>
              <a:gd name="connsiteX2" fmla="*/ 1517453 w 4045329"/>
              <a:gd name="connsiteY2" fmla="*/ 502149 h 1712238"/>
              <a:gd name="connsiteX3" fmla="*/ 3104953 w 4045329"/>
              <a:gd name="connsiteY3" fmla="*/ 159249 h 1712238"/>
              <a:gd name="connsiteX4" fmla="*/ 2736653 w 4045329"/>
              <a:gd name="connsiteY4" fmla="*/ 273549 h 1712238"/>
              <a:gd name="connsiteX5" fmla="*/ 3435153 w 4045329"/>
              <a:gd name="connsiteY5" fmla="*/ 248149 h 1712238"/>
              <a:gd name="connsiteX6" fmla="*/ 3435153 w 4045329"/>
              <a:gd name="connsiteY6" fmla="*/ 19549 h 1712238"/>
              <a:gd name="connsiteX7" fmla="*/ 4044753 w 4045329"/>
              <a:gd name="connsiteY7" fmla="*/ 819649 h 1712238"/>
              <a:gd name="connsiteX8" fmla="*/ 3549453 w 4045329"/>
              <a:gd name="connsiteY8" fmla="*/ 768849 h 1712238"/>
              <a:gd name="connsiteX9" fmla="*/ 3714553 w 4045329"/>
              <a:gd name="connsiteY9" fmla="*/ 1391149 h 1712238"/>
              <a:gd name="connsiteX10" fmla="*/ 3270053 w 4045329"/>
              <a:gd name="connsiteY10" fmla="*/ 908549 h 1712238"/>
              <a:gd name="connsiteX11" fmla="*/ 1593653 w 4045329"/>
              <a:gd name="connsiteY11" fmla="*/ 997449 h 1712238"/>
              <a:gd name="connsiteX12" fmla="*/ 1263453 w 4045329"/>
              <a:gd name="connsiteY12" fmla="*/ 1708649 h 1712238"/>
              <a:gd name="connsiteX13" fmla="*/ 1365053 w 4045329"/>
              <a:gd name="connsiteY13" fmla="*/ 1264149 h 1712238"/>
              <a:gd name="connsiteX14" fmla="*/ 6153 w 4045329"/>
              <a:gd name="connsiteY14" fmla="*/ 1060949 h 1712238"/>
              <a:gd name="connsiteX15" fmla="*/ 857053 w 4045329"/>
              <a:gd name="connsiteY15" fmla="*/ 794249 h 1712238"/>
              <a:gd name="connsiteX16" fmla="*/ 730053 w 4045329"/>
              <a:gd name="connsiteY16" fmla="*/ 616449 h 1712238"/>
              <a:gd name="connsiteX17" fmla="*/ 501453 w 4045329"/>
              <a:gd name="connsiteY17" fmla="*/ 362449 h 171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45329" h="1712238">
                <a:moveTo>
                  <a:pt x="501453" y="362449"/>
                </a:moveTo>
                <a:cubicBezTo>
                  <a:pt x="672903" y="328582"/>
                  <a:pt x="1589420" y="389966"/>
                  <a:pt x="1758753" y="413249"/>
                </a:cubicBezTo>
                <a:cubicBezTo>
                  <a:pt x="1928086" y="436532"/>
                  <a:pt x="1293086" y="544482"/>
                  <a:pt x="1517453" y="502149"/>
                </a:cubicBezTo>
                <a:cubicBezTo>
                  <a:pt x="1741820" y="459816"/>
                  <a:pt x="2901753" y="197349"/>
                  <a:pt x="3104953" y="159249"/>
                </a:cubicBezTo>
                <a:cubicBezTo>
                  <a:pt x="3308153" y="121149"/>
                  <a:pt x="2681620" y="258732"/>
                  <a:pt x="2736653" y="273549"/>
                </a:cubicBezTo>
                <a:cubicBezTo>
                  <a:pt x="2791686" y="288366"/>
                  <a:pt x="3318736" y="290482"/>
                  <a:pt x="3435153" y="248149"/>
                </a:cubicBezTo>
                <a:cubicBezTo>
                  <a:pt x="3551570" y="205816"/>
                  <a:pt x="3333553" y="-75701"/>
                  <a:pt x="3435153" y="19549"/>
                </a:cubicBezTo>
                <a:cubicBezTo>
                  <a:pt x="3536753" y="114799"/>
                  <a:pt x="4025703" y="694766"/>
                  <a:pt x="4044753" y="819649"/>
                </a:cubicBezTo>
                <a:cubicBezTo>
                  <a:pt x="4063803" y="944532"/>
                  <a:pt x="3604486" y="673599"/>
                  <a:pt x="3549453" y="768849"/>
                </a:cubicBezTo>
                <a:cubicBezTo>
                  <a:pt x="3494420" y="864099"/>
                  <a:pt x="3761120" y="1367866"/>
                  <a:pt x="3714553" y="1391149"/>
                </a:cubicBezTo>
                <a:cubicBezTo>
                  <a:pt x="3667986" y="1414432"/>
                  <a:pt x="3623536" y="974166"/>
                  <a:pt x="3270053" y="908549"/>
                </a:cubicBezTo>
                <a:cubicBezTo>
                  <a:pt x="2916570" y="842932"/>
                  <a:pt x="1928086" y="864099"/>
                  <a:pt x="1593653" y="997449"/>
                </a:cubicBezTo>
                <a:cubicBezTo>
                  <a:pt x="1259220" y="1130799"/>
                  <a:pt x="1301553" y="1664199"/>
                  <a:pt x="1263453" y="1708649"/>
                </a:cubicBezTo>
                <a:cubicBezTo>
                  <a:pt x="1225353" y="1753099"/>
                  <a:pt x="1574603" y="1372099"/>
                  <a:pt x="1365053" y="1264149"/>
                </a:cubicBezTo>
                <a:cubicBezTo>
                  <a:pt x="1155503" y="1156199"/>
                  <a:pt x="90820" y="1139266"/>
                  <a:pt x="6153" y="1060949"/>
                </a:cubicBezTo>
                <a:cubicBezTo>
                  <a:pt x="-78514" y="982632"/>
                  <a:pt x="736403" y="868332"/>
                  <a:pt x="857053" y="794249"/>
                </a:cubicBezTo>
                <a:cubicBezTo>
                  <a:pt x="977703" y="720166"/>
                  <a:pt x="787203" y="690532"/>
                  <a:pt x="730053" y="616449"/>
                </a:cubicBezTo>
                <a:cubicBezTo>
                  <a:pt x="672903" y="542366"/>
                  <a:pt x="330003" y="396316"/>
                  <a:pt x="501453" y="36244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EBBBDF56-1AEC-876B-8522-635117586C87}"/>
              </a:ext>
            </a:extLst>
          </p:cNvPr>
          <p:cNvSpPr/>
          <p:nvPr/>
        </p:nvSpPr>
        <p:spPr>
          <a:xfrm>
            <a:off x="3657467" y="5778386"/>
            <a:ext cx="623540" cy="373559"/>
          </a:xfrm>
          <a:custGeom>
            <a:avLst/>
            <a:gdLst>
              <a:gd name="connsiteX0" fmla="*/ 133 w 623540"/>
              <a:gd name="connsiteY0" fmla="*/ 114 h 373559"/>
              <a:gd name="connsiteX1" fmla="*/ 520833 w 623540"/>
              <a:gd name="connsiteY1" fmla="*/ 50914 h 373559"/>
              <a:gd name="connsiteX2" fmla="*/ 571633 w 623540"/>
              <a:gd name="connsiteY2" fmla="*/ 152514 h 373559"/>
              <a:gd name="connsiteX3" fmla="*/ 622433 w 623540"/>
              <a:gd name="connsiteY3" fmla="*/ 152514 h 373559"/>
              <a:gd name="connsiteX4" fmla="*/ 520833 w 623540"/>
              <a:gd name="connsiteY4" fmla="*/ 304914 h 373559"/>
              <a:gd name="connsiteX5" fmla="*/ 533533 w 623540"/>
              <a:gd name="connsiteY5" fmla="*/ 368414 h 373559"/>
              <a:gd name="connsiteX6" fmla="*/ 470033 w 623540"/>
              <a:gd name="connsiteY6" fmla="*/ 177914 h 373559"/>
              <a:gd name="connsiteX7" fmla="*/ 470033 w 623540"/>
              <a:gd name="connsiteY7" fmla="*/ 63614 h 373559"/>
              <a:gd name="connsiteX8" fmla="*/ 133 w 623540"/>
              <a:gd name="connsiteY8" fmla="*/ 114 h 3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3540" h="373559">
                <a:moveTo>
                  <a:pt x="133" y="114"/>
                </a:moveTo>
                <a:cubicBezTo>
                  <a:pt x="8600" y="-2003"/>
                  <a:pt x="425583" y="25514"/>
                  <a:pt x="520833" y="50914"/>
                </a:cubicBezTo>
                <a:cubicBezTo>
                  <a:pt x="616083" y="76314"/>
                  <a:pt x="554700" y="135581"/>
                  <a:pt x="571633" y="152514"/>
                </a:cubicBezTo>
                <a:cubicBezTo>
                  <a:pt x="588566" y="169447"/>
                  <a:pt x="630900" y="127114"/>
                  <a:pt x="622433" y="152514"/>
                </a:cubicBezTo>
                <a:cubicBezTo>
                  <a:pt x="613966" y="177914"/>
                  <a:pt x="535650" y="268931"/>
                  <a:pt x="520833" y="304914"/>
                </a:cubicBezTo>
                <a:cubicBezTo>
                  <a:pt x="506016" y="340897"/>
                  <a:pt x="542000" y="389581"/>
                  <a:pt x="533533" y="368414"/>
                </a:cubicBezTo>
                <a:cubicBezTo>
                  <a:pt x="525066" y="347247"/>
                  <a:pt x="480616" y="228714"/>
                  <a:pt x="470033" y="177914"/>
                </a:cubicBezTo>
                <a:cubicBezTo>
                  <a:pt x="459450" y="127114"/>
                  <a:pt x="552583" y="89014"/>
                  <a:pt x="470033" y="63614"/>
                </a:cubicBezTo>
                <a:cubicBezTo>
                  <a:pt x="387483" y="38214"/>
                  <a:pt x="-8334" y="2231"/>
                  <a:pt x="133" y="1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03DB3234-EFCA-BE7C-EB90-3A34737BE190}"/>
              </a:ext>
            </a:extLst>
          </p:cNvPr>
          <p:cNvSpPr/>
          <p:nvPr/>
        </p:nvSpPr>
        <p:spPr>
          <a:xfrm>
            <a:off x="4685196" y="5781748"/>
            <a:ext cx="601995" cy="196879"/>
          </a:xfrm>
          <a:custGeom>
            <a:avLst/>
            <a:gdLst>
              <a:gd name="connsiteX0" fmla="*/ 1104 w 601995"/>
              <a:gd name="connsiteY0" fmla="*/ 174552 h 196879"/>
              <a:gd name="connsiteX1" fmla="*/ 255104 w 601995"/>
              <a:gd name="connsiteY1" fmla="*/ 187252 h 196879"/>
              <a:gd name="connsiteX2" fmla="*/ 534504 w 601995"/>
              <a:gd name="connsiteY2" fmla="*/ 9452 h 196879"/>
              <a:gd name="connsiteX3" fmla="*/ 509104 w 601995"/>
              <a:gd name="connsiteY3" fmla="*/ 34852 h 196879"/>
              <a:gd name="connsiteX4" fmla="*/ 598004 w 601995"/>
              <a:gd name="connsiteY4" fmla="*/ 123752 h 196879"/>
              <a:gd name="connsiteX5" fmla="*/ 356704 w 601995"/>
              <a:gd name="connsiteY5" fmla="*/ 187252 h 196879"/>
              <a:gd name="connsiteX6" fmla="*/ 1104 w 601995"/>
              <a:gd name="connsiteY6" fmla="*/ 174552 h 19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995" h="196879">
                <a:moveTo>
                  <a:pt x="1104" y="174552"/>
                </a:moveTo>
                <a:cubicBezTo>
                  <a:pt x="-15829" y="174552"/>
                  <a:pt x="166204" y="214769"/>
                  <a:pt x="255104" y="187252"/>
                </a:cubicBezTo>
                <a:cubicBezTo>
                  <a:pt x="344004" y="159735"/>
                  <a:pt x="534504" y="9452"/>
                  <a:pt x="534504" y="9452"/>
                </a:cubicBezTo>
                <a:cubicBezTo>
                  <a:pt x="576837" y="-15948"/>
                  <a:pt x="498521" y="15802"/>
                  <a:pt x="509104" y="34852"/>
                </a:cubicBezTo>
                <a:cubicBezTo>
                  <a:pt x="519687" y="53902"/>
                  <a:pt x="623404" y="98352"/>
                  <a:pt x="598004" y="123752"/>
                </a:cubicBezTo>
                <a:cubicBezTo>
                  <a:pt x="572604" y="149152"/>
                  <a:pt x="454071" y="178785"/>
                  <a:pt x="356704" y="187252"/>
                </a:cubicBezTo>
                <a:cubicBezTo>
                  <a:pt x="259337" y="195719"/>
                  <a:pt x="18037" y="174552"/>
                  <a:pt x="1104" y="174552"/>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6F92B962-40C2-8210-B592-E334F51B524B}"/>
              </a:ext>
            </a:extLst>
          </p:cNvPr>
          <p:cNvSpPr/>
          <p:nvPr/>
        </p:nvSpPr>
        <p:spPr>
          <a:xfrm>
            <a:off x="5739309" y="5549401"/>
            <a:ext cx="603069" cy="206030"/>
          </a:xfrm>
          <a:custGeom>
            <a:avLst/>
            <a:gdLst>
              <a:gd name="connsiteX0" fmla="*/ 1091 w 603069"/>
              <a:gd name="connsiteY0" fmla="*/ 114799 h 206030"/>
              <a:gd name="connsiteX1" fmla="*/ 267791 w 603069"/>
              <a:gd name="connsiteY1" fmla="*/ 499 h 206030"/>
              <a:gd name="connsiteX2" fmla="*/ 597991 w 603069"/>
              <a:gd name="connsiteY2" fmla="*/ 165599 h 206030"/>
              <a:gd name="connsiteX3" fmla="*/ 470991 w 603069"/>
              <a:gd name="connsiteY3" fmla="*/ 25899 h 206030"/>
              <a:gd name="connsiteX4" fmla="*/ 509091 w 603069"/>
              <a:gd name="connsiteY4" fmla="*/ 203699 h 206030"/>
              <a:gd name="connsiteX5" fmla="*/ 369391 w 603069"/>
              <a:gd name="connsiteY5" fmla="*/ 127499 h 206030"/>
              <a:gd name="connsiteX6" fmla="*/ 1091 w 603069"/>
              <a:gd name="connsiteY6" fmla="*/ 114799 h 20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069" h="206030">
                <a:moveTo>
                  <a:pt x="1091" y="114799"/>
                </a:moveTo>
                <a:cubicBezTo>
                  <a:pt x="-15842" y="93632"/>
                  <a:pt x="168308" y="-7968"/>
                  <a:pt x="267791" y="499"/>
                </a:cubicBezTo>
                <a:cubicBezTo>
                  <a:pt x="367274" y="8966"/>
                  <a:pt x="564124" y="161366"/>
                  <a:pt x="597991" y="165599"/>
                </a:cubicBezTo>
                <a:cubicBezTo>
                  <a:pt x="631858" y="169832"/>
                  <a:pt x="485808" y="19549"/>
                  <a:pt x="470991" y="25899"/>
                </a:cubicBezTo>
                <a:cubicBezTo>
                  <a:pt x="456174" y="32249"/>
                  <a:pt x="526024" y="186766"/>
                  <a:pt x="509091" y="203699"/>
                </a:cubicBezTo>
                <a:cubicBezTo>
                  <a:pt x="492158" y="220632"/>
                  <a:pt x="449824" y="140199"/>
                  <a:pt x="369391" y="127499"/>
                </a:cubicBezTo>
                <a:cubicBezTo>
                  <a:pt x="288958" y="114799"/>
                  <a:pt x="18024" y="135966"/>
                  <a:pt x="1091" y="11479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8F226E50-6432-A7CD-6E72-3D424EB5444F}"/>
              </a:ext>
            </a:extLst>
          </p:cNvPr>
          <p:cNvGrpSpPr/>
          <p:nvPr/>
        </p:nvGrpSpPr>
        <p:grpSpPr>
          <a:xfrm>
            <a:off x="6967803" y="760579"/>
            <a:ext cx="1646657" cy="5515526"/>
            <a:chOff x="7246620" y="731520"/>
            <a:chExt cx="1646657" cy="5515526"/>
          </a:xfrm>
        </p:grpSpPr>
        <p:grpSp>
          <p:nvGrpSpPr>
            <p:cNvPr id="142" name="グループ化 141">
              <a:extLst>
                <a:ext uri="{FF2B5EF4-FFF2-40B4-BE49-F238E27FC236}">
                  <a16:creationId xmlns:a16="http://schemas.microsoft.com/office/drawing/2014/main" id="{97C63A4E-484F-06F6-6778-D170BAFE5E48}"/>
                </a:ext>
              </a:extLst>
            </p:cNvPr>
            <p:cNvGrpSpPr/>
            <p:nvPr/>
          </p:nvGrpSpPr>
          <p:grpSpPr>
            <a:xfrm>
              <a:off x="7246620" y="731520"/>
              <a:ext cx="1037908" cy="1638258"/>
              <a:chOff x="7246620" y="731520"/>
              <a:chExt cx="1037908" cy="1638258"/>
            </a:xfrm>
          </p:grpSpPr>
          <p:sp>
            <p:nvSpPr>
              <p:cNvPr id="3" name="フリーフォーム 2">
                <a:extLst>
                  <a:ext uri="{FF2B5EF4-FFF2-40B4-BE49-F238E27FC236}">
                    <a16:creationId xmlns:a16="http://schemas.microsoft.com/office/drawing/2014/main" id="{E1EC8D90-EC92-0136-890B-9B95CFEB344F}"/>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30A1DEEA-7306-399B-7240-FFA28A9CC19C}"/>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9165558C-72CF-8264-6A58-54A23ECA3B50}"/>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3A8FDA78-E723-5FA7-8513-6EED2D1667D2}"/>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3" name="グループ化 142">
              <a:extLst>
                <a:ext uri="{FF2B5EF4-FFF2-40B4-BE49-F238E27FC236}">
                  <a16:creationId xmlns:a16="http://schemas.microsoft.com/office/drawing/2014/main" id="{2FE51542-D176-A846-798A-6561CEC5901C}"/>
                </a:ext>
              </a:extLst>
            </p:cNvPr>
            <p:cNvGrpSpPr/>
            <p:nvPr/>
          </p:nvGrpSpPr>
          <p:grpSpPr>
            <a:xfrm>
              <a:off x="7949381" y="2743200"/>
              <a:ext cx="943896" cy="3503846"/>
              <a:chOff x="7949381" y="2743200"/>
              <a:chExt cx="943896" cy="3503846"/>
            </a:xfrm>
          </p:grpSpPr>
          <p:sp>
            <p:nvSpPr>
              <p:cNvPr id="46" name="フリーフォーム 45">
                <a:extLst>
                  <a:ext uri="{FF2B5EF4-FFF2-40B4-BE49-F238E27FC236}">
                    <a16:creationId xmlns:a16="http://schemas.microsoft.com/office/drawing/2014/main" id="{30A27043-72AC-66BE-9C40-ACAE00BEAEBA}"/>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6FF5C744-0ADE-66F0-1CD4-748D47C9DEB6}"/>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16083A1C-7CA1-6FD8-985D-6C692763C077}"/>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E550614F-E6AF-B7C6-0FBE-9CA57ED2B165}"/>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57F90399-0848-297B-8B97-6ACCBF108D23}"/>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2402DA0F-2B67-EC87-BFAB-3AFC1C43F152}"/>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57C45253-37B6-9177-294F-F49A73B5D7E3}"/>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1E163B3F-D8F6-68C0-A36B-001C03514595}"/>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CC8C3631-6306-0FF2-1358-CB3537EB41FE}"/>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8B171DC2-C2E3-0917-8C64-B25748C51E01}"/>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4AC03852-9C51-865B-C35F-4F959F5049C9}"/>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AC290F83-8BB0-A2B7-5254-62FCF60D1619}"/>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3449260B-74BB-F5D1-2801-DE4D15EE1676}"/>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5BE6EAE4-7256-FA9F-C5EC-8C328AA017D2}"/>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C06ADE7C-FEE1-1B6E-006D-0476DF3181BC}"/>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37AD9F70-A190-0F23-47A8-F4CE0D70482A}"/>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73C95815-E8EF-F901-FE27-5504FAB3792B}"/>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D77A8F64-9DF8-F285-C187-76B4D3720977}"/>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E1ABCE25-6B81-D738-9820-51974F719F7E}"/>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AC73464D-EFAB-3C01-F51F-2874265FC133}"/>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DF7C9FF0-115C-A68A-EFEC-4E38F853C846}"/>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26091B60-C9C5-BF95-52F9-AEA75EAF9B9C}"/>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5" name="グループ化 174">
            <a:extLst>
              <a:ext uri="{FF2B5EF4-FFF2-40B4-BE49-F238E27FC236}">
                <a16:creationId xmlns:a16="http://schemas.microsoft.com/office/drawing/2014/main" id="{EB021FCE-9B7F-A618-361B-136ECD25EE34}"/>
              </a:ext>
            </a:extLst>
          </p:cNvPr>
          <p:cNvGrpSpPr/>
          <p:nvPr/>
        </p:nvGrpSpPr>
        <p:grpSpPr>
          <a:xfrm rot="1070917">
            <a:off x="1186751" y="1325090"/>
            <a:ext cx="979096" cy="2935587"/>
            <a:chOff x="640012" y="3325103"/>
            <a:chExt cx="979096" cy="2935587"/>
          </a:xfrm>
        </p:grpSpPr>
        <p:sp>
          <p:nvSpPr>
            <p:cNvPr id="176" name="フリーフォーム 175">
              <a:extLst>
                <a:ext uri="{FF2B5EF4-FFF2-40B4-BE49-F238E27FC236}">
                  <a16:creationId xmlns:a16="http://schemas.microsoft.com/office/drawing/2014/main" id="{20E539D2-1C9E-4715-C4DF-96F8821D1AF4}"/>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フリーフォーム 177">
              <a:extLst>
                <a:ext uri="{FF2B5EF4-FFF2-40B4-BE49-F238E27FC236}">
                  <a16:creationId xmlns:a16="http://schemas.microsoft.com/office/drawing/2014/main" id="{59FFE8F4-DC8E-69CB-1557-1F72037B298F}"/>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F869A64C-B5C5-7417-C706-D25E84E52E81}"/>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3CCA0263-474B-9582-C1A0-CE738419DEE0}"/>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861CA20C-3E7D-E763-1177-926FD4C1CBFA}"/>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7C7C23CF-8490-B840-7DCC-4BFFA4656C77}"/>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DDF1CD24-C246-B4BD-ED9B-EABEDAB2DF5B}"/>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49B5AB44-BF86-57D6-F164-85806AE8C43F}"/>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080F3228-9B80-FA97-B480-A48D1DF6BA47}"/>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0D540A98-5140-53A9-5DC4-C171DBEB9FA1}"/>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E13E6AEE-04B8-D573-9C5A-3F872872DF92}"/>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D47725EF-5970-F6E9-48E1-BD3C1B9520C3}"/>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0F18279A-57D0-4149-975F-071BD45B27F0}"/>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7CC753DD-CACF-70E5-0874-3FB6CD8363E2}"/>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1" name="フリーフォーム 130">
            <a:extLst>
              <a:ext uri="{FF2B5EF4-FFF2-40B4-BE49-F238E27FC236}">
                <a16:creationId xmlns:a16="http://schemas.microsoft.com/office/drawing/2014/main" id="{69160527-8CF1-BF6D-E878-0CF4E5E773DE}"/>
              </a:ext>
            </a:extLst>
          </p:cNvPr>
          <p:cNvSpPr/>
          <p:nvPr/>
        </p:nvSpPr>
        <p:spPr>
          <a:xfrm>
            <a:off x="3854976" y="4578247"/>
            <a:ext cx="804254" cy="457116"/>
          </a:xfrm>
          <a:custGeom>
            <a:avLst/>
            <a:gdLst>
              <a:gd name="connsiteX0" fmla="*/ 0 w 804254"/>
              <a:gd name="connsiteY0" fmla="*/ 71768 h 457116"/>
              <a:gd name="connsiteX1" fmla="*/ 435166 w 804254"/>
              <a:gd name="connsiteY1" fmla="*/ 242529 h 457116"/>
              <a:gd name="connsiteX2" fmla="*/ 638978 w 804254"/>
              <a:gd name="connsiteY2" fmla="*/ 158 h 457116"/>
              <a:gd name="connsiteX3" fmla="*/ 804231 w 804254"/>
              <a:gd name="connsiteY3" fmla="*/ 209479 h 457116"/>
              <a:gd name="connsiteX4" fmla="*/ 627961 w 804254"/>
              <a:gd name="connsiteY4" fmla="*/ 451850 h 457116"/>
              <a:gd name="connsiteX5" fmla="*/ 220337 w 804254"/>
              <a:gd name="connsiteY5" fmla="*/ 352698 h 457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4254" h="457116">
                <a:moveTo>
                  <a:pt x="0" y="71768"/>
                </a:moveTo>
                <a:cubicBezTo>
                  <a:pt x="164335" y="163116"/>
                  <a:pt x="328670" y="254464"/>
                  <a:pt x="435166" y="242529"/>
                </a:cubicBezTo>
                <a:cubicBezTo>
                  <a:pt x="541662" y="230594"/>
                  <a:pt x="577467" y="5666"/>
                  <a:pt x="638978" y="158"/>
                </a:cubicBezTo>
                <a:cubicBezTo>
                  <a:pt x="700489" y="-5350"/>
                  <a:pt x="806067" y="134197"/>
                  <a:pt x="804231" y="209479"/>
                </a:cubicBezTo>
                <a:cubicBezTo>
                  <a:pt x="802395" y="284761"/>
                  <a:pt x="725277" y="427980"/>
                  <a:pt x="627961" y="451850"/>
                </a:cubicBezTo>
                <a:cubicBezTo>
                  <a:pt x="530645" y="475720"/>
                  <a:pt x="375491" y="414209"/>
                  <a:pt x="220337" y="352698"/>
                </a:cubicBezTo>
              </a:path>
            </a:pathLst>
          </a:custGeom>
          <a:noFill/>
          <a:ln w="25400" cap="rnd">
            <a:solidFill>
              <a:schemeClr val="tx1">
                <a:lumMod val="95000"/>
                <a:lumOff val="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42501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C12E9-6502-D2A3-D64F-8151A23BAD9F}"/>
            </a:ext>
          </a:extLst>
        </p:cNvPr>
        <p:cNvGrpSpPr/>
        <p:nvPr/>
      </p:nvGrpSpPr>
      <p:grpSpPr>
        <a:xfrm>
          <a:off x="0" y="0"/>
          <a:ext cx="0" cy="0"/>
          <a:chOff x="0" y="0"/>
          <a:chExt cx="0" cy="0"/>
        </a:xfrm>
      </p:grpSpPr>
      <p:sp>
        <p:nvSpPr>
          <p:cNvPr id="170" name="フリーフォーム 169">
            <a:extLst>
              <a:ext uri="{FF2B5EF4-FFF2-40B4-BE49-F238E27FC236}">
                <a16:creationId xmlns:a16="http://schemas.microsoft.com/office/drawing/2014/main" id="{B7E4737B-E1C7-45F6-3C88-E9B672F5068F}"/>
              </a:ext>
            </a:extLst>
          </p:cNvPr>
          <p:cNvSpPr/>
          <p:nvPr/>
        </p:nvSpPr>
        <p:spPr>
          <a:xfrm>
            <a:off x="3663461" y="6720929"/>
            <a:ext cx="3182152" cy="2571251"/>
          </a:xfrm>
          <a:custGeom>
            <a:avLst/>
            <a:gdLst>
              <a:gd name="connsiteX0" fmla="*/ 707501 w 3182152"/>
              <a:gd name="connsiteY0" fmla="*/ 23582 h 2571251"/>
              <a:gd name="connsiteX1" fmla="*/ 435126 w 3182152"/>
              <a:gd name="connsiteY1" fmla="*/ 555360 h 2571251"/>
              <a:gd name="connsiteX2" fmla="*/ 285969 w 3182152"/>
              <a:gd name="connsiteY2" fmla="*/ 957437 h 2571251"/>
              <a:gd name="connsiteX3" fmla="*/ 624 w 3182152"/>
              <a:gd name="connsiteY3" fmla="*/ 2118271 h 2571251"/>
              <a:gd name="connsiteX4" fmla="*/ 370275 w 3182152"/>
              <a:gd name="connsiteY4" fmla="*/ 2403616 h 2571251"/>
              <a:gd name="connsiteX5" fmla="*/ 1628386 w 3182152"/>
              <a:gd name="connsiteY5" fmla="*/ 2526833 h 2571251"/>
              <a:gd name="connsiteX6" fmla="*/ 3132930 w 3182152"/>
              <a:gd name="connsiteY6" fmla="*/ 2520348 h 2571251"/>
              <a:gd name="connsiteX7" fmla="*/ 2808675 w 3182152"/>
              <a:gd name="connsiteY7" fmla="*/ 1930203 h 2571251"/>
              <a:gd name="connsiteX8" fmla="*/ 2717884 w 3182152"/>
              <a:gd name="connsiteY8" fmla="*/ 568331 h 2571251"/>
              <a:gd name="connsiteX9" fmla="*/ 2439024 w 3182152"/>
              <a:gd name="connsiteY9" fmla="*/ 68977 h 2571251"/>
              <a:gd name="connsiteX10" fmla="*/ 1492199 w 3182152"/>
              <a:gd name="connsiteY10" fmla="*/ 88433 h 2571251"/>
              <a:gd name="connsiteX11" fmla="*/ 707501 w 3182152"/>
              <a:gd name="connsiteY11" fmla="*/ 23582 h 25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152" h="2571251">
                <a:moveTo>
                  <a:pt x="707501" y="23582"/>
                </a:moveTo>
                <a:cubicBezTo>
                  <a:pt x="531322" y="101403"/>
                  <a:pt x="505381" y="399718"/>
                  <a:pt x="435126" y="555360"/>
                </a:cubicBezTo>
                <a:cubicBezTo>
                  <a:pt x="364871" y="711002"/>
                  <a:pt x="358386" y="696952"/>
                  <a:pt x="285969" y="957437"/>
                </a:cubicBezTo>
                <a:cubicBezTo>
                  <a:pt x="213552" y="1217922"/>
                  <a:pt x="-13427" y="1877241"/>
                  <a:pt x="624" y="2118271"/>
                </a:cubicBezTo>
                <a:cubicBezTo>
                  <a:pt x="14675" y="2359301"/>
                  <a:pt x="98981" y="2335522"/>
                  <a:pt x="370275" y="2403616"/>
                </a:cubicBezTo>
                <a:cubicBezTo>
                  <a:pt x="641569" y="2471710"/>
                  <a:pt x="1167944" y="2507378"/>
                  <a:pt x="1628386" y="2526833"/>
                </a:cubicBezTo>
                <a:cubicBezTo>
                  <a:pt x="2088829" y="2546288"/>
                  <a:pt x="2936215" y="2619786"/>
                  <a:pt x="3132930" y="2520348"/>
                </a:cubicBezTo>
                <a:cubicBezTo>
                  <a:pt x="3329645" y="2420910"/>
                  <a:pt x="2877849" y="2255539"/>
                  <a:pt x="2808675" y="1930203"/>
                </a:cubicBezTo>
                <a:cubicBezTo>
                  <a:pt x="2739501" y="1604867"/>
                  <a:pt x="2779492" y="878535"/>
                  <a:pt x="2717884" y="568331"/>
                </a:cubicBezTo>
                <a:cubicBezTo>
                  <a:pt x="2656276" y="258127"/>
                  <a:pt x="2643305" y="148960"/>
                  <a:pt x="2439024" y="68977"/>
                </a:cubicBezTo>
                <a:cubicBezTo>
                  <a:pt x="2234743" y="-11006"/>
                  <a:pt x="1782948" y="91676"/>
                  <a:pt x="1492199" y="88433"/>
                </a:cubicBezTo>
                <a:cubicBezTo>
                  <a:pt x="1201450" y="85191"/>
                  <a:pt x="883680" y="-54239"/>
                  <a:pt x="707501" y="2358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9D4148DB-AB23-1D4E-93F3-7BB6599D5F67}"/>
              </a:ext>
            </a:extLst>
          </p:cNvPr>
          <p:cNvSpPr/>
          <p:nvPr/>
        </p:nvSpPr>
        <p:spPr>
          <a:xfrm>
            <a:off x="3619433" y="6718375"/>
            <a:ext cx="2651781" cy="2651236"/>
          </a:xfrm>
          <a:custGeom>
            <a:avLst/>
            <a:gdLst>
              <a:gd name="connsiteX0" fmla="*/ 621827 w 2651781"/>
              <a:gd name="connsiteY0" fmla="*/ 103957 h 2651236"/>
              <a:gd name="connsiteX1" fmla="*/ 375393 w 2651781"/>
              <a:gd name="connsiteY1" fmla="*/ 726527 h 2651236"/>
              <a:gd name="connsiteX2" fmla="*/ 284601 w 2651781"/>
              <a:gd name="connsiteY2" fmla="*/ 1362068 h 2651236"/>
              <a:gd name="connsiteX3" fmla="*/ 440244 w 2651781"/>
              <a:gd name="connsiteY3" fmla="*/ 2094885 h 2651236"/>
              <a:gd name="connsiteX4" fmla="*/ 868261 w 2651781"/>
              <a:gd name="connsiteY4" fmla="*/ 2315378 h 2651236"/>
              <a:gd name="connsiteX5" fmla="*/ 1464890 w 2651781"/>
              <a:gd name="connsiteY5" fmla="*/ 2419140 h 2651236"/>
              <a:gd name="connsiteX6" fmla="*/ 2638695 w 2651781"/>
              <a:gd name="connsiteY6" fmla="*/ 2535872 h 2651236"/>
              <a:gd name="connsiteX7" fmla="*/ 2126371 w 2651781"/>
              <a:gd name="connsiteY7" fmla="*/ 2561812 h 2651236"/>
              <a:gd name="connsiteX8" fmla="*/ 1056329 w 2651781"/>
              <a:gd name="connsiteY8" fmla="*/ 2639634 h 2651236"/>
              <a:gd name="connsiteX9" fmla="*/ 77078 w 2651781"/>
              <a:gd name="connsiteY9" fmla="*/ 2282953 h 2651236"/>
              <a:gd name="connsiteX10" fmla="*/ 83563 w 2651781"/>
              <a:gd name="connsiteY10" fmla="*/ 2055974 h 2651236"/>
              <a:gd name="connsiteX11" fmla="*/ 252176 w 2651781"/>
              <a:gd name="connsiteY11" fmla="*/ 389302 h 2651236"/>
              <a:gd name="connsiteX12" fmla="*/ 278116 w 2651781"/>
              <a:gd name="connsiteY12" fmla="*/ 434697 h 2651236"/>
              <a:gd name="connsiteX13" fmla="*/ 634797 w 2651781"/>
              <a:gd name="connsiteY13" fmla="*/ 32621 h 2651236"/>
              <a:gd name="connsiteX14" fmla="*/ 621827 w 2651781"/>
              <a:gd name="connsiteY14" fmla="*/ 103957 h 265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51781" h="2651236">
                <a:moveTo>
                  <a:pt x="621827" y="103957"/>
                </a:moveTo>
                <a:cubicBezTo>
                  <a:pt x="578593" y="219608"/>
                  <a:pt x="431597" y="516842"/>
                  <a:pt x="375393" y="726527"/>
                </a:cubicBezTo>
                <a:cubicBezTo>
                  <a:pt x="319189" y="936212"/>
                  <a:pt x="273793" y="1134008"/>
                  <a:pt x="284601" y="1362068"/>
                </a:cubicBezTo>
                <a:cubicBezTo>
                  <a:pt x="295409" y="1590128"/>
                  <a:pt x="342967" y="1936000"/>
                  <a:pt x="440244" y="2094885"/>
                </a:cubicBezTo>
                <a:cubicBezTo>
                  <a:pt x="537521" y="2253770"/>
                  <a:pt x="697487" y="2261336"/>
                  <a:pt x="868261" y="2315378"/>
                </a:cubicBezTo>
                <a:cubicBezTo>
                  <a:pt x="1039035" y="2369420"/>
                  <a:pt x="1169818" y="2382391"/>
                  <a:pt x="1464890" y="2419140"/>
                </a:cubicBezTo>
                <a:cubicBezTo>
                  <a:pt x="1759962" y="2455889"/>
                  <a:pt x="2528448" y="2512093"/>
                  <a:pt x="2638695" y="2535872"/>
                </a:cubicBezTo>
                <a:cubicBezTo>
                  <a:pt x="2748942" y="2559651"/>
                  <a:pt x="2126371" y="2561812"/>
                  <a:pt x="2126371" y="2561812"/>
                </a:cubicBezTo>
                <a:cubicBezTo>
                  <a:pt x="1862643" y="2579106"/>
                  <a:pt x="1397878" y="2686110"/>
                  <a:pt x="1056329" y="2639634"/>
                </a:cubicBezTo>
                <a:cubicBezTo>
                  <a:pt x="714780" y="2593158"/>
                  <a:pt x="239206" y="2380230"/>
                  <a:pt x="77078" y="2282953"/>
                </a:cubicBezTo>
                <a:cubicBezTo>
                  <a:pt x="-85050" y="2185676"/>
                  <a:pt x="54380" y="2371582"/>
                  <a:pt x="83563" y="2055974"/>
                </a:cubicBezTo>
                <a:cubicBezTo>
                  <a:pt x="112746" y="1740366"/>
                  <a:pt x="219751" y="659515"/>
                  <a:pt x="252176" y="389302"/>
                </a:cubicBezTo>
                <a:cubicBezTo>
                  <a:pt x="284601" y="119089"/>
                  <a:pt x="214346" y="494144"/>
                  <a:pt x="278116" y="434697"/>
                </a:cubicBezTo>
                <a:cubicBezTo>
                  <a:pt x="341886" y="375250"/>
                  <a:pt x="580755" y="88825"/>
                  <a:pt x="634797" y="32621"/>
                </a:cubicBezTo>
                <a:cubicBezTo>
                  <a:pt x="688839" y="-23583"/>
                  <a:pt x="665061" y="-11694"/>
                  <a:pt x="621827" y="1039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F44A7ED9-CEE7-DFEF-DC13-869D2BDE2E67}"/>
              </a:ext>
            </a:extLst>
          </p:cNvPr>
          <p:cNvSpPr/>
          <p:nvPr/>
        </p:nvSpPr>
        <p:spPr>
          <a:xfrm>
            <a:off x="4027982" y="6582620"/>
            <a:ext cx="2292643" cy="2865357"/>
          </a:xfrm>
          <a:custGeom>
            <a:avLst/>
            <a:gdLst>
              <a:gd name="connsiteX0" fmla="*/ 174562 w 2624862"/>
              <a:gd name="connsiteY0" fmla="*/ 313039 h 2865357"/>
              <a:gd name="connsiteX1" fmla="*/ 5750 w 2624862"/>
              <a:gd name="connsiteY1" fmla="*/ 974220 h 2865357"/>
              <a:gd name="connsiteX2" fmla="*/ 47953 w 2624862"/>
              <a:gd name="connsiteY2" fmla="*/ 2240312 h 2865357"/>
              <a:gd name="connsiteX3" fmla="*/ 132359 w 2624862"/>
              <a:gd name="connsiteY3" fmla="*/ 2310651 h 2865357"/>
              <a:gd name="connsiteX4" fmla="*/ 441848 w 2624862"/>
              <a:gd name="connsiteY4" fmla="*/ 2606072 h 2865357"/>
              <a:gd name="connsiteX5" fmla="*/ 793541 w 2624862"/>
              <a:gd name="connsiteY5" fmla="*/ 2493531 h 2865357"/>
              <a:gd name="connsiteX6" fmla="*/ 1356248 w 2624862"/>
              <a:gd name="connsiteY6" fmla="*/ 2732682 h 2865357"/>
              <a:gd name="connsiteX7" fmla="*/ 2214378 w 2624862"/>
              <a:gd name="connsiteY7" fmla="*/ 2662343 h 2865357"/>
              <a:gd name="connsiteX8" fmla="*/ 2383190 w 2624862"/>
              <a:gd name="connsiteY8" fmla="*/ 2760817 h 2865357"/>
              <a:gd name="connsiteX9" fmla="*/ 2622341 w 2624862"/>
              <a:gd name="connsiteY9" fmla="*/ 974220 h 2865357"/>
              <a:gd name="connsiteX10" fmla="*/ 2481664 w 2624862"/>
              <a:gd name="connsiteY10" fmla="*/ 1100829 h 2865357"/>
              <a:gd name="connsiteX11" fmla="*/ 2073701 w 2624862"/>
              <a:gd name="connsiteY11" fmla="*/ 158294 h 2865357"/>
              <a:gd name="connsiteX12" fmla="*/ 1567264 w 2624862"/>
              <a:gd name="connsiteY12" fmla="*/ 270835 h 2865357"/>
              <a:gd name="connsiteX13" fmla="*/ 948285 w 2624862"/>
              <a:gd name="connsiteY13" fmla="*/ 3549 h 2865357"/>
              <a:gd name="connsiteX14" fmla="*/ 765405 w 2624862"/>
              <a:gd name="connsiteY14" fmla="*/ 130159 h 2865357"/>
              <a:gd name="connsiteX15" fmla="*/ 230833 w 2624862"/>
              <a:gd name="connsiteY15" fmla="*/ 313039 h 2865357"/>
              <a:gd name="connsiteX16" fmla="*/ 230833 w 2624862"/>
              <a:gd name="connsiteY16" fmla="*/ 313039 h 2865357"/>
              <a:gd name="connsiteX17" fmla="*/ 174562 w 2624862"/>
              <a:gd name="connsiteY17" fmla="*/ 313039 h 2865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24862" h="2865357">
                <a:moveTo>
                  <a:pt x="174562" y="313039"/>
                </a:moveTo>
                <a:cubicBezTo>
                  <a:pt x="100706" y="483023"/>
                  <a:pt x="26851" y="653008"/>
                  <a:pt x="5750" y="974220"/>
                </a:cubicBezTo>
                <a:cubicBezTo>
                  <a:pt x="-15351" y="1295432"/>
                  <a:pt x="26852" y="2017574"/>
                  <a:pt x="47953" y="2240312"/>
                </a:cubicBezTo>
                <a:cubicBezTo>
                  <a:pt x="69054" y="2463050"/>
                  <a:pt x="66710" y="2249691"/>
                  <a:pt x="132359" y="2310651"/>
                </a:cubicBezTo>
                <a:cubicBezTo>
                  <a:pt x="198008" y="2371611"/>
                  <a:pt x="331651" y="2575592"/>
                  <a:pt x="441848" y="2606072"/>
                </a:cubicBezTo>
                <a:cubicBezTo>
                  <a:pt x="552045" y="2636552"/>
                  <a:pt x="641141" y="2472429"/>
                  <a:pt x="793541" y="2493531"/>
                </a:cubicBezTo>
                <a:cubicBezTo>
                  <a:pt x="945941" y="2514633"/>
                  <a:pt x="1119442" y="2704547"/>
                  <a:pt x="1356248" y="2732682"/>
                </a:cubicBezTo>
                <a:cubicBezTo>
                  <a:pt x="1593054" y="2760817"/>
                  <a:pt x="2043221" y="2657654"/>
                  <a:pt x="2214378" y="2662343"/>
                </a:cubicBezTo>
                <a:cubicBezTo>
                  <a:pt x="2385535" y="2667032"/>
                  <a:pt x="2315196" y="3042171"/>
                  <a:pt x="2383190" y="2760817"/>
                </a:cubicBezTo>
                <a:cubicBezTo>
                  <a:pt x="2451184" y="2479463"/>
                  <a:pt x="2605929" y="1250885"/>
                  <a:pt x="2622341" y="974220"/>
                </a:cubicBezTo>
                <a:cubicBezTo>
                  <a:pt x="2638753" y="697555"/>
                  <a:pt x="2573104" y="1236817"/>
                  <a:pt x="2481664" y="1100829"/>
                </a:cubicBezTo>
                <a:cubicBezTo>
                  <a:pt x="2390224" y="964841"/>
                  <a:pt x="2226101" y="296626"/>
                  <a:pt x="2073701" y="158294"/>
                </a:cubicBezTo>
                <a:cubicBezTo>
                  <a:pt x="1921301" y="19962"/>
                  <a:pt x="1754833" y="296626"/>
                  <a:pt x="1567264" y="270835"/>
                </a:cubicBezTo>
                <a:cubicBezTo>
                  <a:pt x="1379695" y="245044"/>
                  <a:pt x="1081928" y="26995"/>
                  <a:pt x="948285" y="3549"/>
                </a:cubicBezTo>
                <a:cubicBezTo>
                  <a:pt x="814642" y="-19897"/>
                  <a:pt x="884980" y="78577"/>
                  <a:pt x="765405" y="130159"/>
                </a:cubicBezTo>
                <a:cubicBezTo>
                  <a:pt x="645830" y="181741"/>
                  <a:pt x="230833" y="313039"/>
                  <a:pt x="230833" y="313039"/>
                </a:cubicBezTo>
                <a:lnTo>
                  <a:pt x="230833" y="313039"/>
                </a:lnTo>
                <a:lnTo>
                  <a:pt x="174562" y="313039"/>
                </a:lnTo>
                <a:close/>
              </a:path>
            </a:pathLst>
          </a:custGeom>
          <a:solidFill>
            <a:srgbClr val="7F7FC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AA0118D8-1871-63E3-69FF-ACBDA612D5E1}"/>
              </a:ext>
            </a:extLst>
          </p:cNvPr>
          <p:cNvSpPr/>
          <p:nvPr/>
        </p:nvSpPr>
        <p:spPr>
          <a:xfrm>
            <a:off x="3525166" y="11631444"/>
            <a:ext cx="1339266" cy="396735"/>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A22ED042-A9CB-2A58-B2FF-37B676042E68}"/>
              </a:ext>
            </a:extLst>
          </p:cNvPr>
          <p:cNvSpPr/>
          <p:nvPr/>
        </p:nvSpPr>
        <p:spPr>
          <a:xfrm>
            <a:off x="3575735" y="11493795"/>
            <a:ext cx="1357798" cy="468204"/>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0E2A9C8C-AE61-D045-4C02-0AEAC08B4014}"/>
              </a:ext>
            </a:extLst>
          </p:cNvPr>
          <p:cNvSpPr/>
          <p:nvPr/>
        </p:nvSpPr>
        <p:spPr>
          <a:xfrm>
            <a:off x="5403217" y="9263851"/>
            <a:ext cx="563518" cy="2263773"/>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576BE115-7361-5674-70D9-7541CD658AA5}"/>
              </a:ext>
            </a:extLst>
          </p:cNvPr>
          <p:cNvSpPr/>
          <p:nvPr/>
        </p:nvSpPr>
        <p:spPr>
          <a:xfrm>
            <a:off x="4197819" y="9162289"/>
            <a:ext cx="722011" cy="2396891"/>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6DF14C4C-4486-64B0-7061-47A69CEFC85F}"/>
              </a:ext>
            </a:extLst>
          </p:cNvPr>
          <p:cNvSpPr/>
          <p:nvPr/>
        </p:nvSpPr>
        <p:spPr>
          <a:xfrm>
            <a:off x="5868483" y="6945162"/>
            <a:ext cx="660190" cy="2367799"/>
          </a:xfrm>
          <a:custGeom>
            <a:avLst/>
            <a:gdLst>
              <a:gd name="connsiteX0" fmla="*/ 11812 w 660190"/>
              <a:gd name="connsiteY0" fmla="*/ 46481 h 2367799"/>
              <a:gd name="connsiteX1" fmla="*/ 236895 w 660190"/>
              <a:gd name="connsiteY1" fmla="*/ 651392 h 2367799"/>
              <a:gd name="connsiteX2" fmla="*/ 250963 w 660190"/>
              <a:gd name="connsiteY2" fmla="*/ 1748672 h 2367799"/>
              <a:gd name="connsiteX3" fmla="*/ 377572 w 660190"/>
              <a:gd name="connsiteY3" fmla="*/ 1861213 h 2367799"/>
              <a:gd name="connsiteX4" fmla="*/ 504182 w 660190"/>
              <a:gd name="connsiteY4" fmla="*/ 2367650 h 2367799"/>
              <a:gd name="connsiteX5" fmla="*/ 616723 w 660190"/>
              <a:gd name="connsiteY5" fmla="*/ 1917484 h 2367799"/>
              <a:gd name="connsiteX6" fmla="*/ 658926 w 660190"/>
              <a:gd name="connsiteY6" fmla="*/ 2212906 h 2367799"/>
              <a:gd name="connsiteX7" fmla="*/ 574520 w 660190"/>
              <a:gd name="connsiteY7" fmla="*/ 144955 h 2367799"/>
              <a:gd name="connsiteX8" fmla="*/ 405708 w 660190"/>
              <a:gd name="connsiteY8" fmla="*/ 370038 h 2367799"/>
              <a:gd name="connsiteX9" fmla="*/ 68083 w 660190"/>
              <a:gd name="connsiteY9" fmla="*/ 74616 h 2367799"/>
              <a:gd name="connsiteX10" fmla="*/ 11812 w 660190"/>
              <a:gd name="connsiteY10" fmla="*/ 46481 h 236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0190" h="2367799">
                <a:moveTo>
                  <a:pt x="11812" y="46481"/>
                </a:moveTo>
                <a:cubicBezTo>
                  <a:pt x="39947" y="142610"/>
                  <a:pt x="197037" y="367694"/>
                  <a:pt x="236895" y="651392"/>
                </a:cubicBezTo>
                <a:cubicBezTo>
                  <a:pt x="276753" y="935090"/>
                  <a:pt x="227517" y="1547035"/>
                  <a:pt x="250963" y="1748672"/>
                </a:cubicBezTo>
                <a:cubicBezTo>
                  <a:pt x="274409" y="1950309"/>
                  <a:pt x="335369" y="1758050"/>
                  <a:pt x="377572" y="1861213"/>
                </a:cubicBezTo>
                <a:cubicBezTo>
                  <a:pt x="419775" y="1964376"/>
                  <a:pt x="464323" y="2358271"/>
                  <a:pt x="504182" y="2367650"/>
                </a:cubicBezTo>
                <a:cubicBezTo>
                  <a:pt x="544041" y="2377029"/>
                  <a:pt x="590932" y="1943275"/>
                  <a:pt x="616723" y="1917484"/>
                </a:cubicBezTo>
                <a:cubicBezTo>
                  <a:pt x="642514" y="1891693"/>
                  <a:pt x="665960" y="2508327"/>
                  <a:pt x="658926" y="2212906"/>
                </a:cubicBezTo>
                <a:cubicBezTo>
                  <a:pt x="651892" y="1917485"/>
                  <a:pt x="616723" y="452100"/>
                  <a:pt x="574520" y="144955"/>
                </a:cubicBezTo>
                <a:cubicBezTo>
                  <a:pt x="532317" y="-162190"/>
                  <a:pt x="490114" y="381761"/>
                  <a:pt x="405708" y="370038"/>
                </a:cubicBezTo>
                <a:cubicBezTo>
                  <a:pt x="321302" y="358315"/>
                  <a:pt x="68083" y="74616"/>
                  <a:pt x="68083" y="74616"/>
                </a:cubicBezTo>
                <a:cubicBezTo>
                  <a:pt x="7123" y="25379"/>
                  <a:pt x="-16323" y="-49648"/>
                  <a:pt x="11812" y="46481"/>
                </a:cubicBezTo>
                <a:close/>
              </a:path>
            </a:pathLst>
          </a:custGeom>
          <a:solidFill>
            <a:srgbClr val="000080">
              <a:alpha val="4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030B9FBC-E948-5376-C93F-EF84245929D5}"/>
              </a:ext>
            </a:extLst>
          </p:cNvPr>
          <p:cNvSpPr/>
          <p:nvPr/>
        </p:nvSpPr>
        <p:spPr>
          <a:xfrm>
            <a:off x="4494197" y="6830425"/>
            <a:ext cx="1751100" cy="2022492"/>
          </a:xfrm>
          <a:custGeom>
            <a:avLst/>
            <a:gdLst>
              <a:gd name="connsiteX0" fmla="*/ 6467 w 1751100"/>
              <a:gd name="connsiteY0" fmla="*/ 24332 h 2022492"/>
              <a:gd name="connsiteX1" fmla="*/ 635522 w 1751100"/>
              <a:gd name="connsiteY1" fmla="*/ 640418 h 2022492"/>
              <a:gd name="connsiteX2" fmla="*/ 739284 w 1751100"/>
              <a:gd name="connsiteY2" fmla="*/ 1327839 h 2022492"/>
              <a:gd name="connsiteX3" fmla="*/ 603097 w 1751100"/>
              <a:gd name="connsiteY3" fmla="*/ 1619669 h 2022492"/>
              <a:gd name="connsiteX4" fmla="*/ 1141360 w 1751100"/>
              <a:gd name="connsiteY4" fmla="*/ 1658579 h 2022492"/>
              <a:gd name="connsiteX5" fmla="*/ 1342399 w 1751100"/>
              <a:gd name="connsiteY5" fmla="*/ 1859618 h 2022492"/>
              <a:gd name="connsiteX6" fmla="*/ 1511012 w 1751100"/>
              <a:gd name="connsiteY6" fmla="*/ 2015260 h 2022492"/>
              <a:gd name="connsiteX7" fmla="*/ 1750960 w 1751100"/>
              <a:gd name="connsiteY7" fmla="*/ 1619669 h 2022492"/>
              <a:gd name="connsiteX8" fmla="*/ 1536952 w 1751100"/>
              <a:gd name="connsiteY8" fmla="*/ 316162 h 2022492"/>
              <a:gd name="connsiteX9" fmla="*/ 1018143 w 1751100"/>
              <a:gd name="connsiteY9" fmla="*/ 128094 h 2022492"/>
              <a:gd name="connsiteX10" fmla="*/ 350177 w 1751100"/>
              <a:gd name="connsiteY10" fmla="*/ 121609 h 2022492"/>
              <a:gd name="connsiteX11" fmla="*/ 6467 w 1751100"/>
              <a:gd name="connsiteY11" fmla="*/ 24332 h 202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100" h="2022492">
                <a:moveTo>
                  <a:pt x="6467" y="24332"/>
                </a:moveTo>
                <a:cubicBezTo>
                  <a:pt x="54024" y="110800"/>
                  <a:pt x="513386" y="423167"/>
                  <a:pt x="635522" y="640418"/>
                </a:cubicBezTo>
                <a:cubicBezTo>
                  <a:pt x="757658" y="857669"/>
                  <a:pt x="744688" y="1164631"/>
                  <a:pt x="739284" y="1327839"/>
                </a:cubicBezTo>
                <a:cubicBezTo>
                  <a:pt x="733880" y="1491047"/>
                  <a:pt x="536084" y="1564546"/>
                  <a:pt x="603097" y="1619669"/>
                </a:cubicBezTo>
                <a:cubicBezTo>
                  <a:pt x="670110" y="1674792"/>
                  <a:pt x="1018143" y="1618588"/>
                  <a:pt x="1141360" y="1658579"/>
                </a:cubicBezTo>
                <a:cubicBezTo>
                  <a:pt x="1264577" y="1698570"/>
                  <a:pt x="1280790" y="1800171"/>
                  <a:pt x="1342399" y="1859618"/>
                </a:cubicBezTo>
                <a:cubicBezTo>
                  <a:pt x="1404008" y="1919065"/>
                  <a:pt x="1442919" y="2055251"/>
                  <a:pt x="1511012" y="2015260"/>
                </a:cubicBezTo>
                <a:cubicBezTo>
                  <a:pt x="1579105" y="1975269"/>
                  <a:pt x="1746637" y="1902852"/>
                  <a:pt x="1750960" y="1619669"/>
                </a:cubicBezTo>
                <a:cubicBezTo>
                  <a:pt x="1755283" y="1336486"/>
                  <a:pt x="1659088" y="564758"/>
                  <a:pt x="1536952" y="316162"/>
                </a:cubicBezTo>
                <a:cubicBezTo>
                  <a:pt x="1414816" y="67566"/>
                  <a:pt x="1215939" y="160519"/>
                  <a:pt x="1018143" y="128094"/>
                </a:cubicBezTo>
                <a:cubicBezTo>
                  <a:pt x="820347" y="95669"/>
                  <a:pt x="516628" y="134579"/>
                  <a:pt x="350177" y="121609"/>
                </a:cubicBezTo>
                <a:cubicBezTo>
                  <a:pt x="183726" y="108639"/>
                  <a:pt x="-41090" y="-62136"/>
                  <a:pt x="6467" y="2433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3E4D989C-4E6C-ADAC-7D3A-125D538F5994}"/>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7E8968FE-84C5-B018-063A-C3A6C5F965A4}"/>
              </a:ext>
            </a:extLst>
          </p:cNvPr>
          <p:cNvSpPr/>
          <p:nvPr/>
        </p:nvSpPr>
        <p:spPr>
          <a:xfrm>
            <a:off x="4851311" y="5986726"/>
            <a:ext cx="1044576" cy="270663"/>
          </a:xfrm>
          <a:custGeom>
            <a:avLst/>
            <a:gdLst>
              <a:gd name="connsiteX0" fmla="*/ 108039 w 1044576"/>
              <a:gd name="connsiteY0" fmla="*/ 268024 h 270663"/>
              <a:gd name="connsiteX1" fmla="*/ 504914 w 1044576"/>
              <a:gd name="connsiteY1" fmla="*/ 258499 h 270663"/>
              <a:gd name="connsiteX2" fmla="*/ 730339 w 1044576"/>
              <a:gd name="connsiteY2" fmla="*/ 245799 h 270663"/>
              <a:gd name="connsiteX3" fmla="*/ 803364 w 1044576"/>
              <a:gd name="connsiteY3" fmla="*/ 239449 h 270663"/>
              <a:gd name="connsiteX4" fmla="*/ 781139 w 1044576"/>
              <a:gd name="connsiteY4" fmla="*/ 112449 h 270663"/>
              <a:gd name="connsiteX5" fmla="*/ 733514 w 1044576"/>
              <a:gd name="connsiteY5" fmla="*/ 67999 h 270663"/>
              <a:gd name="connsiteX6" fmla="*/ 924014 w 1044576"/>
              <a:gd name="connsiteY6" fmla="*/ 10849 h 270663"/>
              <a:gd name="connsiteX7" fmla="*/ 1009739 w 1044576"/>
              <a:gd name="connsiteY7" fmla="*/ 17199 h 270663"/>
              <a:gd name="connsiteX8" fmla="*/ 1025614 w 1044576"/>
              <a:gd name="connsiteY8" fmla="*/ 182299 h 270663"/>
              <a:gd name="connsiteX9" fmla="*/ 749389 w 1044576"/>
              <a:gd name="connsiteY9" fmla="*/ 226749 h 270663"/>
              <a:gd name="connsiteX10" fmla="*/ 600164 w 1044576"/>
              <a:gd name="connsiteY10" fmla="*/ 175949 h 270663"/>
              <a:gd name="connsiteX11" fmla="*/ 549364 w 1044576"/>
              <a:gd name="connsiteY11" fmla="*/ 99749 h 270663"/>
              <a:gd name="connsiteX12" fmla="*/ 200114 w 1044576"/>
              <a:gd name="connsiteY12" fmla="*/ 150549 h 270663"/>
              <a:gd name="connsiteX13" fmla="*/ 89 w 1044576"/>
              <a:gd name="connsiteY13" fmla="*/ 207699 h 270663"/>
              <a:gd name="connsiteX14" fmla="*/ 222339 w 1044576"/>
              <a:gd name="connsiteY14" fmla="*/ 207699 h 270663"/>
              <a:gd name="connsiteX15" fmla="*/ 108039 w 1044576"/>
              <a:gd name="connsiteY15" fmla="*/ 268024 h 27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4576" h="270663">
                <a:moveTo>
                  <a:pt x="108039" y="268024"/>
                </a:moveTo>
                <a:cubicBezTo>
                  <a:pt x="155135" y="276491"/>
                  <a:pt x="401198" y="262203"/>
                  <a:pt x="504914" y="258499"/>
                </a:cubicBezTo>
                <a:cubicBezTo>
                  <a:pt x="608630" y="254795"/>
                  <a:pt x="680597" y="248974"/>
                  <a:pt x="730339" y="245799"/>
                </a:cubicBezTo>
                <a:cubicBezTo>
                  <a:pt x="780081" y="242624"/>
                  <a:pt x="794897" y="261674"/>
                  <a:pt x="803364" y="239449"/>
                </a:cubicBezTo>
                <a:cubicBezTo>
                  <a:pt x="811831" y="217224"/>
                  <a:pt x="792781" y="141024"/>
                  <a:pt x="781139" y="112449"/>
                </a:cubicBezTo>
                <a:cubicBezTo>
                  <a:pt x="769497" y="83874"/>
                  <a:pt x="709702" y="84932"/>
                  <a:pt x="733514" y="67999"/>
                </a:cubicBezTo>
                <a:cubicBezTo>
                  <a:pt x="757327" y="51066"/>
                  <a:pt x="877977" y="19316"/>
                  <a:pt x="924014" y="10849"/>
                </a:cubicBezTo>
                <a:cubicBezTo>
                  <a:pt x="970051" y="2382"/>
                  <a:pt x="992806" y="-11376"/>
                  <a:pt x="1009739" y="17199"/>
                </a:cubicBezTo>
                <a:cubicBezTo>
                  <a:pt x="1026672" y="45774"/>
                  <a:pt x="1069006" y="147374"/>
                  <a:pt x="1025614" y="182299"/>
                </a:cubicBezTo>
                <a:cubicBezTo>
                  <a:pt x="982222" y="217224"/>
                  <a:pt x="820297" y="227807"/>
                  <a:pt x="749389" y="226749"/>
                </a:cubicBezTo>
                <a:cubicBezTo>
                  <a:pt x="678481" y="225691"/>
                  <a:pt x="633501" y="197116"/>
                  <a:pt x="600164" y="175949"/>
                </a:cubicBezTo>
                <a:cubicBezTo>
                  <a:pt x="566827" y="154782"/>
                  <a:pt x="616039" y="103982"/>
                  <a:pt x="549364" y="99749"/>
                </a:cubicBezTo>
                <a:cubicBezTo>
                  <a:pt x="482689" y="95516"/>
                  <a:pt x="291660" y="132557"/>
                  <a:pt x="200114" y="150549"/>
                </a:cubicBezTo>
                <a:cubicBezTo>
                  <a:pt x="108568" y="168541"/>
                  <a:pt x="-3615" y="198174"/>
                  <a:pt x="89" y="207699"/>
                </a:cubicBezTo>
                <a:cubicBezTo>
                  <a:pt x="3793" y="217224"/>
                  <a:pt x="201172" y="197645"/>
                  <a:pt x="222339" y="207699"/>
                </a:cubicBezTo>
                <a:cubicBezTo>
                  <a:pt x="243506" y="217753"/>
                  <a:pt x="60943" y="259557"/>
                  <a:pt x="108039" y="26802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E6FAB4D9-40C4-5EA8-943C-F4A572D01E0B}"/>
              </a:ext>
            </a:extLst>
          </p:cNvPr>
          <p:cNvSpPr/>
          <p:nvPr/>
        </p:nvSpPr>
        <p:spPr>
          <a:xfrm>
            <a:off x="5036295" y="6194368"/>
            <a:ext cx="1003309" cy="584536"/>
          </a:xfrm>
          <a:custGeom>
            <a:avLst/>
            <a:gdLst>
              <a:gd name="connsiteX0" fmla="*/ 453280 w 1003309"/>
              <a:gd name="connsiteY0" fmla="*/ 57 h 584536"/>
              <a:gd name="connsiteX1" fmla="*/ 513605 w 1003309"/>
              <a:gd name="connsiteY1" fmla="*/ 92132 h 584536"/>
              <a:gd name="connsiteX2" fmla="*/ 681880 w 1003309"/>
              <a:gd name="connsiteY2" fmla="*/ 31807 h 584536"/>
              <a:gd name="connsiteX3" fmla="*/ 986680 w 1003309"/>
              <a:gd name="connsiteY3" fmla="*/ 288982 h 584536"/>
              <a:gd name="connsiteX4" fmla="*/ 929530 w 1003309"/>
              <a:gd name="connsiteY4" fmla="*/ 539807 h 584536"/>
              <a:gd name="connsiteX5" fmla="*/ 646955 w 1003309"/>
              <a:gd name="connsiteY5" fmla="*/ 581082 h 584536"/>
              <a:gd name="connsiteX6" fmla="*/ 78630 w 1003309"/>
              <a:gd name="connsiteY6" fmla="*/ 558857 h 584536"/>
              <a:gd name="connsiteX7" fmla="*/ 145305 w 1003309"/>
              <a:gd name="connsiteY7" fmla="*/ 374707 h 584536"/>
              <a:gd name="connsiteX8" fmla="*/ 338980 w 1003309"/>
              <a:gd name="connsiteY8" fmla="*/ 333432 h 584536"/>
              <a:gd name="connsiteX9" fmla="*/ 586630 w 1003309"/>
              <a:gd name="connsiteY9" fmla="*/ 317557 h 584536"/>
              <a:gd name="connsiteX10" fmla="*/ 199280 w 1003309"/>
              <a:gd name="connsiteY10" fmla="*/ 295332 h 584536"/>
              <a:gd name="connsiteX11" fmla="*/ 5605 w 1003309"/>
              <a:gd name="connsiteY11" fmla="*/ 295332 h 584536"/>
              <a:gd name="connsiteX12" fmla="*/ 405655 w 1003309"/>
              <a:gd name="connsiteY12" fmla="*/ 279457 h 584536"/>
              <a:gd name="connsiteX13" fmla="*/ 510430 w 1003309"/>
              <a:gd name="connsiteY13" fmla="*/ 228657 h 584536"/>
              <a:gd name="connsiteX14" fmla="*/ 481855 w 1003309"/>
              <a:gd name="connsiteY14" fmla="*/ 108007 h 584536"/>
              <a:gd name="connsiteX15" fmla="*/ 453280 w 1003309"/>
              <a:gd name="connsiteY15" fmla="*/ 57 h 58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3309" h="584536">
                <a:moveTo>
                  <a:pt x="453280" y="57"/>
                </a:moveTo>
                <a:cubicBezTo>
                  <a:pt x="458572" y="-2589"/>
                  <a:pt x="475505" y="86840"/>
                  <a:pt x="513605" y="92132"/>
                </a:cubicBezTo>
                <a:cubicBezTo>
                  <a:pt x="551705" y="97424"/>
                  <a:pt x="603034" y="-1001"/>
                  <a:pt x="681880" y="31807"/>
                </a:cubicBezTo>
                <a:cubicBezTo>
                  <a:pt x="760726" y="64615"/>
                  <a:pt x="945405" y="204315"/>
                  <a:pt x="986680" y="288982"/>
                </a:cubicBezTo>
                <a:cubicBezTo>
                  <a:pt x="1027955" y="373649"/>
                  <a:pt x="986151" y="491124"/>
                  <a:pt x="929530" y="539807"/>
                </a:cubicBezTo>
                <a:cubicBezTo>
                  <a:pt x="872909" y="588490"/>
                  <a:pt x="788772" y="577907"/>
                  <a:pt x="646955" y="581082"/>
                </a:cubicBezTo>
                <a:cubicBezTo>
                  <a:pt x="505138" y="584257"/>
                  <a:pt x="162238" y="593253"/>
                  <a:pt x="78630" y="558857"/>
                </a:cubicBezTo>
                <a:cubicBezTo>
                  <a:pt x="-4978" y="524461"/>
                  <a:pt x="101913" y="412278"/>
                  <a:pt x="145305" y="374707"/>
                </a:cubicBezTo>
                <a:cubicBezTo>
                  <a:pt x="188697" y="337136"/>
                  <a:pt x="265426" y="342957"/>
                  <a:pt x="338980" y="333432"/>
                </a:cubicBezTo>
                <a:cubicBezTo>
                  <a:pt x="412534" y="323907"/>
                  <a:pt x="609913" y="323907"/>
                  <a:pt x="586630" y="317557"/>
                </a:cubicBezTo>
                <a:cubicBezTo>
                  <a:pt x="563347" y="311207"/>
                  <a:pt x="296117" y="299036"/>
                  <a:pt x="199280" y="295332"/>
                </a:cubicBezTo>
                <a:cubicBezTo>
                  <a:pt x="102443" y="291628"/>
                  <a:pt x="-28791" y="297978"/>
                  <a:pt x="5605" y="295332"/>
                </a:cubicBezTo>
                <a:cubicBezTo>
                  <a:pt x="40001" y="292686"/>
                  <a:pt x="321518" y="290569"/>
                  <a:pt x="405655" y="279457"/>
                </a:cubicBezTo>
                <a:cubicBezTo>
                  <a:pt x="489792" y="268345"/>
                  <a:pt x="497730" y="257232"/>
                  <a:pt x="510430" y="228657"/>
                </a:cubicBezTo>
                <a:cubicBezTo>
                  <a:pt x="523130" y="200082"/>
                  <a:pt x="488205" y="140815"/>
                  <a:pt x="481855" y="108007"/>
                </a:cubicBezTo>
                <a:cubicBezTo>
                  <a:pt x="475505" y="75199"/>
                  <a:pt x="447988" y="2703"/>
                  <a:pt x="453280" y="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AF7D04E0-F437-D3DD-8775-9B022F9BCF8F}"/>
              </a:ext>
            </a:extLst>
          </p:cNvPr>
          <p:cNvSpPr/>
          <p:nvPr/>
        </p:nvSpPr>
        <p:spPr>
          <a:xfrm>
            <a:off x="5668885" y="5972107"/>
            <a:ext cx="618107" cy="893671"/>
          </a:xfrm>
          <a:custGeom>
            <a:avLst/>
            <a:gdLst>
              <a:gd name="connsiteX0" fmla="*/ 49290 w 618107"/>
              <a:gd name="connsiteY0" fmla="*/ 68 h 893671"/>
              <a:gd name="connsiteX1" fmla="*/ 233440 w 618107"/>
              <a:gd name="connsiteY1" fmla="*/ 212793 h 893671"/>
              <a:gd name="connsiteX2" fmla="*/ 592215 w 618107"/>
              <a:gd name="connsiteY2" fmla="*/ 847793 h 893671"/>
              <a:gd name="connsiteX3" fmla="*/ 547765 w 618107"/>
              <a:gd name="connsiteY3" fmla="*/ 844618 h 893671"/>
              <a:gd name="connsiteX4" fmla="*/ 211215 w 618107"/>
              <a:gd name="connsiteY4" fmla="*/ 850968 h 893671"/>
              <a:gd name="connsiteX5" fmla="*/ 154065 w 618107"/>
              <a:gd name="connsiteY5" fmla="*/ 793818 h 893671"/>
              <a:gd name="connsiteX6" fmla="*/ 233440 w 618107"/>
              <a:gd name="connsiteY6" fmla="*/ 552518 h 893671"/>
              <a:gd name="connsiteX7" fmla="*/ 223915 w 618107"/>
              <a:gd name="connsiteY7" fmla="*/ 441393 h 893671"/>
              <a:gd name="connsiteX8" fmla="*/ 1665 w 618107"/>
              <a:gd name="connsiteY8" fmla="*/ 92143 h 893671"/>
              <a:gd name="connsiteX9" fmla="*/ 119140 w 618107"/>
              <a:gd name="connsiteY9" fmla="*/ 228668 h 893671"/>
              <a:gd name="connsiteX10" fmla="*/ 49290 w 618107"/>
              <a:gd name="connsiteY10" fmla="*/ 68 h 89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8107" h="893671">
                <a:moveTo>
                  <a:pt x="49290" y="68"/>
                </a:moveTo>
                <a:cubicBezTo>
                  <a:pt x="68340" y="-2578"/>
                  <a:pt x="142953" y="71506"/>
                  <a:pt x="233440" y="212793"/>
                </a:cubicBezTo>
                <a:cubicBezTo>
                  <a:pt x="323928" y="354081"/>
                  <a:pt x="539828" y="742489"/>
                  <a:pt x="592215" y="847793"/>
                </a:cubicBezTo>
                <a:cubicBezTo>
                  <a:pt x="644602" y="953097"/>
                  <a:pt x="611265" y="844089"/>
                  <a:pt x="547765" y="844618"/>
                </a:cubicBezTo>
                <a:cubicBezTo>
                  <a:pt x="484265" y="845147"/>
                  <a:pt x="276832" y="859435"/>
                  <a:pt x="211215" y="850968"/>
                </a:cubicBezTo>
                <a:cubicBezTo>
                  <a:pt x="145598" y="842501"/>
                  <a:pt x="150361" y="843560"/>
                  <a:pt x="154065" y="793818"/>
                </a:cubicBezTo>
                <a:cubicBezTo>
                  <a:pt x="157769" y="744076"/>
                  <a:pt x="221798" y="611256"/>
                  <a:pt x="233440" y="552518"/>
                </a:cubicBezTo>
                <a:cubicBezTo>
                  <a:pt x="245082" y="493781"/>
                  <a:pt x="262544" y="518122"/>
                  <a:pt x="223915" y="441393"/>
                </a:cubicBezTo>
                <a:cubicBezTo>
                  <a:pt x="185286" y="364664"/>
                  <a:pt x="19127" y="127597"/>
                  <a:pt x="1665" y="92143"/>
                </a:cubicBezTo>
                <a:cubicBezTo>
                  <a:pt x="-15797" y="56689"/>
                  <a:pt x="109615" y="243485"/>
                  <a:pt x="119140" y="228668"/>
                </a:cubicBezTo>
                <a:cubicBezTo>
                  <a:pt x="128665" y="213851"/>
                  <a:pt x="30240" y="2714"/>
                  <a:pt x="49290" y="68"/>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2ABDF2E8-86CF-B3E3-F5F2-E9A4F0A5CE17}"/>
              </a:ext>
            </a:extLst>
          </p:cNvPr>
          <p:cNvSpPr/>
          <p:nvPr/>
        </p:nvSpPr>
        <p:spPr>
          <a:xfrm>
            <a:off x="5014448" y="6155241"/>
            <a:ext cx="1110097" cy="675572"/>
          </a:xfrm>
          <a:custGeom>
            <a:avLst/>
            <a:gdLst>
              <a:gd name="connsiteX0" fmla="*/ 494177 w 1110097"/>
              <a:gd name="connsiteY0" fmla="*/ 64584 h 675572"/>
              <a:gd name="connsiteX1" fmla="*/ 595777 w 1110097"/>
              <a:gd name="connsiteY1" fmla="*/ 242384 h 675572"/>
              <a:gd name="connsiteX2" fmla="*/ 487827 w 1110097"/>
              <a:gd name="connsiteY2" fmla="*/ 290009 h 675572"/>
              <a:gd name="connsiteX3" fmla="*/ 151277 w 1110097"/>
              <a:gd name="connsiteY3" fmla="*/ 363034 h 675572"/>
              <a:gd name="connsiteX4" fmla="*/ 62377 w 1110097"/>
              <a:gd name="connsiteY4" fmla="*/ 607509 h 675572"/>
              <a:gd name="connsiteX5" fmla="*/ 1078377 w 1110097"/>
              <a:gd name="connsiteY5" fmla="*/ 674184 h 675572"/>
              <a:gd name="connsiteX6" fmla="*/ 865652 w 1110097"/>
              <a:gd name="connsiteY6" fmla="*/ 563059 h 675572"/>
              <a:gd name="connsiteX7" fmla="*/ 992652 w 1110097"/>
              <a:gd name="connsiteY7" fmla="*/ 391609 h 675572"/>
              <a:gd name="connsiteX8" fmla="*/ 751352 w 1110097"/>
              <a:gd name="connsiteY8" fmla="*/ 13784 h 675572"/>
              <a:gd name="connsiteX9" fmla="*/ 598952 w 1110097"/>
              <a:gd name="connsiteY9" fmla="*/ 80459 h 675572"/>
              <a:gd name="connsiteX10" fmla="*/ 494177 w 1110097"/>
              <a:gd name="connsiteY10" fmla="*/ 64584 h 67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0097" h="675572">
                <a:moveTo>
                  <a:pt x="494177" y="64584"/>
                </a:moveTo>
                <a:cubicBezTo>
                  <a:pt x="493648" y="91571"/>
                  <a:pt x="596835" y="204813"/>
                  <a:pt x="595777" y="242384"/>
                </a:cubicBezTo>
                <a:cubicBezTo>
                  <a:pt x="594719" y="279955"/>
                  <a:pt x="561910" y="269901"/>
                  <a:pt x="487827" y="290009"/>
                </a:cubicBezTo>
                <a:cubicBezTo>
                  <a:pt x="413744" y="310117"/>
                  <a:pt x="222185" y="310117"/>
                  <a:pt x="151277" y="363034"/>
                </a:cubicBezTo>
                <a:cubicBezTo>
                  <a:pt x="80369" y="415951"/>
                  <a:pt x="-92140" y="555651"/>
                  <a:pt x="62377" y="607509"/>
                </a:cubicBezTo>
                <a:cubicBezTo>
                  <a:pt x="216894" y="659367"/>
                  <a:pt x="944498" y="681592"/>
                  <a:pt x="1078377" y="674184"/>
                </a:cubicBezTo>
                <a:cubicBezTo>
                  <a:pt x="1212256" y="666776"/>
                  <a:pt x="879939" y="610155"/>
                  <a:pt x="865652" y="563059"/>
                </a:cubicBezTo>
                <a:cubicBezTo>
                  <a:pt x="851365" y="515963"/>
                  <a:pt x="1011702" y="483155"/>
                  <a:pt x="992652" y="391609"/>
                </a:cubicBezTo>
                <a:cubicBezTo>
                  <a:pt x="973602" y="300063"/>
                  <a:pt x="816969" y="65642"/>
                  <a:pt x="751352" y="13784"/>
                </a:cubicBezTo>
                <a:cubicBezTo>
                  <a:pt x="685735" y="-38074"/>
                  <a:pt x="642344" y="72521"/>
                  <a:pt x="598952" y="80459"/>
                </a:cubicBezTo>
                <a:cubicBezTo>
                  <a:pt x="555560" y="88397"/>
                  <a:pt x="494706" y="37597"/>
                  <a:pt x="494177" y="6458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B296F36D-7B97-E68E-B177-2922B76C17D5}"/>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F93EA9FC-1CE6-09C8-E1E9-940486F7807C}"/>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2E0C74BC-DBC0-53E3-86F3-F24FA86DBECA}"/>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9593246C-9D74-3604-1A95-BC8D034949CA}"/>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D9083516-4487-BA73-A011-F3436708D3B9}"/>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9E135128-0330-2F17-E546-6CA00624ECA2}"/>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F5C02AE8-D39E-AE42-2C9E-C266455C014A}"/>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0A4672D6-BA2A-BFE3-B42F-E40B6CDB9F9A}"/>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799AC412-AD32-8AB7-DF8E-83CB9C216E69}"/>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7051A3B9-8A5A-21BA-0B6E-2952A438BAE9}"/>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955CDCF8-8C83-84CF-09D4-C44583DB70E2}"/>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C5613EE9-1A73-4F80-0108-66FA4C13B66C}"/>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95AA9CA8-ABAB-4019-AF7B-1087D34A0122}"/>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88C13483-0D6B-DC9A-CE2B-102FCE25EC56}"/>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8A49082B-2E93-35B4-88D0-0A862BD17E54}"/>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95A1A90D-8D87-5FF5-B65D-693FC297BDD4}"/>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68086484-4EA9-6272-DC57-25D007A43CE2}"/>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354B228A-4532-028A-2CED-E8CC29BB06AA}"/>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46586659-8425-7A57-15D1-165DE20AB5FA}"/>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3A56F3B5-CFE2-56F0-528E-0E2C31D70D38}"/>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D6D4BC59-F413-6365-C53E-3978B9768797}"/>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9B95C13F-11F9-C54F-7715-D55770439425}"/>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9C16DA58-7EE2-5411-5DC8-8BFBC0E7FA46}"/>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8CB288CA-AC6D-BC6E-BE42-F03306C8F32D}"/>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C7F0971E-8839-FCFF-84AF-1DBABB7F7C5F}"/>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267A44AF-E908-2B20-79E1-948784A9583C}"/>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98FE7376-8D65-AED5-14C3-8B320F9B6A69}"/>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BFE15D9F-FB31-610D-B3CE-42444E79E37F}"/>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33EAC204-EB3F-1A64-186F-12DF757F33D0}"/>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0F7590A2-5634-1CFA-255C-999673B26458}"/>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623D7925-2019-FC2E-6825-CA47D867E182}"/>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CD90FE34-9758-5C48-F766-0F679F91A1DA}"/>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D9686FF4-6E62-7221-C5A0-9D4E0F9C9E86}"/>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8ACEEEF1-970E-FAAB-F164-EBCF88F1F3B5}"/>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0728E217-F60C-5733-1324-BAECD8EB322C}"/>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083B4E4D-50E3-BD8A-1D6C-1899A51A1620}"/>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CCA4295D-E028-EC11-E10D-5BFAB9570341}"/>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5D9296A2-AFFF-9BC1-4693-A54C63D35BF2}"/>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2A58452E-05F9-8289-3B55-B0463E5F6A2B}"/>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B86AC814-9FA2-E5F6-67AB-3EDE5C56F513}"/>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85D1D196-0396-4EE9-64AD-D78BA28E1824}"/>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F95F300C-6D27-9253-CA01-2EC4584D25B0}"/>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78FB5708-7963-8ECF-9CFE-3392BE193DD2}"/>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31DDBEF8-961F-E2A3-B7AC-E141C0BBC9CF}"/>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43314BCE-65B4-EB2B-66C9-CB228FF62A32}"/>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2587E1E8-091F-CE36-C6EB-A16CB07058CD}"/>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0A76240D-9600-A96A-BBCE-FFFA7DE719C7}"/>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606F8464-E57D-7169-D29D-2A55DE489FF9}"/>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27B486FE-A4A3-6A7E-CD97-08B63FC8BCF2}"/>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F282E689-D335-260C-343F-A28E146746AD}"/>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DEC6013C-0628-8822-2681-1FDA550C0F10}"/>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094F6C00-ECB9-729F-0564-5FC4C5A9C4E0}"/>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71C401D5-EB93-2F5B-A0EA-A3779AAEFDA5}"/>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80E7576A-719D-2A27-C07F-594E6AD51871}"/>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F8C7F43B-B3CE-B9CD-5A92-84C5838A403C}"/>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5578A39E-DBEA-CCCA-C78F-11E39FC2D47C}"/>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BD719178-E926-8C67-E9F9-5C3C359743E9}"/>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01A95CC0-A748-AA17-DE97-2B4A206D3E0E}"/>
              </a:ext>
            </a:extLst>
          </p:cNvPr>
          <p:cNvSpPr/>
          <p:nvPr/>
        </p:nvSpPr>
        <p:spPr>
          <a:xfrm>
            <a:off x="4771777" y="5701085"/>
            <a:ext cx="349857" cy="152995"/>
          </a:xfrm>
          <a:custGeom>
            <a:avLst/>
            <a:gdLst>
              <a:gd name="connsiteX0" fmla="*/ 0 w 349857"/>
              <a:gd name="connsiteY0" fmla="*/ 71562 h 152995"/>
              <a:gd name="connsiteX1" fmla="*/ 182880 w 349857"/>
              <a:gd name="connsiteY1" fmla="*/ 151075 h 152995"/>
              <a:gd name="connsiteX2" fmla="*/ 349857 w 349857"/>
              <a:gd name="connsiteY2" fmla="*/ 0 h 152995"/>
            </a:gdLst>
            <a:ahLst/>
            <a:cxnLst>
              <a:cxn ang="0">
                <a:pos x="connsiteX0" y="connsiteY0"/>
              </a:cxn>
              <a:cxn ang="0">
                <a:pos x="connsiteX1" y="connsiteY1"/>
              </a:cxn>
              <a:cxn ang="0">
                <a:pos x="connsiteX2" y="connsiteY2"/>
              </a:cxn>
            </a:cxnLst>
            <a:rect l="l" t="t" r="r" b="b"/>
            <a:pathLst>
              <a:path w="349857" h="152995">
                <a:moveTo>
                  <a:pt x="0" y="71562"/>
                </a:moveTo>
                <a:cubicBezTo>
                  <a:pt x="62285" y="117282"/>
                  <a:pt x="124571" y="163002"/>
                  <a:pt x="182880" y="151075"/>
                </a:cubicBezTo>
                <a:cubicBezTo>
                  <a:pt x="241189" y="139148"/>
                  <a:pt x="295523" y="69574"/>
                  <a:pt x="349857"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6F849CF8-768B-1FD1-8460-E7495E1E878A}"/>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FB56A18E-C599-09F7-C742-0816CC0CE10C}"/>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BCD80A17-8BD0-D113-5EE0-4CD5BFAF08D6}"/>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BEF88C89-D8FE-B664-B0A0-D372EE648DA1}"/>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56BBD8C2-EB07-371A-54E3-279F6C5CED71}"/>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74B26A99-9DE2-B77D-9291-2914C870C6FC}"/>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6D470C71-AB1D-4FB1-152A-C73A99612D3E}"/>
              </a:ext>
            </a:extLst>
          </p:cNvPr>
          <p:cNvSpPr/>
          <p:nvPr/>
        </p:nvSpPr>
        <p:spPr>
          <a:xfrm>
            <a:off x="4262893" y="5979381"/>
            <a:ext cx="1518699" cy="279381"/>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104AB1ED-E13B-F49A-7166-C6431EC31587}"/>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CD1E8446-6071-AF0D-E375-03E1DF55A32F}"/>
              </a:ext>
            </a:extLst>
          </p:cNvPr>
          <p:cNvSpPr/>
          <p:nvPr/>
        </p:nvSpPr>
        <p:spPr>
          <a:xfrm>
            <a:off x="4064110" y="6257677"/>
            <a:ext cx="278296" cy="524786"/>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1397C443-6F9E-9DF8-B6EA-2B22F7803ADD}"/>
              </a:ext>
            </a:extLst>
          </p:cNvPr>
          <p:cNvSpPr/>
          <p:nvPr/>
        </p:nvSpPr>
        <p:spPr>
          <a:xfrm>
            <a:off x="5765690" y="6186115"/>
            <a:ext cx="154193" cy="652007"/>
          </a:xfrm>
          <a:custGeom>
            <a:avLst/>
            <a:gdLst>
              <a:gd name="connsiteX0" fmla="*/ 0 w 154193"/>
              <a:gd name="connsiteY0" fmla="*/ 0 h 652007"/>
              <a:gd name="connsiteX1" fmla="*/ 151074 w 154193"/>
              <a:gd name="connsiteY1" fmla="*/ 286247 h 652007"/>
              <a:gd name="connsiteX2" fmla="*/ 87464 w 154193"/>
              <a:gd name="connsiteY2" fmla="*/ 652007 h 652007"/>
            </a:gdLst>
            <a:ahLst/>
            <a:cxnLst>
              <a:cxn ang="0">
                <a:pos x="connsiteX0" y="connsiteY0"/>
              </a:cxn>
              <a:cxn ang="0">
                <a:pos x="connsiteX1" y="connsiteY1"/>
              </a:cxn>
              <a:cxn ang="0">
                <a:pos x="connsiteX2" y="connsiteY2"/>
              </a:cxn>
            </a:cxnLst>
            <a:rect l="l" t="t" r="r" b="b"/>
            <a:pathLst>
              <a:path w="154193" h="652007">
                <a:moveTo>
                  <a:pt x="0" y="0"/>
                </a:moveTo>
                <a:cubicBezTo>
                  <a:pt x="68248" y="88789"/>
                  <a:pt x="136497" y="177579"/>
                  <a:pt x="151074" y="286247"/>
                </a:cubicBezTo>
                <a:cubicBezTo>
                  <a:pt x="165651" y="394915"/>
                  <a:pt x="126557" y="523461"/>
                  <a:pt x="87464" y="65200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9E50ABE5-5AAF-11C5-FA52-52ACDB9C189A}"/>
              </a:ext>
            </a:extLst>
          </p:cNvPr>
          <p:cNvSpPr/>
          <p:nvPr/>
        </p:nvSpPr>
        <p:spPr>
          <a:xfrm>
            <a:off x="4457595" y="6283325"/>
            <a:ext cx="41380" cy="88900"/>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C4C10957-9AD6-DF53-18A7-60D6F879E7D7}"/>
              </a:ext>
            </a:extLst>
          </p:cNvPr>
          <p:cNvSpPr/>
          <p:nvPr/>
        </p:nvSpPr>
        <p:spPr>
          <a:xfrm>
            <a:off x="4524375" y="6283325"/>
            <a:ext cx="73188" cy="9525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9E6E01A8-C950-18C0-B80A-1990092171B1}"/>
              </a:ext>
            </a:extLst>
          </p:cNvPr>
          <p:cNvSpPr/>
          <p:nvPr/>
        </p:nvSpPr>
        <p:spPr>
          <a:xfrm>
            <a:off x="5492990" y="6102350"/>
            <a:ext cx="69610" cy="69850"/>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57252F7F-37A3-BF39-82C3-B36A0EB585A1}"/>
              </a:ext>
            </a:extLst>
          </p:cNvPr>
          <p:cNvSpPr/>
          <p:nvPr/>
        </p:nvSpPr>
        <p:spPr>
          <a:xfrm>
            <a:off x="5511800" y="6064250"/>
            <a:ext cx="76200" cy="111125"/>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0CC8060A-A1BC-1B3E-5A54-4650F05DEB8F}"/>
              </a:ext>
            </a:extLst>
          </p:cNvPr>
          <p:cNvSpPr/>
          <p:nvPr/>
        </p:nvSpPr>
        <p:spPr>
          <a:xfrm>
            <a:off x="5514975" y="6229350"/>
            <a:ext cx="57150" cy="178483"/>
          </a:xfrm>
          <a:custGeom>
            <a:avLst/>
            <a:gdLst>
              <a:gd name="connsiteX0" fmla="*/ 0 w 57150"/>
              <a:gd name="connsiteY0" fmla="*/ 0 h 178483"/>
              <a:gd name="connsiteX1" fmla="*/ 34925 w 57150"/>
              <a:gd name="connsiteY1" fmla="*/ 155575 h 178483"/>
              <a:gd name="connsiteX2" fmla="*/ 57150 w 57150"/>
              <a:gd name="connsiteY2" fmla="*/ 174625 h 178483"/>
            </a:gdLst>
            <a:ahLst/>
            <a:cxnLst>
              <a:cxn ang="0">
                <a:pos x="connsiteX0" y="connsiteY0"/>
              </a:cxn>
              <a:cxn ang="0">
                <a:pos x="connsiteX1" y="connsiteY1"/>
              </a:cxn>
              <a:cxn ang="0">
                <a:pos x="connsiteX2" y="connsiteY2"/>
              </a:cxn>
            </a:cxnLst>
            <a:rect l="l" t="t" r="r" b="b"/>
            <a:pathLst>
              <a:path w="57150" h="178483">
                <a:moveTo>
                  <a:pt x="0" y="0"/>
                </a:moveTo>
                <a:cubicBezTo>
                  <a:pt x="12700" y="63235"/>
                  <a:pt x="25400" y="126471"/>
                  <a:pt x="34925" y="155575"/>
                </a:cubicBezTo>
                <a:cubicBezTo>
                  <a:pt x="44450" y="184679"/>
                  <a:pt x="50800" y="179652"/>
                  <a:pt x="57150" y="1746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4E0F3DAE-3979-3FA5-67F0-CF7A51A45315}"/>
              </a:ext>
            </a:extLst>
          </p:cNvPr>
          <p:cNvSpPr/>
          <p:nvPr/>
        </p:nvSpPr>
        <p:spPr>
          <a:xfrm>
            <a:off x="5096359" y="6289675"/>
            <a:ext cx="73025" cy="180975"/>
          </a:xfrm>
          <a:custGeom>
            <a:avLst/>
            <a:gdLst>
              <a:gd name="connsiteX0" fmla="*/ 0 w 73025"/>
              <a:gd name="connsiteY0" fmla="*/ 0 h 180975"/>
              <a:gd name="connsiteX1" fmla="*/ 15875 w 73025"/>
              <a:gd name="connsiteY1" fmla="*/ 98425 h 180975"/>
              <a:gd name="connsiteX2" fmla="*/ 73025 w 73025"/>
              <a:gd name="connsiteY2" fmla="*/ 180975 h 180975"/>
            </a:gdLst>
            <a:ahLst/>
            <a:cxnLst>
              <a:cxn ang="0">
                <a:pos x="connsiteX0" y="connsiteY0"/>
              </a:cxn>
              <a:cxn ang="0">
                <a:pos x="connsiteX1" y="connsiteY1"/>
              </a:cxn>
              <a:cxn ang="0">
                <a:pos x="connsiteX2" y="connsiteY2"/>
              </a:cxn>
            </a:cxnLst>
            <a:rect l="l" t="t" r="r" b="b"/>
            <a:pathLst>
              <a:path w="73025" h="180975">
                <a:moveTo>
                  <a:pt x="0" y="0"/>
                </a:moveTo>
                <a:cubicBezTo>
                  <a:pt x="1852" y="34131"/>
                  <a:pt x="3704" y="68263"/>
                  <a:pt x="15875" y="98425"/>
                </a:cubicBezTo>
                <a:cubicBezTo>
                  <a:pt x="28046" y="128587"/>
                  <a:pt x="50535" y="154781"/>
                  <a:pt x="73025" y="1809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D531BADA-E694-3F18-4941-A2D5CE54AA3E}"/>
              </a:ext>
            </a:extLst>
          </p:cNvPr>
          <p:cNvSpPr/>
          <p:nvPr/>
        </p:nvSpPr>
        <p:spPr>
          <a:xfrm>
            <a:off x="5540375" y="6178550"/>
            <a:ext cx="203200" cy="77258"/>
          </a:xfrm>
          <a:custGeom>
            <a:avLst/>
            <a:gdLst>
              <a:gd name="connsiteX0" fmla="*/ 0 w 203200"/>
              <a:gd name="connsiteY0" fmla="*/ 76200 h 77258"/>
              <a:gd name="connsiteX1" fmla="*/ 63500 w 203200"/>
              <a:gd name="connsiteY1" fmla="*/ 66675 h 77258"/>
              <a:gd name="connsiteX2" fmla="*/ 203200 w 203200"/>
              <a:gd name="connsiteY2" fmla="*/ 0 h 77258"/>
            </a:gdLst>
            <a:ahLst/>
            <a:cxnLst>
              <a:cxn ang="0">
                <a:pos x="connsiteX0" y="connsiteY0"/>
              </a:cxn>
              <a:cxn ang="0">
                <a:pos x="connsiteX1" y="connsiteY1"/>
              </a:cxn>
              <a:cxn ang="0">
                <a:pos x="connsiteX2" y="connsiteY2"/>
              </a:cxn>
            </a:cxnLst>
            <a:rect l="l" t="t" r="r" b="b"/>
            <a:pathLst>
              <a:path w="203200" h="77258">
                <a:moveTo>
                  <a:pt x="0" y="76200"/>
                </a:moveTo>
                <a:cubicBezTo>
                  <a:pt x="14816" y="77787"/>
                  <a:pt x="29633" y="79375"/>
                  <a:pt x="63500" y="66675"/>
                </a:cubicBezTo>
                <a:cubicBezTo>
                  <a:pt x="97367" y="53975"/>
                  <a:pt x="150283" y="26987"/>
                  <a:pt x="20320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870029A7-15F0-405E-70EC-6A6E25BC2CEC}"/>
              </a:ext>
            </a:extLst>
          </p:cNvPr>
          <p:cNvSpPr/>
          <p:nvPr/>
        </p:nvSpPr>
        <p:spPr>
          <a:xfrm>
            <a:off x="4257654" y="5674578"/>
            <a:ext cx="400677" cy="697758"/>
          </a:xfrm>
          <a:custGeom>
            <a:avLst/>
            <a:gdLst>
              <a:gd name="connsiteX0" fmla="*/ 21 w 400677"/>
              <a:gd name="connsiteY0" fmla="*/ 65822 h 697758"/>
              <a:gd name="connsiteX1" fmla="*/ 174646 w 400677"/>
              <a:gd name="connsiteY1" fmla="*/ 313472 h 697758"/>
              <a:gd name="connsiteX2" fmla="*/ 136546 w 400677"/>
              <a:gd name="connsiteY2" fmla="*/ 592872 h 697758"/>
              <a:gd name="connsiteX3" fmla="*/ 165121 w 400677"/>
              <a:gd name="connsiteY3" fmla="*/ 564297 h 697758"/>
              <a:gd name="connsiteX4" fmla="*/ 130196 w 400677"/>
              <a:gd name="connsiteY4" fmla="*/ 697647 h 697758"/>
              <a:gd name="connsiteX5" fmla="*/ 203221 w 400677"/>
              <a:gd name="connsiteY5" fmla="*/ 586522 h 697758"/>
              <a:gd name="connsiteX6" fmla="*/ 377846 w 400677"/>
              <a:gd name="connsiteY6" fmla="*/ 548422 h 697758"/>
              <a:gd name="connsiteX7" fmla="*/ 377846 w 400677"/>
              <a:gd name="connsiteY7" fmla="*/ 456347 h 697758"/>
              <a:gd name="connsiteX8" fmla="*/ 187346 w 400677"/>
              <a:gd name="connsiteY8" fmla="*/ 8672 h 697758"/>
              <a:gd name="connsiteX9" fmla="*/ 276246 w 400677"/>
              <a:gd name="connsiteY9" fmla="*/ 154722 h 697758"/>
              <a:gd name="connsiteX10" fmla="*/ 149246 w 400677"/>
              <a:gd name="connsiteY10" fmla="*/ 81697 h 697758"/>
              <a:gd name="connsiteX11" fmla="*/ 187346 w 400677"/>
              <a:gd name="connsiteY11" fmla="*/ 180122 h 697758"/>
              <a:gd name="connsiteX12" fmla="*/ 21 w 400677"/>
              <a:gd name="connsiteY12" fmla="*/ 65822 h 69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0677" h="697758">
                <a:moveTo>
                  <a:pt x="21" y="65822"/>
                </a:moveTo>
                <a:cubicBezTo>
                  <a:pt x="-2096" y="88047"/>
                  <a:pt x="151892" y="225630"/>
                  <a:pt x="174646" y="313472"/>
                </a:cubicBezTo>
                <a:cubicBezTo>
                  <a:pt x="197400" y="401314"/>
                  <a:pt x="138133" y="551068"/>
                  <a:pt x="136546" y="592872"/>
                </a:cubicBezTo>
                <a:cubicBezTo>
                  <a:pt x="134959" y="634676"/>
                  <a:pt x="166179" y="546835"/>
                  <a:pt x="165121" y="564297"/>
                </a:cubicBezTo>
                <a:cubicBezTo>
                  <a:pt x="164063" y="581759"/>
                  <a:pt x="123846" y="693943"/>
                  <a:pt x="130196" y="697647"/>
                </a:cubicBezTo>
                <a:cubicBezTo>
                  <a:pt x="136546" y="701351"/>
                  <a:pt x="161946" y="611393"/>
                  <a:pt x="203221" y="586522"/>
                </a:cubicBezTo>
                <a:cubicBezTo>
                  <a:pt x="244496" y="561651"/>
                  <a:pt x="348742" y="570118"/>
                  <a:pt x="377846" y="548422"/>
                </a:cubicBezTo>
                <a:cubicBezTo>
                  <a:pt x="406950" y="526726"/>
                  <a:pt x="409596" y="546305"/>
                  <a:pt x="377846" y="456347"/>
                </a:cubicBezTo>
                <a:cubicBezTo>
                  <a:pt x="346096" y="366389"/>
                  <a:pt x="204279" y="58943"/>
                  <a:pt x="187346" y="8672"/>
                </a:cubicBezTo>
                <a:cubicBezTo>
                  <a:pt x="170413" y="-41599"/>
                  <a:pt x="282596" y="142551"/>
                  <a:pt x="276246" y="154722"/>
                </a:cubicBezTo>
                <a:cubicBezTo>
                  <a:pt x="269896" y="166893"/>
                  <a:pt x="164063" y="77464"/>
                  <a:pt x="149246" y="81697"/>
                </a:cubicBezTo>
                <a:cubicBezTo>
                  <a:pt x="134429" y="85930"/>
                  <a:pt x="206396" y="182239"/>
                  <a:pt x="187346" y="180122"/>
                </a:cubicBezTo>
                <a:cubicBezTo>
                  <a:pt x="168296" y="178005"/>
                  <a:pt x="2138" y="43597"/>
                  <a:pt x="21" y="6582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03C94407-788D-FE57-9E6A-20A8B7149F12}"/>
              </a:ext>
            </a:extLst>
          </p:cNvPr>
          <p:cNvSpPr/>
          <p:nvPr/>
        </p:nvSpPr>
        <p:spPr>
          <a:xfrm>
            <a:off x="5330823" y="5478592"/>
            <a:ext cx="327262" cy="629154"/>
          </a:xfrm>
          <a:custGeom>
            <a:avLst/>
            <a:gdLst>
              <a:gd name="connsiteX0" fmla="*/ 2 w 327262"/>
              <a:gd name="connsiteY0" fmla="*/ 150683 h 629154"/>
              <a:gd name="connsiteX1" fmla="*/ 123827 w 327262"/>
              <a:gd name="connsiteY1" fmla="*/ 401508 h 629154"/>
              <a:gd name="connsiteX2" fmla="*/ 120652 w 327262"/>
              <a:gd name="connsiteY2" fmla="*/ 623758 h 629154"/>
              <a:gd name="connsiteX3" fmla="*/ 228602 w 327262"/>
              <a:gd name="connsiteY3" fmla="*/ 560258 h 629154"/>
              <a:gd name="connsiteX4" fmla="*/ 311152 w 327262"/>
              <a:gd name="connsiteY4" fmla="*/ 557083 h 629154"/>
              <a:gd name="connsiteX5" fmla="*/ 311152 w 327262"/>
              <a:gd name="connsiteY5" fmla="*/ 382458 h 629154"/>
              <a:gd name="connsiteX6" fmla="*/ 142877 w 327262"/>
              <a:gd name="connsiteY6" fmla="*/ 10983 h 629154"/>
              <a:gd name="connsiteX7" fmla="*/ 168277 w 327262"/>
              <a:gd name="connsiteY7" fmla="*/ 99883 h 629154"/>
              <a:gd name="connsiteX8" fmla="*/ 41277 w 327262"/>
              <a:gd name="connsiteY8" fmla="*/ 115758 h 629154"/>
              <a:gd name="connsiteX9" fmla="*/ 127002 w 327262"/>
              <a:gd name="connsiteY9" fmla="*/ 125283 h 629154"/>
              <a:gd name="connsiteX10" fmla="*/ 2 w 327262"/>
              <a:gd name="connsiteY10" fmla="*/ 150683 h 62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262" h="629154">
                <a:moveTo>
                  <a:pt x="2" y="150683"/>
                </a:moveTo>
                <a:cubicBezTo>
                  <a:pt x="-527" y="196720"/>
                  <a:pt x="103719" y="322662"/>
                  <a:pt x="123827" y="401508"/>
                </a:cubicBezTo>
                <a:cubicBezTo>
                  <a:pt x="143935" y="480354"/>
                  <a:pt x="103189" y="597300"/>
                  <a:pt x="120652" y="623758"/>
                </a:cubicBezTo>
                <a:cubicBezTo>
                  <a:pt x="138115" y="650216"/>
                  <a:pt x="196852" y="571370"/>
                  <a:pt x="228602" y="560258"/>
                </a:cubicBezTo>
                <a:cubicBezTo>
                  <a:pt x="260352" y="549146"/>
                  <a:pt x="297394" y="586716"/>
                  <a:pt x="311152" y="557083"/>
                </a:cubicBezTo>
                <a:cubicBezTo>
                  <a:pt x="324910" y="527450"/>
                  <a:pt x="339198" y="473475"/>
                  <a:pt x="311152" y="382458"/>
                </a:cubicBezTo>
                <a:cubicBezTo>
                  <a:pt x="283106" y="291441"/>
                  <a:pt x="166690" y="58079"/>
                  <a:pt x="142877" y="10983"/>
                </a:cubicBezTo>
                <a:cubicBezTo>
                  <a:pt x="119064" y="-36113"/>
                  <a:pt x="185210" y="82421"/>
                  <a:pt x="168277" y="99883"/>
                </a:cubicBezTo>
                <a:cubicBezTo>
                  <a:pt x="151344" y="117345"/>
                  <a:pt x="48156" y="111525"/>
                  <a:pt x="41277" y="115758"/>
                </a:cubicBezTo>
                <a:cubicBezTo>
                  <a:pt x="34398" y="119991"/>
                  <a:pt x="133881" y="124754"/>
                  <a:pt x="127002" y="125283"/>
                </a:cubicBezTo>
                <a:cubicBezTo>
                  <a:pt x="120123" y="125812"/>
                  <a:pt x="531" y="104646"/>
                  <a:pt x="2" y="150683"/>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C7940599-0285-46BF-FEC6-A867C849847F}"/>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0C914A93-61E4-3725-E036-EB356F0BC91A}"/>
              </a:ext>
            </a:extLst>
          </p:cNvPr>
          <p:cNvSpPr/>
          <p:nvPr/>
        </p:nvSpPr>
        <p:spPr>
          <a:xfrm>
            <a:off x="5101936" y="6255327"/>
            <a:ext cx="133004" cy="4157"/>
          </a:xfrm>
          <a:custGeom>
            <a:avLst/>
            <a:gdLst>
              <a:gd name="connsiteX0" fmla="*/ 0 w 133004"/>
              <a:gd name="connsiteY0" fmla="*/ 4157 h 4157"/>
              <a:gd name="connsiteX1" fmla="*/ 133004 w 133004"/>
              <a:gd name="connsiteY1" fmla="*/ 0 h 4157"/>
            </a:gdLst>
            <a:ahLst/>
            <a:cxnLst>
              <a:cxn ang="0">
                <a:pos x="connsiteX0" y="connsiteY0"/>
              </a:cxn>
              <a:cxn ang="0">
                <a:pos x="connsiteX1" y="connsiteY1"/>
              </a:cxn>
            </a:cxnLst>
            <a:rect l="l" t="t" r="r" b="b"/>
            <a:pathLst>
              <a:path w="133004" h="4157">
                <a:moveTo>
                  <a:pt x="0" y="4157"/>
                </a:moveTo>
                <a:lnTo>
                  <a:pt x="133004" y="0"/>
                </a:ln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6C24A37E-7EE8-3346-59C9-DB1695B54AA6}"/>
              </a:ext>
            </a:extLst>
          </p:cNvPr>
          <p:cNvSpPr/>
          <p:nvPr/>
        </p:nvSpPr>
        <p:spPr>
          <a:xfrm>
            <a:off x="5118562" y="6230389"/>
            <a:ext cx="411480" cy="50119"/>
          </a:xfrm>
          <a:custGeom>
            <a:avLst/>
            <a:gdLst>
              <a:gd name="connsiteX0" fmla="*/ 0 w 411480"/>
              <a:gd name="connsiteY0" fmla="*/ 45720 h 50119"/>
              <a:gd name="connsiteX1" fmla="*/ 133003 w 411480"/>
              <a:gd name="connsiteY1" fmla="*/ 45720 h 50119"/>
              <a:gd name="connsiteX2" fmla="*/ 411480 w 411480"/>
              <a:gd name="connsiteY2" fmla="*/ 0 h 50119"/>
            </a:gdLst>
            <a:ahLst/>
            <a:cxnLst>
              <a:cxn ang="0">
                <a:pos x="connsiteX0" y="connsiteY0"/>
              </a:cxn>
              <a:cxn ang="0">
                <a:pos x="connsiteX1" y="connsiteY1"/>
              </a:cxn>
              <a:cxn ang="0">
                <a:pos x="connsiteX2" y="connsiteY2"/>
              </a:cxn>
            </a:cxnLst>
            <a:rect l="l" t="t" r="r" b="b"/>
            <a:pathLst>
              <a:path w="411480" h="50119">
                <a:moveTo>
                  <a:pt x="0" y="45720"/>
                </a:moveTo>
                <a:cubicBezTo>
                  <a:pt x="32211" y="49530"/>
                  <a:pt x="64423" y="53340"/>
                  <a:pt x="133003" y="45720"/>
                </a:cubicBezTo>
                <a:cubicBezTo>
                  <a:pt x="201583" y="38100"/>
                  <a:pt x="306531" y="19050"/>
                  <a:pt x="411480" y="0"/>
                </a:cubicBezTo>
              </a:path>
            </a:pathLst>
          </a:custGeom>
          <a:noFill/>
          <a:ln>
            <a:solidFill>
              <a:srgbClr val="1B1E2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DBEAFFC9-4E0B-B48D-959F-4A698B2C1324}"/>
              </a:ext>
            </a:extLst>
          </p:cNvPr>
          <p:cNvSpPr/>
          <p:nvPr/>
        </p:nvSpPr>
        <p:spPr>
          <a:xfrm>
            <a:off x="5135187" y="6429895"/>
            <a:ext cx="436418" cy="62584"/>
          </a:xfrm>
          <a:custGeom>
            <a:avLst/>
            <a:gdLst>
              <a:gd name="connsiteX0" fmla="*/ 0 w 436418"/>
              <a:gd name="connsiteY0" fmla="*/ 54032 h 62584"/>
              <a:gd name="connsiteX1" fmla="*/ 157942 w 436418"/>
              <a:gd name="connsiteY1" fmla="*/ 58189 h 62584"/>
              <a:gd name="connsiteX2" fmla="*/ 436418 w 436418"/>
              <a:gd name="connsiteY2" fmla="*/ 0 h 62584"/>
            </a:gdLst>
            <a:ahLst/>
            <a:cxnLst>
              <a:cxn ang="0">
                <a:pos x="connsiteX0" y="connsiteY0"/>
              </a:cxn>
              <a:cxn ang="0">
                <a:pos x="connsiteX1" y="connsiteY1"/>
              </a:cxn>
              <a:cxn ang="0">
                <a:pos x="connsiteX2" y="connsiteY2"/>
              </a:cxn>
            </a:cxnLst>
            <a:rect l="l" t="t" r="r" b="b"/>
            <a:pathLst>
              <a:path w="436418" h="62584">
                <a:moveTo>
                  <a:pt x="0" y="54032"/>
                </a:moveTo>
                <a:cubicBezTo>
                  <a:pt x="42603" y="60613"/>
                  <a:pt x="85206" y="67194"/>
                  <a:pt x="157942" y="58189"/>
                </a:cubicBezTo>
                <a:cubicBezTo>
                  <a:pt x="230678" y="49184"/>
                  <a:pt x="333548" y="24592"/>
                  <a:pt x="436418"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188A15CB-3513-E461-BE22-8C11A0256D93}"/>
              </a:ext>
            </a:extLst>
          </p:cNvPr>
          <p:cNvSpPr/>
          <p:nvPr/>
        </p:nvSpPr>
        <p:spPr>
          <a:xfrm>
            <a:off x="5212230" y="6508865"/>
            <a:ext cx="164026" cy="315884"/>
          </a:xfrm>
          <a:custGeom>
            <a:avLst/>
            <a:gdLst>
              <a:gd name="connsiteX0" fmla="*/ 14397 w 164026"/>
              <a:gd name="connsiteY0" fmla="*/ 0 h 315884"/>
              <a:gd name="connsiteX1" fmla="*/ 14397 w 164026"/>
              <a:gd name="connsiteY1" fmla="*/ 141317 h 315884"/>
              <a:gd name="connsiteX2" fmla="*/ 164026 w 164026"/>
              <a:gd name="connsiteY2" fmla="*/ 315884 h 315884"/>
            </a:gdLst>
            <a:ahLst/>
            <a:cxnLst>
              <a:cxn ang="0">
                <a:pos x="connsiteX0" y="connsiteY0"/>
              </a:cxn>
              <a:cxn ang="0">
                <a:pos x="connsiteX1" y="connsiteY1"/>
              </a:cxn>
              <a:cxn ang="0">
                <a:pos x="connsiteX2" y="connsiteY2"/>
              </a:cxn>
            </a:cxnLst>
            <a:rect l="l" t="t" r="r" b="b"/>
            <a:pathLst>
              <a:path w="164026" h="315884">
                <a:moveTo>
                  <a:pt x="14397" y="0"/>
                </a:moveTo>
                <a:cubicBezTo>
                  <a:pt x="1928" y="44335"/>
                  <a:pt x="-10541" y="88670"/>
                  <a:pt x="14397" y="141317"/>
                </a:cubicBezTo>
                <a:cubicBezTo>
                  <a:pt x="39335" y="193964"/>
                  <a:pt x="101680" y="254924"/>
                  <a:pt x="164026" y="31588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0136B3CD-5030-8ED7-65F4-E4AB5833CFE3}"/>
              </a:ext>
            </a:extLst>
          </p:cNvPr>
          <p:cNvSpPr/>
          <p:nvPr/>
        </p:nvSpPr>
        <p:spPr>
          <a:xfrm>
            <a:off x="5159375" y="6308725"/>
            <a:ext cx="120650" cy="15875"/>
          </a:xfrm>
          <a:custGeom>
            <a:avLst/>
            <a:gdLst>
              <a:gd name="connsiteX0" fmla="*/ 0 w 120650"/>
              <a:gd name="connsiteY0" fmla="*/ 0 h 15875"/>
              <a:gd name="connsiteX1" fmla="*/ 79375 w 120650"/>
              <a:gd name="connsiteY1" fmla="*/ 15875 h 15875"/>
              <a:gd name="connsiteX2" fmla="*/ 120650 w 120650"/>
              <a:gd name="connsiteY2" fmla="*/ 0 h 15875"/>
            </a:gdLst>
            <a:ahLst/>
            <a:cxnLst>
              <a:cxn ang="0">
                <a:pos x="connsiteX0" y="connsiteY0"/>
              </a:cxn>
              <a:cxn ang="0">
                <a:pos x="connsiteX1" y="connsiteY1"/>
              </a:cxn>
              <a:cxn ang="0">
                <a:pos x="connsiteX2" y="connsiteY2"/>
              </a:cxn>
            </a:cxnLst>
            <a:rect l="l" t="t" r="r" b="b"/>
            <a:pathLst>
              <a:path w="120650" h="15875">
                <a:moveTo>
                  <a:pt x="0" y="0"/>
                </a:moveTo>
                <a:cubicBezTo>
                  <a:pt x="29633" y="7937"/>
                  <a:pt x="59267" y="15875"/>
                  <a:pt x="79375" y="15875"/>
                </a:cubicBezTo>
                <a:cubicBezTo>
                  <a:pt x="99483" y="15875"/>
                  <a:pt x="110066" y="7937"/>
                  <a:pt x="120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7E0C059D-348C-D4BC-0CFD-30FA7FE07F86}"/>
              </a:ext>
            </a:extLst>
          </p:cNvPr>
          <p:cNvSpPr/>
          <p:nvPr/>
        </p:nvSpPr>
        <p:spPr>
          <a:xfrm>
            <a:off x="5200650" y="6308725"/>
            <a:ext cx="120067" cy="56279"/>
          </a:xfrm>
          <a:custGeom>
            <a:avLst/>
            <a:gdLst>
              <a:gd name="connsiteX0" fmla="*/ 69850 w 120067"/>
              <a:gd name="connsiteY0" fmla="*/ 0 h 56279"/>
              <a:gd name="connsiteX1" fmla="*/ 117475 w 120067"/>
              <a:gd name="connsiteY1" fmla="*/ 53975 h 56279"/>
              <a:gd name="connsiteX2" fmla="*/ 0 w 120067"/>
              <a:gd name="connsiteY2" fmla="*/ 41275 h 56279"/>
            </a:gdLst>
            <a:ahLst/>
            <a:cxnLst>
              <a:cxn ang="0">
                <a:pos x="connsiteX0" y="connsiteY0"/>
              </a:cxn>
              <a:cxn ang="0">
                <a:pos x="connsiteX1" y="connsiteY1"/>
              </a:cxn>
              <a:cxn ang="0">
                <a:pos x="connsiteX2" y="connsiteY2"/>
              </a:cxn>
            </a:cxnLst>
            <a:rect l="l" t="t" r="r" b="b"/>
            <a:pathLst>
              <a:path w="120067" h="56279">
                <a:moveTo>
                  <a:pt x="69850" y="0"/>
                </a:moveTo>
                <a:cubicBezTo>
                  <a:pt x="99483" y="23548"/>
                  <a:pt x="129117" y="47096"/>
                  <a:pt x="117475" y="53975"/>
                </a:cubicBezTo>
                <a:cubicBezTo>
                  <a:pt x="105833" y="60854"/>
                  <a:pt x="52916" y="51064"/>
                  <a:pt x="0" y="412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F2B13816-EF91-5BE7-7540-525062CA5ADF}"/>
              </a:ext>
            </a:extLst>
          </p:cNvPr>
          <p:cNvSpPr/>
          <p:nvPr/>
        </p:nvSpPr>
        <p:spPr>
          <a:xfrm>
            <a:off x="5175250" y="6321425"/>
            <a:ext cx="38148" cy="139700"/>
          </a:xfrm>
          <a:custGeom>
            <a:avLst/>
            <a:gdLst>
              <a:gd name="connsiteX0" fmla="*/ 0 w 38148"/>
              <a:gd name="connsiteY0" fmla="*/ 0 h 139700"/>
              <a:gd name="connsiteX1" fmla="*/ 38100 w 38148"/>
              <a:gd name="connsiteY1" fmla="*/ 53975 h 139700"/>
              <a:gd name="connsiteX2" fmla="*/ 6350 w 38148"/>
              <a:gd name="connsiteY2" fmla="*/ 139700 h 139700"/>
            </a:gdLst>
            <a:ahLst/>
            <a:cxnLst>
              <a:cxn ang="0">
                <a:pos x="connsiteX0" y="connsiteY0"/>
              </a:cxn>
              <a:cxn ang="0">
                <a:pos x="connsiteX1" y="connsiteY1"/>
              </a:cxn>
              <a:cxn ang="0">
                <a:pos x="connsiteX2" y="connsiteY2"/>
              </a:cxn>
            </a:cxnLst>
            <a:rect l="l" t="t" r="r" b="b"/>
            <a:pathLst>
              <a:path w="38148" h="139700">
                <a:moveTo>
                  <a:pt x="0" y="0"/>
                </a:moveTo>
                <a:cubicBezTo>
                  <a:pt x="18521" y="15346"/>
                  <a:pt x="37042" y="30692"/>
                  <a:pt x="38100" y="53975"/>
                </a:cubicBezTo>
                <a:cubicBezTo>
                  <a:pt x="39158" y="77258"/>
                  <a:pt x="22754" y="108479"/>
                  <a:pt x="635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B90F95D4-FABE-8E70-C51B-357F07FC0B92}"/>
              </a:ext>
            </a:extLst>
          </p:cNvPr>
          <p:cNvSpPr/>
          <p:nvPr/>
        </p:nvSpPr>
        <p:spPr>
          <a:xfrm>
            <a:off x="5226050" y="6372225"/>
            <a:ext cx="42268" cy="79375"/>
          </a:xfrm>
          <a:custGeom>
            <a:avLst/>
            <a:gdLst>
              <a:gd name="connsiteX0" fmla="*/ 25400 w 42268"/>
              <a:gd name="connsiteY0" fmla="*/ 0 h 79375"/>
              <a:gd name="connsiteX1" fmla="*/ 41275 w 42268"/>
              <a:gd name="connsiteY1" fmla="*/ 53975 h 79375"/>
              <a:gd name="connsiteX2" fmla="*/ 0 w 42268"/>
              <a:gd name="connsiteY2" fmla="*/ 79375 h 79375"/>
            </a:gdLst>
            <a:ahLst/>
            <a:cxnLst>
              <a:cxn ang="0">
                <a:pos x="connsiteX0" y="connsiteY0"/>
              </a:cxn>
              <a:cxn ang="0">
                <a:pos x="connsiteX1" y="connsiteY1"/>
              </a:cxn>
              <a:cxn ang="0">
                <a:pos x="connsiteX2" y="connsiteY2"/>
              </a:cxn>
            </a:cxnLst>
            <a:rect l="l" t="t" r="r" b="b"/>
            <a:pathLst>
              <a:path w="42268" h="79375">
                <a:moveTo>
                  <a:pt x="25400" y="0"/>
                </a:moveTo>
                <a:cubicBezTo>
                  <a:pt x="35454" y="20373"/>
                  <a:pt x="45508" y="40746"/>
                  <a:pt x="41275" y="53975"/>
                </a:cubicBezTo>
                <a:cubicBezTo>
                  <a:pt x="37042" y="67204"/>
                  <a:pt x="18521" y="73289"/>
                  <a:pt x="0" y="793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4910CABB-6EC7-2706-DD73-B0B29FF507FC}"/>
              </a:ext>
            </a:extLst>
          </p:cNvPr>
          <p:cNvSpPr/>
          <p:nvPr/>
        </p:nvSpPr>
        <p:spPr>
          <a:xfrm>
            <a:off x="5226050" y="6398996"/>
            <a:ext cx="111125" cy="37351"/>
          </a:xfrm>
          <a:custGeom>
            <a:avLst/>
            <a:gdLst>
              <a:gd name="connsiteX0" fmla="*/ 0 w 111125"/>
              <a:gd name="connsiteY0" fmla="*/ 8154 h 37351"/>
              <a:gd name="connsiteX1" fmla="*/ 79375 w 111125"/>
              <a:gd name="connsiteY1" fmla="*/ 1804 h 37351"/>
              <a:gd name="connsiteX2" fmla="*/ 85725 w 111125"/>
              <a:gd name="connsiteY2" fmla="*/ 36729 h 37351"/>
              <a:gd name="connsiteX3" fmla="*/ 111125 w 111125"/>
              <a:gd name="connsiteY3" fmla="*/ 20854 h 37351"/>
            </a:gdLst>
            <a:ahLst/>
            <a:cxnLst>
              <a:cxn ang="0">
                <a:pos x="connsiteX0" y="connsiteY0"/>
              </a:cxn>
              <a:cxn ang="0">
                <a:pos x="connsiteX1" y="connsiteY1"/>
              </a:cxn>
              <a:cxn ang="0">
                <a:pos x="connsiteX2" y="connsiteY2"/>
              </a:cxn>
              <a:cxn ang="0">
                <a:pos x="connsiteX3" y="connsiteY3"/>
              </a:cxn>
            </a:cxnLst>
            <a:rect l="l" t="t" r="r" b="b"/>
            <a:pathLst>
              <a:path w="111125" h="37351">
                <a:moveTo>
                  <a:pt x="0" y="8154"/>
                </a:moveTo>
                <a:cubicBezTo>
                  <a:pt x="32543" y="2597"/>
                  <a:pt x="65087" y="-2959"/>
                  <a:pt x="79375" y="1804"/>
                </a:cubicBezTo>
                <a:cubicBezTo>
                  <a:pt x="93663" y="6567"/>
                  <a:pt x="80433" y="33554"/>
                  <a:pt x="85725" y="36729"/>
                </a:cubicBezTo>
                <a:cubicBezTo>
                  <a:pt x="91017" y="39904"/>
                  <a:pt x="101071" y="30379"/>
                  <a:pt x="111125" y="208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DFA4E7A5-D639-4FB0-7715-268D9AA218A6}"/>
              </a:ext>
            </a:extLst>
          </p:cNvPr>
          <p:cNvSpPr/>
          <p:nvPr/>
        </p:nvSpPr>
        <p:spPr>
          <a:xfrm>
            <a:off x="5384800" y="6276975"/>
            <a:ext cx="69850" cy="34925"/>
          </a:xfrm>
          <a:custGeom>
            <a:avLst/>
            <a:gdLst>
              <a:gd name="connsiteX0" fmla="*/ 69850 w 69850"/>
              <a:gd name="connsiteY0" fmla="*/ 0 h 34925"/>
              <a:gd name="connsiteX1" fmla="*/ 0 w 69850"/>
              <a:gd name="connsiteY1" fmla="*/ 34925 h 34925"/>
            </a:gdLst>
            <a:ahLst/>
            <a:cxnLst>
              <a:cxn ang="0">
                <a:pos x="connsiteX0" y="connsiteY0"/>
              </a:cxn>
              <a:cxn ang="0">
                <a:pos x="connsiteX1" y="connsiteY1"/>
              </a:cxn>
            </a:cxnLst>
            <a:rect l="l" t="t" r="r" b="b"/>
            <a:pathLst>
              <a:path w="69850" h="34925">
                <a:moveTo>
                  <a:pt x="69850" y="0"/>
                </a:moveTo>
                <a:lnTo>
                  <a:pt x="0" y="3492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17427C59-1236-4129-6467-4E89D3BC5974}"/>
              </a:ext>
            </a:extLst>
          </p:cNvPr>
          <p:cNvSpPr/>
          <p:nvPr/>
        </p:nvSpPr>
        <p:spPr>
          <a:xfrm>
            <a:off x="5381625" y="6305550"/>
            <a:ext cx="101600" cy="47625"/>
          </a:xfrm>
          <a:custGeom>
            <a:avLst/>
            <a:gdLst>
              <a:gd name="connsiteX0" fmla="*/ 0 w 101600"/>
              <a:gd name="connsiteY0" fmla="*/ 47625 h 47625"/>
              <a:gd name="connsiteX1" fmla="*/ 57150 w 101600"/>
              <a:gd name="connsiteY1" fmla="*/ 34925 h 47625"/>
              <a:gd name="connsiteX2" fmla="*/ 101600 w 101600"/>
              <a:gd name="connsiteY2" fmla="*/ 0 h 47625"/>
              <a:gd name="connsiteX3" fmla="*/ 101600 w 101600"/>
              <a:gd name="connsiteY3" fmla="*/ 0 h 47625"/>
            </a:gdLst>
            <a:ahLst/>
            <a:cxnLst>
              <a:cxn ang="0">
                <a:pos x="connsiteX0" y="connsiteY0"/>
              </a:cxn>
              <a:cxn ang="0">
                <a:pos x="connsiteX1" y="connsiteY1"/>
              </a:cxn>
              <a:cxn ang="0">
                <a:pos x="connsiteX2" y="connsiteY2"/>
              </a:cxn>
              <a:cxn ang="0">
                <a:pos x="connsiteX3" y="connsiteY3"/>
              </a:cxn>
            </a:cxnLst>
            <a:rect l="l" t="t" r="r" b="b"/>
            <a:pathLst>
              <a:path w="101600" h="47625">
                <a:moveTo>
                  <a:pt x="0" y="47625"/>
                </a:moveTo>
                <a:cubicBezTo>
                  <a:pt x="20108" y="45243"/>
                  <a:pt x="40217" y="42862"/>
                  <a:pt x="57150" y="34925"/>
                </a:cubicBezTo>
                <a:cubicBezTo>
                  <a:pt x="74083" y="26988"/>
                  <a:pt x="101600" y="0"/>
                  <a:pt x="101600" y="0"/>
                </a:cubicBezTo>
                <a:lnTo>
                  <a:pt x="10160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9F9397DC-1084-5A66-E0FA-E88A7CC8DAA4}"/>
              </a:ext>
            </a:extLst>
          </p:cNvPr>
          <p:cNvSpPr/>
          <p:nvPr/>
        </p:nvSpPr>
        <p:spPr>
          <a:xfrm>
            <a:off x="5378450" y="6334125"/>
            <a:ext cx="123825" cy="54922"/>
          </a:xfrm>
          <a:custGeom>
            <a:avLst/>
            <a:gdLst>
              <a:gd name="connsiteX0" fmla="*/ 0 w 123825"/>
              <a:gd name="connsiteY0" fmla="*/ 53975 h 54922"/>
              <a:gd name="connsiteX1" fmla="*/ 63500 w 123825"/>
              <a:gd name="connsiteY1" fmla="*/ 47625 h 54922"/>
              <a:gd name="connsiteX2" fmla="*/ 123825 w 123825"/>
              <a:gd name="connsiteY2" fmla="*/ 0 h 54922"/>
            </a:gdLst>
            <a:ahLst/>
            <a:cxnLst>
              <a:cxn ang="0">
                <a:pos x="connsiteX0" y="connsiteY0"/>
              </a:cxn>
              <a:cxn ang="0">
                <a:pos x="connsiteX1" y="connsiteY1"/>
              </a:cxn>
              <a:cxn ang="0">
                <a:pos x="connsiteX2" y="connsiteY2"/>
              </a:cxn>
            </a:cxnLst>
            <a:rect l="l" t="t" r="r" b="b"/>
            <a:pathLst>
              <a:path w="123825" h="54922">
                <a:moveTo>
                  <a:pt x="0" y="53975"/>
                </a:moveTo>
                <a:cubicBezTo>
                  <a:pt x="21431" y="55298"/>
                  <a:pt x="42863" y="56621"/>
                  <a:pt x="63500" y="47625"/>
                </a:cubicBezTo>
                <a:cubicBezTo>
                  <a:pt x="84138" y="38629"/>
                  <a:pt x="103981" y="19314"/>
                  <a:pt x="1238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ABC955E7-7C4A-BC77-C2FA-A85C6F391081}"/>
              </a:ext>
            </a:extLst>
          </p:cNvPr>
          <p:cNvSpPr/>
          <p:nvPr/>
        </p:nvSpPr>
        <p:spPr>
          <a:xfrm>
            <a:off x="5422900" y="6308725"/>
            <a:ext cx="43235" cy="127055"/>
          </a:xfrm>
          <a:custGeom>
            <a:avLst/>
            <a:gdLst>
              <a:gd name="connsiteX0" fmla="*/ 3175 w 43235"/>
              <a:gd name="connsiteY0" fmla="*/ 0 h 127055"/>
              <a:gd name="connsiteX1" fmla="*/ 41275 w 43235"/>
              <a:gd name="connsiteY1" fmla="*/ 66675 h 127055"/>
              <a:gd name="connsiteX2" fmla="*/ 38100 w 43235"/>
              <a:gd name="connsiteY2" fmla="*/ 114300 h 127055"/>
              <a:gd name="connsiteX3" fmla="*/ 28575 w 43235"/>
              <a:gd name="connsiteY3" fmla="*/ 127000 h 127055"/>
              <a:gd name="connsiteX4" fmla="*/ 0 w 43235"/>
              <a:gd name="connsiteY4" fmla="*/ 111125 h 127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35" h="127055">
                <a:moveTo>
                  <a:pt x="3175" y="0"/>
                </a:moveTo>
                <a:cubicBezTo>
                  <a:pt x="19314" y="23812"/>
                  <a:pt x="35454" y="47625"/>
                  <a:pt x="41275" y="66675"/>
                </a:cubicBezTo>
                <a:cubicBezTo>
                  <a:pt x="47096" y="85725"/>
                  <a:pt x="38100" y="114300"/>
                  <a:pt x="38100" y="114300"/>
                </a:cubicBezTo>
                <a:cubicBezTo>
                  <a:pt x="35983" y="124354"/>
                  <a:pt x="34925" y="127529"/>
                  <a:pt x="28575" y="127000"/>
                </a:cubicBezTo>
                <a:cubicBezTo>
                  <a:pt x="22225" y="126471"/>
                  <a:pt x="11112" y="118798"/>
                  <a:pt x="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77EDB2FB-A3E1-1D6E-6ADF-5EACD9CE0300}"/>
              </a:ext>
            </a:extLst>
          </p:cNvPr>
          <p:cNvSpPr/>
          <p:nvPr/>
        </p:nvSpPr>
        <p:spPr>
          <a:xfrm>
            <a:off x="3890742" y="6136294"/>
            <a:ext cx="1560586" cy="682230"/>
          </a:xfrm>
          <a:custGeom>
            <a:avLst/>
            <a:gdLst>
              <a:gd name="connsiteX0" fmla="*/ 455833 w 1560586"/>
              <a:gd name="connsiteY0" fmla="*/ 150206 h 682230"/>
              <a:gd name="connsiteX1" fmla="*/ 1532158 w 1560586"/>
              <a:gd name="connsiteY1" fmla="*/ 981 h 682230"/>
              <a:gd name="connsiteX2" fmla="*/ 1240058 w 1560586"/>
              <a:gd name="connsiteY2" fmla="*/ 89881 h 682230"/>
              <a:gd name="connsiteX3" fmla="*/ 1147983 w 1560586"/>
              <a:gd name="connsiteY3" fmla="*/ 175606 h 682230"/>
              <a:gd name="connsiteX4" fmla="*/ 1284508 w 1560586"/>
              <a:gd name="connsiteY4" fmla="*/ 404206 h 682230"/>
              <a:gd name="connsiteX5" fmla="*/ 1294033 w 1560586"/>
              <a:gd name="connsiteY5" fmla="*/ 575656 h 682230"/>
              <a:gd name="connsiteX6" fmla="*/ 1395633 w 1560586"/>
              <a:gd name="connsiteY6" fmla="*/ 670906 h 682230"/>
              <a:gd name="connsiteX7" fmla="*/ 1227358 w 1560586"/>
              <a:gd name="connsiteY7" fmla="*/ 680431 h 682230"/>
              <a:gd name="connsiteX8" fmla="*/ 39908 w 1560586"/>
              <a:gd name="connsiteY8" fmla="*/ 670906 h 682230"/>
              <a:gd name="connsiteX9" fmla="*/ 293908 w 1560586"/>
              <a:gd name="connsiteY9" fmla="*/ 582006 h 682230"/>
              <a:gd name="connsiteX10" fmla="*/ 427258 w 1560586"/>
              <a:gd name="connsiteY10" fmla="*/ 518506 h 682230"/>
              <a:gd name="connsiteX11" fmla="*/ 490758 w 1560586"/>
              <a:gd name="connsiteY11" fmla="*/ 429606 h 682230"/>
              <a:gd name="connsiteX12" fmla="*/ 525683 w 1560586"/>
              <a:gd name="connsiteY12" fmla="*/ 261331 h 682230"/>
              <a:gd name="connsiteX13" fmla="*/ 786033 w 1560586"/>
              <a:gd name="connsiteY13" fmla="*/ 245456 h 682230"/>
              <a:gd name="connsiteX14" fmla="*/ 716183 w 1560586"/>
              <a:gd name="connsiteY14" fmla="*/ 140681 h 682230"/>
              <a:gd name="connsiteX15" fmla="*/ 579658 w 1560586"/>
              <a:gd name="connsiteY15" fmla="*/ 121631 h 682230"/>
              <a:gd name="connsiteX16" fmla="*/ 516158 w 1560586"/>
              <a:gd name="connsiteY16" fmla="*/ 274031 h 682230"/>
              <a:gd name="connsiteX17" fmla="*/ 503458 w 1560586"/>
              <a:gd name="connsiteY17" fmla="*/ 235931 h 682230"/>
              <a:gd name="connsiteX18" fmla="*/ 455833 w 1560586"/>
              <a:gd name="connsiteY18" fmla="*/ 150206 h 6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60586" h="682230">
                <a:moveTo>
                  <a:pt x="455833" y="150206"/>
                </a:moveTo>
                <a:cubicBezTo>
                  <a:pt x="627283" y="111048"/>
                  <a:pt x="1401454" y="11035"/>
                  <a:pt x="1532158" y="981"/>
                </a:cubicBezTo>
                <a:cubicBezTo>
                  <a:pt x="1662862" y="-9073"/>
                  <a:pt x="1304087" y="60777"/>
                  <a:pt x="1240058" y="89881"/>
                </a:cubicBezTo>
                <a:cubicBezTo>
                  <a:pt x="1176029" y="118985"/>
                  <a:pt x="1140575" y="123218"/>
                  <a:pt x="1147983" y="175606"/>
                </a:cubicBezTo>
                <a:cubicBezTo>
                  <a:pt x="1155391" y="227994"/>
                  <a:pt x="1260166" y="337531"/>
                  <a:pt x="1284508" y="404206"/>
                </a:cubicBezTo>
                <a:cubicBezTo>
                  <a:pt x="1308850" y="470881"/>
                  <a:pt x="1275512" y="531206"/>
                  <a:pt x="1294033" y="575656"/>
                </a:cubicBezTo>
                <a:cubicBezTo>
                  <a:pt x="1312554" y="620106"/>
                  <a:pt x="1406745" y="653444"/>
                  <a:pt x="1395633" y="670906"/>
                </a:cubicBezTo>
                <a:cubicBezTo>
                  <a:pt x="1384521" y="688368"/>
                  <a:pt x="1227358" y="680431"/>
                  <a:pt x="1227358" y="680431"/>
                </a:cubicBezTo>
                <a:lnTo>
                  <a:pt x="39908" y="670906"/>
                </a:lnTo>
                <a:cubicBezTo>
                  <a:pt x="-115667" y="654502"/>
                  <a:pt x="229350" y="607406"/>
                  <a:pt x="293908" y="582006"/>
                </a:cubicBezTo>
                <a:cubicBezTo>
                  <a:pt x="358466" y="556606"/>
                  <a:pt x="394450" y="543906"/>
                  <a:pt x="427258" y="518506"/>
                </a:cubicBezTo>
                <a:cubicBezTo>
                  <a:pt x="460066" y="493106"/>
                  <a:pt x="474354" y="472469"/>
                  <a:pt x="490758" y="429606"/>
                </a:cubicBezTo>
                <a:cubicBezTo>
                  <a:pt x="507162" y="386744"/>
                  <a:pt x="476471" y="292023"/>
                  <a:pt x="525683" y="261331"/>
                </a:cubicBezTo>
                <a:cubicBezTo>
                  <a:pt x="574895" y="230639"/>
                  <a:pt x="754283" y="265564"/>
                  <a:pt x="786033" y="245456"/>
                </a:cubicBezTo>
                <a:cubicBezTo>
                  <a:pt x="817783" y="225348"/>
                  <a:pt x="750579" y="161318"/>
                  <a:pt x="716183" y="140681"/>
                </a:cubicBezTo>
                <a:cubicBezTo>
                  <a:pt x="681787" y="120044"/>
                  <a:pt x="612995" y="99406"/>
                  <a:pt x="579658" y="121631"/>
                </a:cubicBezTo>
                <a:cubicBezTo>
                  <a:pt x="546321" y="143856"/>
                  <a:pt x="528858" y="254981"/>
                  <a:pt x="516158" y="274031"/>
                </a:cubicBezTo>
                <a:cubicBezTo>
                  <a:pt x="503458" y="293081"/>
                  <a:pt x="510337" y="254981"/>
                  <a:pt x="503458" y="235931"/>
                </a:cubicBezTo>
                <a:cubicBezTo>
                  <a:pt x="496579" y="216881"/>
                  <a:pt x="284383" y="189364"/>
                  <a:pt x="455833" y="150206"/>
                </a:cubicBezTo>
                <a:close/>
              </a:path>
            </a:pathLst>
          </a:custGeom>
          <a:solidFill>
            <a:srgbClr val="000080">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5D9BEEEC-ACE2-C0C0-5AD8-F2DD1F9601C9}"/>
              </a:ext>
            </a:extLst>
          </p:cNvPr>
          <p:cNvSpPr/>
          <p:nvPr/>
        </p:nvSpPr>
        <p:spPr>
          <a:xfrm>
            <a:off x="4057650" y="6114563"/>
            <a:ext cx="497231" cy="647397"/>
          </a:xfrm>
          <a:custGeom>
            <a:avLst/>
            <a:gdLst>
              <a:gd name="connsiteX0" fmla="*/ 212725 w 497231"/>
              <a:gd name="connsiteY0" fmla="*/ 10012 h 647397"/>
              <a:gd name="connsiteX1" fmla="*/ 266700 w 497231"/>
              <a:gd name="connsiteY1" fmla="*/ 178287 h 647397"/>
              <a:gd name="connsiteX2" fmla="*/ 120650 w 497231"/>
              <a:gd name="connsiteY2" fmla="*/ 489437 h 647397"/>
              <a:gd name="connsiteX3" fmla="*/ 146050 w 497231"/>
              <a:gd name="connsiteY3" fmla="*/ 460862 h 647397"/>
              <a:gd name="connsiteX4" fmla="*/ 0 w 497231"/>
              <a:gd name="connsiteY4" fmla="*/ 641837 h 647397"/>
              <a:gd name="connsiteX5" fmla="*/ 146050 w 497231"/>
              <a:gd name="connsiteY5" fmla="*/ 594212 h 647397"/>
              <a:gd name="connsiteX6" fmla="*/ 492125 w 497231"/>
              <a:gd name="connsiteY6" fmla="*/ 524362 h 647397"/>
              <a:gd name="connsiteX7" fmla="*/ 352425 w 497231"/>
              <a:gd name="connsiteY7" fmla="*/ 359262 h 647397"/>
              <a:gd name="connsiteX8" fmla="*/ 346075 w 497231"/>
              <a:gd name="connsiteY8" fmla="*/ 219562 h 647397"/>
              <a:gd name="connsiteX9" fmla="*/ 466725 w 497231"/>
              <a:gd name="connsiteY9" fmla="*/ 487 h 647397"/>
              <a:gd name="connsiteX10" fmla="*/ 276225 w 497231"/>
              <a:gd name="connsiteY10" fmla="*/ 156062 h 647397"/>
              <a:gd name="connsiteX11" fmla="*/ 212725 w 497231"/>
              <a:gd name="connsiteY11" fmla="*/ 10012 h 64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7231" h="647397">
                <a:moveTo>
                  <a:pt x="212725" y="10012"/>
                </a:moveTo>
                <a:cubicBezTo>
                  <a:pt x="211138" y="13716"/>
                  <a:pt x="282046" y="98383"/>
                  <a:pt x="266700" y="178287"/>
                </a:cubicBezTo>
                <a:cubicBezTo>
                  <a:pt x="251354" y="258191"/>
                  <a:pt x="140758" y="442341"/>
                  <a:pt x="120650" y="489437"/>
                </a:cubicBezTo>
                <a:cubicBezTo>
                  <a:pt x="100542" y="536533"/>
                  <a:pt x="166158" y="435462"/>
                  <a:pt x="146050" y="460862"/>
                </a:cubicBezTo>
                <a:cubicBezTo>
                  <a:pt x="125942" y="486262"/>
                  <a:pt x="0" y="619612"/>
                  <a:pt x="0" y="641837"/>
                </a:cubicBezTo>
                <a:cubicBezTo>
                  <a:pt x="0" y="664062"/>
                  <a:pt x="64029" y="613791"/>
                  <a:pt x="146050" y="594212"/>
                </a:cubicBezTo>
                <a:cubicBezTo>
                  <a:pt x="228071" y="574633"/>
                  <a:pt x="457729" y="563520"/>
                  <a:pt x="492125" y="524362"/>
                </a:cubicBezTo>
                <a:cubicBezTo>
                  <a:pt x="526521" y="485204"/>
                  <a:pt x="376767" y="410062"/>
                  <a:pt x="352425" y="359262"/>
                </a:cubicBezTo>
                <a:cubicBezTo>
                  <a:pt x="328083" y="308462"/>
                  <a:pt x="327025" y="279358"/>
                  <a:pt x="346075" y="219562"/>
                </a:cubicBezTo>
                <a:cubicBezTo>
                  <a:pt x="365125" y="159766"/>
                  <a:pt x="478367" y="11070"/>
                  <a:pt x="466725" y="487"/>
                </a:cubicBezTo>
                <a:cubicBezTo>
                  <a:pt x="455083" y="-10096"/>
                  <a:pt x="313796" y="155004"/>
                  <a:pt x="276225" y="156062"/>
                </a:cubicBezTo>
                <a:cubicBezTo>
                  <a:pt x="238654" y="157120"/>
                  <a:pt x="214312" y="6308"/>
                  <a:pt x="212725" y="1001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75682008-343C-8F6E-4753-277F5054355C}"/>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52697667-B250-3FA5-A8A7-B364E2584064}"/>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7DC37707-2031-E292-85B3-9C5D75BBEE26}"/>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8224789B-0B42-2A34-9775-8B660DEC74CC}"/>
              </a:ext>
            </a:extLst>
          </p:cNvPr>
          <p:cNvSpPr/>
          <p:nvPr/>
        </p:nvSpPr>
        <p:spPr>
          <a:xfrm>
            <a:off x="4686300" y="6164179"/>
            <a:ext cx="585537" cy="14947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1C397051-9605-5A33-A1EE-C7B107815C29}"/>
              </a:ext>
            </a:extLst>
          </p:cNvPr>
          <p:cNvSpPr/>
          <p:nvPr/>
        </p:nvSpPr>
        <p:spPr>
          <a:xfrm>
            <a:off x="5588668" y="6228347"/>
            <a:ext cx="160421" cy="76200"/>
          </a:xfrm>
          <a:custGeom>
            <a:avLst/>
            <a:gdLst>
              <a:gd name="connsiteX0" fmla="*/ 0 w 160421"/>
              <a:gd name="connsiteY0" fmla="*/ 76200 h 76200"/>
              <a:gd name="connsiteX1" fmla="*/ 100264 w 160421"/>
              <a:gd name="connsiteY1" fmla="*/ 52137 h 76200"/>
              <a:gd name="connsiteX2" fmla="*/ 160421 w 160421"/>
              <a:gd name="connsiteY2" fmla="*/ 0 h 76200"/>
            </a:gdLst>
            <a:ahLst/>
            <a:cxnLst>
              <a:cxn ang="0">
                <a:pos x="connsiteX0" y="connsiteY0"/>
              </a:cxn>
              <a:cxn ang="0">
                <a:pos x="connsiteX1" y="connsiteY1"/>
              </a:cxn>
              <a:cxn ang="0">
                <a:pos x="connsiteX2" y="connsiteY2"/>
              </a:cxn>
            </a:cxnLst>
            <a:rect l="l" t="t" r="r" b="b"/>
            <a:pathLst>
              <a:path w="160421" h="76200">
                <a:moveTo>
                  <a:pt x="0" y="76200"/>
                </a:moveTo>
                <a:cubicBezTo>
                  <a:pt x="36763" y="70518"/>
                  <a:pt x="73527" y="64837"/>
                  <a:pt x="100264" y="52137"/>
                </a:cubicBezTo>
                <a:cubicBezTo>
                  <a:pt x="127001" y="39437"/>
                  <a:pt x="143711" y="19718"/>
                  <a:pt x="16042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E012B346-CB8E-1A3E-61AD-31E9F76B6011}"/>
              </a:ext>
            </a:extLst>
          </p:cNvPr>
          <p:cNvSpPr/>
          <p:nvPr/>
        </p:nvSpPr>
        <p:spPr>
          <a:xfrm>
            <a:off x="5789195" y="6288505"/>
            <a:ext cx="52760" cy="453190"/>
          </a:xfrm>
          <a:custGeom>
            <a:avLst/>
            <a:gdLst>
              <a:gd name="connsiteX0" fmla="*/ 0 w 52760"/>
              <a:gd name="connsiteY0" fmla="*/ 0 h 453190"/>
              <a:gd name="connsiteX1" fmla="*/ 52137 w 52760"/>
              <a:gd name="connsiteY1" fmla="*/ 140369 h 453190"/>
              <a:gd name="connsiteX2" fmla="*/ 24063 w 52760"/>
              <a:gd name="connsiteY2" fmla="*/ 453190 h 453190"/>
            </a:gdLst>
            <a:ahLst/>
            <a:cxnLst>
              <a:cxn ang="0">
                <a:pos x="connsiteX0" y="connsiteY0"/>
              </a:cxn>
              <a:cxn ang="0">
                <a:pos x="connsiteX1" y="connsiteY1"/>
              </a:cxn>
              <a:cxn ang="0">
                <a:pos x="connsiteX2" y="connsiteY2"/>
              </a:cxn>
            </a:cxnLst>
            <a:rect l="l" t="t" r="r" b="b"/>
            <a:pathLst>
              <a:path w="52760" h="453190">
                <a:moveTo>
                  <a:pt x="0" y="0"/>
                </a:moveTo>
                <a:cubicBezTo>
                  <a:pt x="24063" y="32418"/>
                  <a:pt x="48127" y="64837"/>
                  <a:pt x="52137" y="140369"/>
                </a:cubicBezTo>
                <a:cubicBezTo>
                  <a:pt x="56148" y="215901"/>
                  <a:pt x="40105" y="334545"/>
                  <a:pt x="24063" y="45319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D73F477E-38F0-E529-2B1A-652BEEC22783}"/>
              </a:ext>
            </a:extLst>
          </p:cNvPr>
          <p:cNvSpPr/>
          <p:nvPr/>
        </p:nvSpPr>
        <p:spPr>
          <a:xfrm>
            <a:off x="5300600" y="6521116"/>
            <a:ext cx="83532" cy="232610"/>
          </a:xfrm>
          <a:custGeom>
            <a:avLst/>
            <a:gdLst>
              <a:gd name="connsiteX0" fmla="*/ 7332 w 83532"/>
              <a:gd name="connsiteY0" fmla="*/ 0 h 232610"/>
              <a:gd name="connsiteX1" fmla="*/ 7332 w 83532"/>
              <a:gd name="connsiteY1" fmla="*/ 140368 h 232610"/>
              <a:gd name="connsiteX2" fmla="*/ 83532 w 83532"/>
              <a:gd name="connsiteY2" fmla="*/ 232610 h 232610"/>
            </a:gdLst>
            <a:ahLst/>
            <a:cxnLst>
              <a:cxn ang="0">
                <a:pos x="connsiteX0" y="connsiteY0"/>
              </a:cxn>
              <a:cxn ang="0">
                <a:pos x="connsiteX1" y="connsiteY1"/>
              </a:cxn>
              <a:cxn ang="0">
                <a:pos x="connsiteX2" y="connsiteY2"/>
              </a:cxn>
            </a:cxnLst>
            <a:rect l="l" t="t" r="r" b="b"/>
            <a:pathLst>
              <a:path w="83532" h="232610">
                <a:moveTo>
                  <a:pt x="7332" y="0"/>
                </a:moveTo>
                <a:cubicBezTo>
                  <a:pt x="982" y="50800"/>
                  <a:pt x="-5368" y="101600"/>
                  <a:pt x="7332" y="140368"/>
                </a:cubicBezTo>
                <a:cubicBezTo>
                  <a:pt x="20032" y="179136"/>
                  <a:pt x="51782" y="205873"/>
                  <a:pt x="83532" y="2326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FDEF11B9-F827-DE8C-D8EA-3935D44B74EC}"/>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6EF56116-6523-E48B-A9B2-906F9A24B1DB}"/>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8FB5A049-BA4B-0CE6-5557-A95680953A24}"/>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428258A9-4B67-3FB5-80C9-6D795FFC732D}"/>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29FD43FB-28C2-35C7-3CD6-EE460B0C2EF4}"/>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43E907F3-B105-E939-6C6E-4DA0F6A53AC1}"/>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8BE40BC5-B094-B2B6-B832-2C1297227C36}"/>
              </a:ext>
            </a:extLst>
          </p:cNvPr>
          <p:cNvSpPr/>
          <p:nvPr/>
        </p:nvSpPr>
        <p:spPr>
          <a:xfrm>
            <a:off x="3738953" y="6865778"/>
            <a:ext cx="298080" cy="2124222"/>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BEC7F3A2-BE73-1519-C1C3-7EE6CDAB20FD}"/>
              </a:ext>
            </a:extLst>
          </p:cNvPr>
          <p:cNvSpPr/>
          <p:nvPr/>
        </p:nvSpPr>
        <p:spPr>
          <a:xfrm>
            <a:off x="6091322" y="6777479"/>
            <a:ext cx="465700" cy="2447778"/>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AC60824B-4867-88A7-8451-CD3139A3F0E3}"/>
              </a:ext>
            </a:extLst>
          </p:cNvPr>
          <p:cNvSpPr/>
          <p:nvPr/>
        </p:nvSpPr>
        <p:spPr>
          <a:xfrm>
            <a:off x="3488788" y="9003323"/>
            <a:ext cx="3108960" cy="351762"/>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9E5B2F4B-517C-0547-1F78-89C18984041C}"/>
              </a:ext>
            </a:extLst>
          </p:cNvPr>
          <p:cNvSpPr/>
          <p:nvPr/>
        </p:nvSpPr>
        <p:spPr>
          <a:xfrm>
            <a:off x="4051495" y="7944804"/>
            <a:ext cx="1016021" cy="1225015"/>
          </a:xfrm>
          <a:custGeom>
            <a:avLst/>
            <a:gdLst>
              <a:gd name="connsiteX0" fmla="*/ 0 w 1016021"/>
              <a:gd name="connsiteY0" fmla="*/ 0 h 1225015"/>
              <a:gd name="connsiteX1" fmla="*/ 534573 w 1016021"/>
              <a:gd name="connsiteY1" fmla="*/ 140677 h 1225015"/>
              <a:gd name="connsiteX2" fmla="*/ 970671 w 1016021"/>
              <a:gd name="connsiteY2" fmla="*/ 28136 h 1225015"/>
              <a:gd name="connsiteX3" fmla="*/ 970671 w 1016021"/>
              <a:gd name="connsiteY3" fmla="*/ 379828 h 1225015"/>
              <a:gd name="connsiteX4" fmla="*/ 689317 w 1016021"/>
              <a:gd name="connsiteY4" fmla="*/ 1195754 h 1225015"/>
              <a:gd name="connsiteX5" fmla="*/ 168813 w 1016021"/>
              <a:gd name="connsiteY5" fmla="*/ 998806 h 1225015"/>
              <a:gd name="connsiteX6" fmla="*/ 56271 w 1016021"/>
              <a:gd name="connsiteY6" fmla="*/ 562708 h 1225015"/>
              <a:gd name="connsiteX7" fmla="*/ 14068 w 1016021"/>
              <a:gd name="connsiteY7" fmla="*/ 196948 h 1225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021" h="1225015">
                <a:moveTo>
                  <a:pt x="0" y="0"/>
                </a:moveTo>
                <a:cubicBezTo>
                  <a:pt x="186397" y="67994"/>
                  <a:pt x="372795" y="135988"/>
                  <a:pt x="534573" y="140677"/>
                </a:cubicBezTo>
                <a:cubicBezTo>
                  <a:pt x="696352" y="145366"/>
                  <a:pt x="897988" y="-11722"/>
                  <a:pt x="970671" y="28136"/>
                </a:cubicBezTo>
                <a:cubicBezTo>
                  <a:pt x="1043354" y="67994"/>
                  <a:pt x="1017563" y="185225"/>
                  <a:pt x="970671" y="379828"/>
                </a:cubicBezTo>
                <a:cubicBezTo>
                  <a:pt x="923779" y="574431"/>
                  <a:pt x="822960" y="1092591"/>
                  <a:pt x="689317" y="1195754"/>
                </a:cubicBezTo>
                <a:cubicBezTo>
                  <a:pt x="555674" y="1298917"/>
                  <a:pt x="274321" y="1104314"/>
                  <a:pt x="168813" y="998806"/>
                </a:cubicBezTo>
                <a:cubicBezTo>
                  <a:pt x="63305" y="893298"/>
                  <a:pt x="82062" y="696351"/>
                  <a:pt x="56271" y="562708"/>
                </a:cubicBezTo>
                <a:cubicBezTo>
                  <a:pt x="30480" y="429065"/>
                  <a:pt x="22274" y="313006"/>
                  <a:pt x="14068" y="1969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12FEA8F5-03B2-6640-EBB6-C1136BF07EB2}"/>
              </a:ext>
            </a:extLst>
          </p:cNvPr>
          <p:cNvSpPr/>
          <p:nvPr/>
        </p:nvSpPr>
        <p:spPr>
          <a:xfrm>
            <a:off x="3727938" y="7462782"/>
            <a:ext cx="2785404" cy="369534"/>
          </a:xfrm>
          <a:custGeom>
            <a:avLst/>
            <a:gdLst>
              <a:gd name="connsiteX0" fmla="*/ 0 w 2785404"/>
              <a:gd name="connsiteY0" fmla="*/ 0 h 369534"/>
              <a:gd name="connsiteX1" fmla="*/ 928468 w 2785404"/>
              <a:gd name="connsiteY1" fmla="*/ 225083 h 369534"/>
              <a:gd name="connsiteX2" fmla="*/ 1561514 w 2785404"/>
              <a:gd name="connsiteY2" fmla="*/ 295422 h 369534"/>
              <a:gd name="connsiteX3" fmla="*/ 2011680 w 2785404"/>
              <a:gd name="connsiteY3" fmla="*/ 182880 h 369534"/>
              <a:gd name="connsiteX4" fmla="*/ 1800665 w 2785404"/>
              <a:gd name="connsiteY4" fmla="*/ 56271 h 369534"/>
              <a:gd name="connsiteX5" fmla="*/ 1308296 w 2785404"/>
              <a:gd name="connsiteY5" fmla="*/ 281354 h 369534"/>
              <a:gd name="connsiteX6" fmla="*/ 1856936 w 2785404"/>
              <a:gd name="connsiteY6" fmla="*/ 351692 h 369534"/>
              <a:gd name="connsiteX7" fmla="*/ 2349305 w 2785404"/>
              <a:gd name="connsiteY7" fmla="*/ 365760 h 369534"/>
              <a:gd name="connsiteX8" fmla="*/ 2785404 w 2785404"/>
              <a:gd name="connsiteY8" fmla="*/ 295422 h 36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5404" h="369534">
                <a:moveTo>
                  <a:pt x="0" y="0"/>
                </a:moveTo>
                <a:cubicBezTo>
                  <a:pt x="334108" y="87923"/>
                  <a:pt x="668216" y="175846"/>
                  <a:pt x="928468" y="225083"/>
                </a:cubicBezTo>
                <a:cubicBezTo>
                  <a:pt x="1188720" y="274320"/>
                  <a:pt x="1380979" y="302456"/>
                  <a:pt x="1561514" y="295422"/>
                </a:cubicBezTo>
                <a:cubicBezTo>
                  <a:pt x="1742049" y="288388"/>
                  <a:pt x="1971822" y="222738"/>
                  <a:pt x="2011680" y="182880"/>
                </a:cubicBezTo>
                <a:cubicBezTo>
                  <a:pt x="2051538" y="143022"/>
                  <a:pt x="1917896" y="39859"/>
                  <a:pt x="1800665" y="56271"/>
                </a:cubicBezTo>
                <a:cubicBezTo>
                  <a:pt x="1683434" y="72683"/>
                  <a:pt x="1298918" y="232117"/>
                  <a:pt x="1308296" y="281354"/>
                </a:cubicBezTo>
                <a:cubicBezTo>
                  <a:pt x="1317674" y="330591"/>
                  <a:pt x="1683435" y="337624"/>
                  <a:pt x="1856936" y="351692"/>
                </a:cubicBezTo>
                <a:cubicBezTo>
                  <a:pt x="2030437" y="365760"/>
                  <a:pt x="2194560" y="375138"/>
                  <a:pt x="2349305" y="365760"/>
                </a:cubicBezTo>
                <a:cubicBezTo>
                  <a:pt x="2504050" y="356382"/>
                  <a:pt x="2644727" y="325902"/>
                  <a:pt x="2785404" y="29542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99D7C313-8992-0D90-FD9A-A289F1AEFDE7}"/>
              </a:ext>
            </a:extLst>
          </p:cNvPr>
          <p:cNvSpPr/>
          <p:nvPr/>
        </p:nvSpPr>
        <p:spPr>
          <a:xfrm>
            <a:off x="3868615" y="7419352"/>
            <a:ext cx="2729133" cy="529004"/>
          </a:xfrm>
          <a:custGeom>
            <a:avLst/>
            <a:gdLst>
              <a:gd name="connsiteX0" fmla="*/ 2729133 w 2729133"/>
              <a:gd name="connsiteY0" fmla="*/ 496313 h 529004"/>
              <a:gd name="connsiteX1" fmla="*/ 1800665 w 2729133"/>
              <a:gd name="connsiteY1" fmla="*/ 524449 h 529004"/>
              <a:gd name="connsiteX2" fmla="*/ 914400 w 2729133"/>
              <a:gd name="connsiteY2" fmla="*/ 411907 h 529004"/>
              <a:gd name="connsiteX3" fmla="*/ 829994 w 2729133"/>
              <a:gd name="connsiteY3" fmla="*/ 313433 h 529004"/>
              <a:gd name="connsiteX4" fmla="*/ 858130 w 2729133"/>
              <a:gd name="connsiteY4" fmla="*/ 102418 h 529004"/>
              <a:gd name="connsiteX5" fmla="*/ 1209822 w 2729133"/>
              <a:gd name="connsiteY5" fmla="*/ 3944 h 529004"/>
              <a:gd name="connsiteX6" fmla="*/ 1139483 w 2729133"/>
              <a:gd name="connsiteY6" fmla="*/ 229027 h 529004"/>
              <a:gd name="connsiteX7" fmla="*/ 1026942 w 2729133"/>
              <a:gd name="connsiteY7" fmla="*/ 299366 h 529004"/>
              <a:gd name="connsiteX8" fmla="*/ 478302 w 2729133"/>
              <a:gd name="connsiteY8" fmla="*/ 355637 h 529004"/>
              <a:gd name="connsiteX9" fmla="*/ 365760 w 2729133"/>
              <a:gd name="connsiteY9" fmla="*/ 271230 h 529004"/>
              <a:gd name="connsiteX10" fmla="*/ 0 w 2729133"/>
              <a:gd name="connsiteY10" fmla="*/ 200892 h 52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29133" h="529004">
                <a:moveTo>
                  <a:pt x="2729133" y="496313"/>
                </a:moveTo>
                <a:cubicBezTo>
                  <a:pt x="2416126" y="517415"/>
                  <a:pt x="2103120" y="538517"/>
                  <a:pt x="1800665" y="524449"/>
                </a:cubicBezTo>
                <a:cubicBezTo>
                  <a:pt x="1498210" y="510381"/>
                  <a:pt x="1076178" y="447076"/>
                  <a:pt x="914400" y="411907"/>
                </a:cubicBezTo>
                <a:cubicBezTo>
                  <a:pt x="752622" y="376738"/>
                  <a:pt x="839372" y="365014"/>
                  <a:pt x="829994" y="313433"/>
                </a:cubicBezTo>
                <a:cubicBezTo>
                  <a:pt x="820616" y="261851"/>
                  <a:pt x="794825" y="153999"/>
                  <a:pt x="858130" y="102418"/>
                </a:cubicBezTo>
                <a:cubicBezTo>
                  <a:pt x="921435" y="50837"/>
                  <a:pt x="1162930" y="-17157"/>
                  <a:pt x="1209822" y="3944"/>
                </a:cubicBezTo>
                <a:cubicBezTo>
                  <a:pt x="1256714" y="25045"/>
                  <a:pt x="1169963" y="179790"/>
                  <a:pt x="1139483" y="229027"/>
                </a:cubicBezTo>
                <a:cubicBezTo>
                  <a:pt x="1109003" y="278264"/>
                  <a:pt x="1137139" y="278264"/>
                  <a:pt x="1026942" y="299366"/>
                </a:cubicBezTo>
                <a:cubicBezTo>
                  <a:pt x="916745" y="320468"/>
                  <a:pt x="588499" y="360326"/>
                  <a:pt x="478302" y="355637"/>
                </a:cubicBezTo>
                <a:cubicBezTo>
                  <a:pt x="368105" y="350948"/>
                  <a:pt x="445477" y="297021"/>
                  <a:pt x="365760" y="271230"/>
                </a:cubicBezTo>
                <a:cubicBezTo>
                  <a:pt x="286043" y="245439"/>
                  <a:pt x="143021" y="223165"/>
                  <a:pt x="0" y="20089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084909B4-8091-ADAA-9DC4-C866F8E3E2F3}"/>
              </a:ext>
            </a:extLst>
          </p:cNvPr>
          <p:cNvSpPr/>
          <p:nvPr/>
        </p:nvSpPr>
        <p:spPr>
          <a:xfrm>
            <a:off x="5356698" y="6744511"/>
            <a:ext cx="440987" cy="97353"/>
          </a:xfrm>
          <a:custGeom>
            <a:avLst/>
            <a:gdLst>
              <a:gd name="connsiteX0" fmla="*/ 0 w 440987"/>
              <a:gd name="connsiteY0" fmla="*/ 12970 h 97353"/>
              <a:gd name="connsiteX1" fmla="*/ 188068 w 440987"/>
              <a:gd name="connsiteY1" fmla="*/ 97276 h 97353"/>
              <a:gd name="connsiteX2" fmla="*/ 440987 w 440987"/>
              <a:gd name="connsiteY2" fmla="*/ 0 h 97353"/>
            </a:gdLst>
            <a:ahLst/>
            <a:cxnLst>
              <a:cxn ang="0">
                <a:pos x="connsiteX0" y="connsiteY0"/>
              </a:cxn>
              <a:cxn ang="0">
                <a:pos x="connsiteX1" y="connsiteY1"/>
              </a:cxn>
              <a:cxn ang="0">
                <a:pos x="connsiteX2" y="connsiteY2"/>
              </a:cxn>
            </a:cxnLst>
            <a:rect l="l" t="t" r="r" b="b"/>
            <a:pathLst>
              <a:path w="440987" h="97353">
                <a:moveTo>
                  <a:pt x="0" y="12970"/>
                </a:moveTo>
                <a:cubicBezTo>
                  <a:pt x="57285" y="56204"/>
                  <a:pt x="114570" y="99438"/>
                  <a:pt x="188068" y="97276"/>
                </a:cubicBezTo>
                <a:cubicBezTo>
                  <a:pt x="261566" y="95114"/>
                  <a:pt x="351276" y="47557"/>
                  <a:pt x="44098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2C6F8151-5841-6583-D6C7-8C2775C66D66}"/>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27000226-AABD-C3F0-1772-77EB4B69A03C}"/>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5B2A9DDD-F2D4-33B1-EA53-2F374E61D74D}"/>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63566EFD-78B6-8F8F-7B73-F9F7BCE4DEE1}"/>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DEC7130D-3219-4FC2-2203-70D2EE5E2C38}"/>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6E2EBC97-DADB-F808-143C-464653B70950}"/>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10F7E581-A2A9-D112-E3C0-DBC49786AB1B}"/>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36ED2513-E7BB-4E17-9AE8-2B20543DADA7}"/>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A810BD9E-3FAE-C6A3-5A4F-750282151AB3}"/>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34A67FEB-7225-4F7D-DB02-D1A41C6F8B3A}"/>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5C7C00B7-F425-2EA4-87D4-EADFC0AAA637}"/>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1" name="フリーフォーム 190">
            <a:extLst>
              <a:ext uri="{FF2B5EF4-FFF2-40B4-BE49-F238E27FC236}">
                <a16:creationId xmlns:a16="http://schemas.microsoft.com/office/drawing/2014/main" id="{DE6C5890-9B37-203D-0C50-41E359C3E515}"/>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96C37EAE-2872-0F59-9011-BAC4F375E837}"/>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1F72DEA2-6951-48D8-6555-ACA44124F977}"/>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5EB69D44-CB46-E2ED-82E5-06948D354F11}"/>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546B25D1-705A-3165-8D86-C2D9FA6167CA}"/>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4187DFFD-1C3E-5550-6A27-C0A35CB78E35}"/>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67873798-2B97-9295-7A6B-D60CF1C20844}"/>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1DA7CCDB-871D-E9D0-4A67-DC3309834C5A}"/>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6E49FC9D-5C03-46C7-927A-34A3DA02535B}"/>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84C01202-8BCA-6625-3C01-5492C006364A}"/>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9E1A85FC-1EC2-CE01-C9D2-2A31EB7A471D}"/>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7BE49F90-2FD4-00E1-3392-803DA8A65A2A}"/>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396C32D9-F6D6-7EC0-D5C4-6F7A77C9A6D6}"/>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2FBC3919-0D10-DA66-E5CA-B35891EB8113}"/>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ABB3B63A-52E0-4B76-3A9F-23433BF47EAF}"/>
              </a:ext>
            </a:extLst>
          </p:cNvPr>
          <p:cNvSpPr/>
          <p:nvPr/>
        </p:nvSpPr>
        <p:spPr>
          <a:xfrm>
            <a:off x="5273395" y="11246465"/>
            <a:ext cx="724489" cy="358564"/>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 name="フリーフォーム 219">
            <a:extLst>
              <a:ext uri="{FF2B5EF4-FFF2-40B4-BE49-F238E27FC236}">
                <a16:creationId xmlns:a16="http://schemas.microsoft.com/office/drawing/2014/main" id="{84D75CA9-94EF-1BDB-56D6-65D8BE26EFD2}"/>
              </a:ext>
            </a:extLst>
          </p:cNvPr>
          <p:cNvSpPr/>
          <p:nvPr/>
        </p:nvSpPr>
        <p:spPr>
          <a:xfrm>
            <a:off x="4164897" y="11216625"/>
            <a:ext cx="752928" cy="309943"/>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3FED6504-27E3-0630-E12B-2EF348CF92C0}"/>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8E69C077-5795-7267-F354-90E22B31A3EE}"/>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8FD19466-F093-A404-37DE-5878D5C3CB5C}"/>
              </a:ext>
            </a:extLst>
          </p:cNvPr>
          <p:cNvSpPr/>
          <p:nvPr/>
        </p:nvSpPr>
        <p:spPr>
          <a:xfrm>
            <a:off x="5359588" y="11511042"/>
            <a:ext cx="1331724" cy="533618"/>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4FCADB51-6EE1-8D7F-71F6-54F3C9AAEEED}"/>
              </a:ext>
            </a:extLst>
          </p:cNvPr>
          <p:cNvSpPr/>
          <p:nvPr/>
        </p:nvSpPr>
        <p:spPr>
          <a:xfrm>
            <a:off x="5368237" y="11563449"/>
            <a:ext cx="1288581" cy="546705"/>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480EF479-E804-94DE-89BF-CC26BB06EF30}"/>
              </a:ext>
            </a:extLst>
          </p:cNvPr>
          <p:cNvSpPr/>
          <p:nvPr/>
        </p:nvSpPr>
        <p:spPr>
          <a:xfrm>
            <a:off x="4238712" y="9112102"/>
            <a:ext cx="755273" cy="248637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4A61B8F3-7A97-1492-869B-C01BAA0B3D11}"/>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D8C5CE8F-84EC-5CA8-C4EE-1B4136B28762}"/>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フリーフォーム 230">
            <a:extLst>
              <a:ext uri="{FF2B5EF4-FFF2-40B4-BE49-F238E27FC236}">
                <a16:creationId xmlns:a16="http://schemas.microsoft.com/office/drawing/2014/main" id="{F872BB26-847D-466C-F34B-8860F331B273}"/>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501F9246-A6AF-2D7D-9926-2BB208BF972B}"/>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D46F7B5B-D0E5-2323-ADB1-A87245864405}"/>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28064D1C-1C21-A9B1-BDFE-44C0A6C01889}"/>
              </a:ext>
            </a:extLst>
          </p:cNvPr>
          <p:cNvSpPr/>
          <p:nvPr/>
        </p:nvSpPr>
        <p:spPr>
          <a:xfrm>
            <a:off x="2749747" y="5187451"/>
            <a:ext cx="4045329" cy="1712238"/>
          </a:xfrm>
          <a:custGeom>
            <a:avLst/>
            <a:gdLst>
              <a:gd name="connsiteX0" fmla="*/ 501453 w 4045329"/>
              <a:gd name="connsiteY0" fmla="*/ 362449 h 1712238"/>
              <a:gd name="connsiteX1" fmla="*/ 1758753 w 4045329"/>
              <a:gd name="connsiteY1" fmla="*/ 413249 h 1712238"/>
              <a:gd name="connsiteX2" fmla="*/ 1517453 w 4045329"/>
              <a:gd name="connsiteY2" fmla="*/ 502149 h 1712238"/>
              <a:gd name="connsiteX3" fmla="*/ 3104953 w 4045329"/>
              <a:gd name="connsiteY3" fmla="*/ 159249 h 1712238"/>
              <a:gd name="connsiteX4" fmla="*/ 2736653 w 4045329"/>
              <a:gd name="connsiteY4" fmla="*/ 273549 h 1712238"/>
              <a:gd name="connsiteX5" fmla="*/ 3435153 w 4045329"/>
              <a:gd name="connsiteY5" fmla="*/ 248149 h 1712238"/>
              <a:gd name="connsiteX6" fmla="*/ 3435153 w 4045329"/>
              <a:gd name="connsiteY6" fmla="*/ 19549 h 1712238"/>
              <a:gd name="connsiteX7" fmla="*/ 4044753 w 4045329"/>
              <a:gd name="connsiteY7" fmla="*/ 819649 h 1712238"/>
              <a:gd name="connsiteX8" fmla="*/ 3549453 w 4045329"/>
              <a:gd name="connsiteY8" fmla="*/ 768849 h 1712238"/>
              <a:gd name="connsiteX9" fmla="*/ 3714553 w 4045329"/>
              <a:gd name="connsiteY9" fmla="*/ 1391149 h 1712238"/>
              <a:gd name="connsiteX10" fmla="*/ 3270053 w 4045329"/>
              <a:gd name="connsiteY10" fmla="*/ 908549 h 1712238"/>
              <a:gd name="connsiteX11" fmla="*/ 1593653 w 4045329"/>
              <a:gd name="connsiteY11" fmla="*/ 997449 h 1712238"/>
              <a:gd name="connsiteX12" fmla="*/ 1263453 w 4045329"/>
              <a:gd name="connsiteY12" fmla="*/ 1708649 h 1712238"/>
              <a:gd name="connsiteX13" fmla="*/ 1365053 w 4045329"/>
              <a:gd name="connsiteY13" fmla="*/ 1264149 h 1712238"/>
              <a:gd name="connsiteX14" fmla="*/ 6153 w 4045329"/>
              <a:gd name="connsiteY14" fmla="*/ 1060949 h 1712238"/>
              <a:gd name="connsiteX15" fmla="*/ 857053 w 4045329"/>
              <a:gd name="connsiteY15" fmla="*/ 794249 h 1712238"/>
              <a:gd name="connsiteX16" fmla="*/ 730053 w 4045329"/>
              <a:gd name="connsiteY16" fmla="*/ 616449 h 1712238"/>
              <a:gd name="connsiteX17" fmla="*/ 501453 w 4045329"/>
              <a:gd name="connsiteY17" fmla="*/ 362449 h 171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45329" h="1712238">
                <a:moveTo>
                  <a:pt x="501453" y="362449"/>
                </a:moveTo>
                <a:cubicBezTo>
                  <a:pt x="672903" y="328582"/>
                  <a:pt x="1589420" y="389966"/>
                  <a:pt x="1758753" y="413249"/>
                </a:cubicBezTo>
                <a:cubicBezTo>
                  <a:pt x="1928086" y="436532"/>
                  <a:pt x="1293086" y="544482"/>
                  <a:pt x="1517453" y="502149"/>
                </a:cubicBezTo>
                <a:cubicBezTo>
                  <a:pt x="1741820" y="459816"/>
                  <a:pt x="2901753" y="197349"/>
                  <a:pt x="3104953" y="159249"/>
                </a:cubicBezTo>
                <a:cubicBezTo>
                  <a:pt x="3308153" y="121149"/>
                  <a:pt x="2681620" y="258732"/>
                  <a:pt x="2736653" y="273549"/>
                </a:cubicBezTo>
                <a:cubicBezTo>
                  <a:pt x="2791686" y="288366"/>
                  <a:pt x="3318736" y="290482"/>
                  <a:pt x="3435153" y="248149"/>
                </a:cubicBezTo>
                <a:cubicBezTo>
                  <a:pt x="3551570" y="205816"/>
                  <a:pt x="3333553" y="-75701"/>
                  <a:pt x="3435153" y="19549"/>
                </a:cubicBezTo>
                <a:cubicBezTo>
                  <a:pt x="3536753" y="114799"/>
                  <a:pt x="4025703" y="694766"/>
                  <a:pt x="4044753" y="819649"/>
                </a:cubicBezTo>
                <a:cubicBezTo>
                  <a:pt x="4063803" y="944532"/>
                  <a:pt x="3604486" y="673599"/>
                  <a:pt x="3549453" y="768849"/>
                </a:cubicBezTo>
                <a:cubicBezTo>
                  <a:pt x="3494420" y="864099"/>
                  <a:pt x="3761120" y="1367866"/>
                  <a:pt x="3714553" y="1391149"/>
                </a:cubicBezTo>
                <a:cubicBezTo>
                  <a:pt x="3667986" y="1414432"/>
                  <a:pt x="3623536" y="974166"/>
                  <a:pt x="3270053" y="908549"/>
                </a:cubicBezTo>
                <a:cubicBezTo>
                  <a:pt x="2916570" y="842932"/>
                  <a:pt x="1928086" y="864099"/>
                  <a:pt x="1593653" y="997449"/>
                </a:cubicBezTo>
                <a:cubicBezTo>
                  <a:pt x="1259220" y="1130799"/>
                  <a:pt x="1301553" y="1664199"/>
                  <a:pt x="1263453" y="1708649"/>
                </a:cubicBezTo>
                <a:cubicBezTo>
                  <a:pt x="1225353" y="1753099"/>
                  <a:pt x="1574603" y="1372099"/>
                  <a:pt x="1365053" y="1264149"/>
                </a:cubicBezTo>
                <a:cubicBezTo>
                  <a:pt x="1155503" y="1156199"/>
                  <a:pt x="90820" y="1139266"/>
                  <a:pt x="6153" y="1060949"/>
                </a:cubicBezTo>
                <a:cubicBezTo>
                  <a:pt x="-78514" y="982632"/>
                  <a:pt x="736403" y="868332"/>
                  <a:pt x="857053" y="794249"/>
                </a:cubicBezTo>
                <a:cubicBezTo>
                  <a:pt x="977703" y="720166"/>
                  <a:pt x="787203" y="690532"/>
                  <a:pt x="730053" y="616449"/>
                </a:cubicBezTo>
                <a:cubicBezTo>
                  <a:pt x="672903" y="542366"/>
                  <a:pt x="330003" y="396316"/>
                  <a:pt x="501453" y="36244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D7C4B833-7AEE-6A6F-F767-8A722FB9D69D}"/>
              </a:ext>
            </a:extLst>
          </p:cNvPr>
          <p:cNvSpPr/>
          <p:nvPr/>
        </p:nvSpPr>
        <p:spPr>
          <a:xfrm>
            <a:off x="3657467" y="5778386"/>
            <a:ext cx="623540" cy="373559"/>
          </a:xfrm>
          <a:custGeom>
            <a:avLst/>
            <a:gdLst>
              <a:gd name="connsiteX0" fmla="*/ 133 w 623540"/>
              <a:gd name="connsiteY0" fmla="*/ 114 h 373559"/>
              <a:gd name="connsiteX1" fmla="*/ 520833 w 623540"/>
              <a:gd name="connsiteY1" fmla="*/ 50914 h 373559"/>
              <a:gd name="connsiteX2" fmla="*/ 571633 w 623540"/>
              <a:gd name="connsiteY2" fmla="*/ 152514 h 373559"/>
              <a:gd name="connsiteX3" fmla="*/ 622433 w 623540"/>
              <a:gd name="connsiteY3" fmla="*/ 152514 h 373559"/>
              <a:gd name="connsiteX4" fmla="*/ 520833 w 623540"/>
              <a:gd name="connsiteY4" fmla="*/ 304914 h 373559"/>
              <a:gd name="connsiteX5" fmla="*/ 533533 w 623540"/>
              <a:gd name="connsiteY5" fmla="*/ 368414 h 373559"/>
              <a:gd name="connsiteX6" fmla="*/ 470033 w 623540"/>
              <a:gd name="connsiteY6" fmla="*/ 177914 h 373559"/>
              <a:gd name="connsiteX7" fmla="*/ 470033 w 623540"/>
              <a:gd name="connsiteY7" fmla="*/ 63614 h 373559"/>
              <a:gd name="connsiteX8" fmla="*/ 133 w 623540"/>
              <a:gd name="connsiteY8" fmla="*/ 114 h 3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3540" h="373559">
                <a:moveTo>
                  <a:pt x="133" y="114"/>
                </a:moveTo>
                <a:cubicBezTo>
                  <a:pt x="8600" y="-2003"/>
                  <a:pt x="425583" y="25514"/>
                  <a:pt x="520833" y="50914"/>
                </a:cubicBezTo>
                <a:cubicBezTo>
                  <a:pt x="616083" y="76314"/>
                  <a:pt x="554700" y="135581"/>
                  <a:pt x="571633" y="152514"/>
                </a:cubicBezTo>
                <a:cubicBezTo>
                  <a:pt x="588566" y="169447"/>
                  <a:pt x="630900" y="127114"/>
                  <a:pt x="622433" y="152514"/>
                </a:cubicBezTo>
                <a:cubicBezTo>
                  <a:pt x="613966" y="177914"/>
                  <a:pt x="535650" y="268931"/>
                  <a:pt x="520833" y="304914"/>
                </a:cubicBezTo>
                <a:cubicBezTo>
                  <a:pt x="506016" y="340897"/>
                  <a:pt x="542000" y="389581"/>
                  <a:pt x="533533" y="368414"/>
                </a:cubicBezTo>
                <a:cubicBezTo>
                  <a:pt x="525066" y="347247"/>
                  <a:pt x="480616" y="228714"/>
                  <a:pt x="470033" y="177914"/>
                </a:cubicBezTo>
                <a:cubicBezTo>
                  <a:pt x="459450" y="127114"/>
                  <a:pt x="552583" y="89014"/>
                  <a:pt x="470033" y="63614"/>
                </a:cubicBezTo>
                <a:cubicBezTo>
                  <a:pt x="387483" y="38214"/>
                  <a:pt x="-8334" y="2231"/>
                  <a:pt x="133" y="1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10F28A9F-5B3E-7CA3-C8E3-B0349E5E3C05}"/>
              </a:ext>
            </a:extLst>
          </p:cNvPr>
          <p:cNvSpPr/>
          <p:nvPr/>
        </p:nvSpPr>
        <p:spPr>
          <a:xfrm>
            <a:off x="4685196" y="5781748"/>
            <a:ext cx="601995" cy="196879"/>
          </a:xfrm>
          <a:custGeom>
            <a:avLst/>
            <a:gdLst>
              <a:gd name="connsiteX0" fmla="*/ 1104 w 601995"/>
              <a:gd name="connsiteY0" fmla="*/ 174552 h 196879"/>
              <a:gd name="connsiteX1" fmla="*/ 255104 w 601995"/>
              <a:gd name="connsiteY1" fmla="*/ 187252 h 196879"/>
              <a:gd name="connsiteX2" fmla="*/ 534504 w 601995"/>
              <a:gd name="connsiteY2" fmla="*/ 9452 h 196879"/>
              <a:gd name="connsiteX3" fmla="*/ 509104 w 601995"/>
              <a:gd name="connsiteY3" fmla="*/ 34852 h 196879"/>
              <a:gd name="connsiteX4" fmla="*/ 598004 w 601995"/>
              <a:gd name="connsiteY4" fmla="*/ 123752 h 196879"/>
              <a:gd name="connsiteX5" fmla="*/ 356704 w 601995"/>
              <a:gd name="connsiteY5" fmla="*/ 187252 h 196879"/>
              <a:gd name="connsiteX6" fmla="*/ 1104 w 601995"/>
              <a:gd name="connsiteY6" fmla="*/ 174552 h 19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995" h="196879">
                <a:moveTo>
                  <a:pt x="1104" y="174552"/>
                </a:moveTo>
                <a:cubicBezTo>
                  <a:pt x="-15829" y="174552"/>
                  <a:pt x="166204" y="214769"/>
                  <a:pt x="255104" y="187252"/>
                </a:cubicBezTo>
                <a:cubicBezTo>
                  <a:pt x="344004" y="159735"/>
                  <a:pt x="534504" y="9452"/>
                  <a:pt x="534504" y="9452"/>
                </a:cubicBezTo>
                <a:cubicBezTo>
                  <a:pt x="576837" y="-15948"/>
                  <a:pt x="498521" y="15802"/>
                  <a:pt x="509104" y="34852"/>
                </a:cubicBezTo>
                <a:cubicBezTo>
                  <a:pt x="519687" y="53902"/>
                  <a:pt x="623404" y="98352"/>
                  <a:pt x="598004" y="123752"/>
                </a:cubicBezTo>
                <a:cubicBezTo>
                  <a:pt x="572604" y="149152"/>
                  <a:pt x="454071" y="178785"/>
                  <a:pt x="356704" y="187252"/>
                </a:cubicBezTo>
                <a:cubicBezTo>
                  <a:pt x="259337" y="195719"/>
                  <a:pt x="18037" y="174552"/>
                  <a:pt x="1104" y="174552"/>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B8069FF6-A25E-A9F3-0693-0BE92D0BA89B}"/>
              </a:ext>
            </a:extLst>
          </p:cNvPr>
          <p:cNvSpPr/>
          <p:nvPr/>
        </p:nvSpPr>
        <p:spPr>
          <a:xfrm>
            <a:off x="5739309" y="5549401"/>
            <a:ext cx="603069" cy="206030"/>
          </a:xfrm>
          <a:custGeom>
            <a:avLst/>
            <a:gdLst>
              <a:gd name="connsiteX0" fmla="*/ 1091 w 603069"/>
              <a:gd name="connsiteY0" fmla="*/ 114799 h 206030"/>
              <a:gd name="connsiteX1" fmla="*/ 267791 w 603069"/>
              <a:gd name="connsiteY1" fmla="*/ 499 h 206030"/>
              <a:gd name="connsiteX2" fmla="*/ 597991 w 603069"/>
              <a:gd name="connsiteY2" fmla="*/ 165599 h 206030"/>
              <a:gd name="connsiteX3" fmla="*/ 470991 w 603069"/>
              <a:gd name="connsiteY3" fmla="*/ 25899 h 206030"/>
              <a:gd name="connsiteX4" fmla="*/ 509091 w 603069"/>
              <a:gd name="connsiteY4" fmla="*/ 203699 h 206030"/>
              <a:gd name="connsiteX5" fmla="*/ 369391 w 603069"/>
              <a:gd name="connsiteY5" fmla="*/ 127499 h 206030"/>
              <a:gd name="connsiteX6" fmla="*/ 1091 w 603069"/>
              <a:gd name="connsiteY6" fmla="*/ 114799 h 20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069" h="206030">
                <a:moveTo>
                  <a:pt x="1091" y="114799"/>
                </a:moveTo>
                <a:cubicBezTo>
                  <a:pt x="-15842" y="93632"/>
                  <a:pt x="168308" y="-7968"/>
                  <a:pt x="267791" y="499"/>
                </a:cubicBezTo>
                <a:cubicBezTo>
                  <a:pt x="367274" y="8966"/>
                  <a:pt x="564124" y="161366"/>
                  <a:pt x="597991" y="165599"/>
                </a:cubicBezTo>
                <a:cubicBezTo>
                  <a:pt x="631858" y="169832"/>
                  <a:pt x="485808" y="19549"/>
                  <a:pt x="470991" y="25899"/>
                </a:cubicBezTo>
                <a:cubicBezTo>
                  <a:pt x="456174" y="32249"/>
                  <a:pt x="526024" y="186766"/>
                  <a:pt x="509091" y="203699"/>
                </a:cubicBezTo>
                <a:cubicBezTo>
                  <a:pt x="492158" y="220632"/>
                  <a:pt x="449824" y="140199"/>
                  <a:pt x="369391" y="127499"/>
                </a:cubicBezTo>
                <a:cubicBezTo>
                  <a:pt x="288958" y="114799"/>
                  <a:pt x="18024" y="135966"/>
                  <a:pt x="1091" y="11479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4" name="Picture 2" descr="焼肉ライク｜公式採用ページ">
            <a:extLst>
              <a:ext uri="{FF2B5EF4-FFF2-40B4-BE49-F238E27FC236}">
                <a16:creationId xmlns:a16="http://schemas.microsoft.com/office/drawing/2014/main" id="{22CEE35A-F92D-33D1-EACF-CB461F0599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9591" y="8614761"/>
            <a:ext cx="2118739" cy="3713435"/>
          </a:xfrm>
          <a:prstGeom prst="rect">
            <a:avLst/>
          </a:prstGeom>
          <a:noFill/>
          <a:extLst>
            <a:ext uri="{909E8E84-426E-40DD-AFC4-6F175D3DCCD1}">
              <a14:hiddenFill xmlns:a14="http://schemas.microsoft.com/office/drawing/2010/main">
                <a:solidFill>
                  <a:srgbClr val="FFFFFF"/>
                </a:solidFill>
              </a14:hiddenFill>
            </a:ext>
          </a:extLst>
        </p:spPr>
      </p:pic>
      <p:grpSp>
        <p:nvGrpSpPr>
          <p:cNvPr id="145" name="グループ化 144">
            <a:extLst>
              <a:ext uri="{FF2B5EF4-FFF2-40B4-BE49-F238E27FC236}">
                <a16:creationId xmlns:a16="http://schemas.microsoft.com/office/drawing/2014/main" id="{821FB47E-C97B-9BEB-F373-0716AA1C1E41}"/>
              </a:ext>
            </a:extLst>
          </p:cNvPr>
          <p:cNvGrpSpPr/>
          <p:nvPr/>
        </p:nvGrpSpPr>
        <p:grpSpPr>
          <a:xfrm>
            <a:off x="6967803" y="760579"/>
            <a:ext cx="1646657" cy="5515526"/>
            <a:chOff x="7246620" y="731520"/>
            <a:chExt cx="1646657" cy="5515526"/>
          </a:xfrm>
        </p:grpSpPr>
        <p:grpSp>
          <p:nvGrpSpPr>
            <p:cNvPr id="142" name="グループ化 141">
              <a:extLst>
                <a:ext uri="{FF2B5EF4-FFF2-40B4-BE49-F238E27FC236}">
                  <a16:creationId xmlns:a16="http://schemas.microsoft.com/office/drawing/2014/main" id="{8D905344-A901-859D-20F4-E80B8B924BC4}"/>
                </a:ext>
              </a:extLst>
            </p:cNvPr>
            <p:cNvGrpSpPr/>
            <p:nvPr/>
          </p:nvGrpSpPr>
          <p:grpSpPr>
            <a:xfrm>
              <a:off x="7246620" y="731520"/>
              <a:ext cx="1037908" cy="1638258"/>
              <a:chOff x="7246620" y="731520"/>
              <a:chExt cx="1037908" cy="1638258"/>
            </a:xfrm>
          </p:grpSpPr>
          <p:sp>
            <p:nvSpPr>
              <p:cNvPr id="3" name="フリーフォーム 2">
                <a:extLst>
                  <a:ext uri="{FF2B5EF4-FFF2-40B4-BE49-F238E27FC236}">
                    <a16:creationId xmlns:a16="http://schemas.microsoft.com/office/drawing/2014/main" id="{9CBC37FF-BED9-2745-70CC-69B9B1D4F770}"/>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C28F7F79-3024-12A5-B3E1-2A43AEB851DA}"/>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38C9885D-DB7C-CDF6-C8DD-323CCCEC665D}"/>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7A1934F7-BCFA-8A0C-DE0A-239119489578}"/>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3" name="グループ化 142">
              <a:extLst>
                <a:ext uri="{FF2B5EF4-FFF2-40B4-BE49-F238E27FC236}">
                  <a16:creationId xmlns:a16="http://schemas.microsoft.com/office/drawing/2014/main" id="{4010E359-7062-51C4-023A-7ABB2BBF168E}"/>
                </a:ext>
              </a:extLst>
            </p:cNvPr>
            <p:cNvGrpSpPr/>
            <p:nvPr/>
          </p:nvGrpSpPr>
          <p:grpSpPr>
            <a:xfrm>
              <a:off x="7949381" y="2743200"/>
              <a:ext cx="943896" cy="3503846"/>
              <a:chOff x="7949381" y="2743200"/>
              <a:chExt cx="943896" cy="3503846"/>
            </a:xfrm>
          </p:grpSpPr>
          <p:sp>
            <p:nvSpPr>
              <p:cNvPr id="46" name="フリーフォーム 45">
                <a:extLst>
                  <a:ext uri="{FF2B5EF4-FFF2-40B4-BE49-F238E27FC236}">
                    <a16:creationId xmlns:a16="http://schemas.microsoft.com/office/drawing/2014/main" id="{C83A978E-81D0-63E2-2E2C-92946A104380}"/>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1CDD56C0-1017-3772-563C-B19EA18D8FFD}"/>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CFCA62C7-535D-C98C-319B-8BED59355AD8}"/>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77269D3B-F242-802E-E142-0DD1057CF54A}"/>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3C7F5F7A-481C-F4F6-80BF-FBC1947B1F9D}"/>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F0B22953-16E6-C136-C484-299E73175B6C}"/>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55124E3F-682A-49F0-1E49-57521CB67543}"/>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4235B448-0E9B-BDE1-ED1B-51AB57529AC7}"/>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D1425C86-318F-104C-B103-7791A213AA64}"/>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9BF760D8-06EC-A94F-90FD-8EEF7EF89D7F}"/>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C8395729-0C5A-A6FB-D1AC-0CE23B6E085A}"/>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8B54DB5F-3776-FA6F-A772-02146468D8D1}"/>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71949CB2-AA23-A97E-B05A-2D28223993CE}"/>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2476D766-09A1-3166-0AB6-835995354C96}"/>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C41A2A40-F2E7-F59E-8CD4-A22797C82A15}"/>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F6FC953A-56A2-939F-FA74-D6F2AFEE754A}"/>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3F722A1D-AEA7-1C9A-7B95-52FB34E4021C}"/>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96D4599C-6A0E-630B-C7C1-028CA58570AD}"/>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EC3072E5-448C-E24B-0F4A-C5C7BD202B49}"/>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09973052-EEF3-18F5-0497-B07498198660}"/>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7E240874-E0D9-003D-928D-9C5195C37387}"/>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3C397977-E5CB-A475-ACAF-0B37B3C5EE7D}"/>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5" name="グループ化 174">
            <a:extLst>
              <a:ext uri="{FF2B5EF4-FFF2-40B4-BE49-F238E27FC236}">
                <a16:creationId xmlns:a16="http://schemas.microsoft.com/office/drawing/2014/main" id="{F35AA162-373D-B742-5050-98630B76AD67}"/>
              </a:ext>
            </a:extLst>
          </p:cNvPr>
          <p:cNvGrpSpPr/>
          <p:nvPr/>
        </p:nvGrpSpPr>
        <p:grpSpPr>
          <a:xfrm rot="1070917">
            <a:off x="1186751" y="1325090"/>
            <a:ext cx="979096" cy="2935587"/>
            <a:chOff x="640012" y="3325103"/>
            <a:chExt cx="979096" cy="2935587"/>
          </a:xfrm>
        </p:grpSpPr>
        <p:sp>
          <p:nvSpPr>
            <p:cNvPr id="176" name="フリーフォーム 175">
              <a:extLst>
                <a:ext uri="{FF2B5EF4-FFF2-40B4-BE49-F238E27FC236}">
                  <a16:creationId xmlns:a16="http://schemas.microsoft.com/office/drawing/2014/main" id="{B563FF1B-F05A-BE39-D7B1-9FEF5F3D21DD}"/>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フリーフォーム 177">
              <a:extLst>
                <a:ext uri="{FF2B5EF4-FFF2-40B4-BE49-F238E27FC236}">
                  <a16:creationId xmlns:a16="http://schemas.microsoft.com/office/drawing/2014/main" id="{FF47CE7B-B32A-FE34-A5BC-6A2C0172CA5A}"/>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F799639A-6426-293A-512A-B6DE9D4E18D2}"/>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6E1EB89C-4EA5-197C-04E0-FA2642256385}"/>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65FB616D-90F6-6921-A965-B7789EAD6126}"/>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954E022F-6633-D4BE-9F5F-F4E1938A79E6}"/>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B891695C-0B5E-9D16-4422-A4E544A0B7CC}"/>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DF218D1D-DF6B-2FB0-987B-49E4D8C770FA}"/>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856293AC-1B59-C76A-E917-9385409A79D1}"/>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E7152D60-409F-7E07-450E-CFF5B3200D34}"/>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410FDCE3-72EC-7A61-3BCC-743DA3E21AD4}"/>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BDBBD370-07EC-8984-2BD6-64836A88EAB2}"/>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DEA33C7D-A502-0620-ED6B-2F1E28F37DF8}"/>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1CB05E69-1C33-C50B-11A3-8DE11284D079}"/>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976148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B8FA2-C9EE-CC09-C965-D444A582BBE1}"/>
            </a:ext>
          </a:extLst>
        </p:cNvPr>
        <p:cNvGrpSpPr/>
        <p:nvPr/>
      </p:nvGrpSpPr>
      <p:grpSpPr>
        <a:xfrm>
          <a:off x="0" y="0"/>
          <a:ext cx="0" cy="0"/>
          <a:chOff x="0" y="0"/>
          <a:chExt cx="0" cy="0"/>
        </a:xfrm>
      </p:grpSpPr>
      <p:grpSp>
        <p:nvGrpSpPr>
          <p:cNvPr id="96" name="グループ化 95">
            <a:extLst>
              <a:ext uri="{FF2B5EF4-FFF2-40B4-BE49-F238E27FC236}">
                <a16:creationId xmlns:a16="http://schemas.microsoft.com/office/drawing/2014/main" id="{8973169C-74B4-3047-6AE0-20E8058D3CA0}"/>
              </a:ext>
            </a:extLst>
          </p:cNvPr>
          <p:cNvGrpSpPr/>
          <p:nvPr/>
        </p:nvGrpSpPr>
        <p:grpSpPr>
          <a:xfrm>
            <a:off x="1186751" y="760579"/>
            <a:ext cx="7427709" cy="11384760"/>
            <a:chOff x="1186751" y="760579"/>
            <a:chExt cx="7427709" cy="11384760"/>
          </a:xfrm>
        </p:grpSpPr>
        <p:sp>
          <p:nvSpPr>
            <p:cNvPr id="346" name="フリーフォーム 345">
              <a:extLst>
                <a:ext uri="{FF2B5EF4-FFF2-40B4-BE49-F238E27FC236}">
                  <a16:creationId xmlns:a16="http://schemas.microsoft.com/office/drawing/2014/main" id="{9BD2D70C-DF7D-AEA7-7F50-0F3AF36ABB95}"/>
                </a:ext>
              </a:extLst>
            </p:cNvPr>
            <p:cNvSpPr/>
            <p:nvPr/>
          </p:nvSpPr>
          <p:spPr>
            <a:xfrm>
              <a:off x="5056961" y="7875928"/>
              <a:ext cx="964569" cy="510081"/>
            </a:xfrm>
            <a:custGeom>
              <a:avLst/>
              <a:gdLst>
                <a:gd name="connsiteX0" fmla="*/ 266879 w 964569"/>
                <a:gd name="connsiteY0" fmla="*/ 89512 h 510081"/>
                <a:gd name="connsiteX1" fmla="*/ 90772 w 964569"/>
                <a:gd name="connsiteY1" fmla="*/ 340125 h 510081"/>
                <a:gd name="connsiteX2" fmla="*/ 558132 w 964569"/>
                <a:gd name="connsiteY2" fmla="*/ 346899 h 510081"/>
                <a:gd name="connsiteX3" fmla="*/ 2719 w 964569"/>
                <a:gd name="connsiteY3" fmla="*/ 509459 h 510081"/>
                <a:gd name="connsiteX4" fmla="*/ 842612 w 964569"/>
                <a:gd name="connsiteY4" fmla="*/ 279165 h 510081"/>
                <a:gd name="connsiteX5" fmla="*/ 625866 w 964569"/>
                <a:gd name="connsiteY5" fmla="*/ 380765 h 510081"/>
                <a:gd name="connsiteX6" fmla="*/ 964532 w 964569"/>
                <a:gd name="connsiteY6" fmla="*/ 8232 h 510081"/>
                <a:gd name="connsiteX7" fmla="*/ 646186 w 964569"/>
                <a:gd name="connsiteY7" fmla="*/ 123379 h 510081"/>
                <a:gd name="connsiteX8" fmla="*/ 388799 w 964569"/>
                <a:gd name="connsiteY8" fmla="*/ 130152 h 510081"/>
                <a:gd name="connsiteX9" fmla="*/ 266879 w 964569"/>
                <a:gd name="connsiteY9" fmla="*/ 89512 h 51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569" h="510081">
                  <a:moveTo>
                    <a:pt x="266879" y="89512"/>
                  </a:moveTo>
                  <a:cubicBezTo>
                    <a:pt x="217208" y="124508"/>
                    <a:pt x="42230" y="297227"/>
                    <a:pt x="90772" y="340125"/>
                  </a:cubicBezTo>
                  <a:cubicBezTo>
                    <a:pt x="139314" y="383023"/>
                    <a:pt x="572807" y="318677"/>
                    <a:pt x="558132" y="346899"/>
                  </a:cubicBezTo>
                  <a:cubicBezTo>
                    <a:pt x="543457" y="375121"/>
                    <a:pt x="-44694" y="520748"/>
                    <a:pt x="2719" y="509459"/>
                  </a:cubicBezTo>
                  <a:cubicBezTo>
                    <a:pt x="50132" y="498170"/>
                    <a:pt x="738754" y="300614"/>
                    <a:pt x="842612" y="279165"/>
                  </a:cubicBezTo>
                  <a:cubicBezTo>
                    <a:pt x="946470" y="257716"/>
                    <a:pt x="605546" y="425921"/>
                    <a:pt x="625866" y="380765"/>
                  </a:cubicBezTo>
                  <a:cubicBezTo>
                    <a:pt x="646186" y="335610"/>
                    <a:pt x="961145" y="51130"/>
                    <a:pt x="964532" y="8232"/>
                  </a:cubicBezTo>
                  <a:cubicBezTo>
                    <a:pt x="967919" y="-34666"/>
                    <a:pt x="742141" y="103059"/>
                    <a:pt x="646186" y="123379"/>
                  </a:cubicBezTo>
                  <a:cubicBezTo>
                    <a:pt x="550231" y="143699"/>
                    <a:pt x="449759" y="130152"/>
                    <a:pt x="388799" y="130152"/>
                  </a:cubicBezTo>
                  <a:cubicBezTo>
                    <a:pt x="327839" y="130152"/>
                    <a:pt x="316550" y="54516"/>
                    <a:pt x="266879" y="89512"/>
                  </a:cubicBezTo>
                  <a:close/>
                </a:path>
              </a:pathLst>
            </a:custGeom>
            <a:solidFill>
              <a:schemeClr val="accent6">
                <a:lumMod val="5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5" name="フリーフォーム 344">
              <a:extLst>
                <a:ext uri="{FF2B5EF4-FFF2-40B4-BE49-F238E27FC236}">
                  <a16:creationId xmlns:a16="http://schemas.microsoft.com/office/drawing/2014/main" id="{A2AB4DE5-545C-F0EC-FB04-A0066291DB96}"/>
                </a:ext>
              </a:extLst>
            </p:cNvPr>
            <p:cNvSpPr/>
            <p:nvPr/>
          </p:nvSpPr>
          <p:spPr>
            <a:xfrm>
              <a:off x="4325612" y="9130138"/>
              <a:ext cx="341021" cy="2159366"/>
            </a:xfrm>
            <a:custGeom>
              <a:avLst/>
              <a:gdLst>
                <a:gd name="connsiteX0" fmla="*/ 337828 w 341021"/>
                <a:gd name="connsiteY0" fmla="*/ 13862 h 2159366"/>
                <a:gd name="connsiteX1" fmla="*/ 181074 w 341021"/>
                <a:gd name="connsiteY1" fmla="*/ 392685 h 2159366"/>
                <a:gd name="connsiteX2" fmla="*/ 89634 w 341021"/>
                <a:gd name="connsiteY2" fmla="*/ 1646719 h 2159366"/>
                <a:gd name="connsiteX3" fmla="*/ 154948 w 341021"/>
                <a:gd name="connsiteY3" fmla="*/ 1437713 h 2159366"/>
                <a:gd name="connsiteX4" fmla="*/ 207199 w 341021"/>
                <a:gd name="connsiteY4" fmla="*/ 2116982 h 2159366"/>
                <a:gd name="connsiteX5" fmla="*/ 115759 w 341021"/>
                <a:gd name="connsiteY5" fmla="*/ 1921039 h 2159366"/>
                <a:gd name="connsiteX6" fmla="*/ 76571 w 341021"/>
                <a:gd name="connsiteY6" fmla="*/ 2090856 h 2159366"/>
                <a:gd name="connsiteX7" fmla="*/ 24319 w 341021"/>
                <a:gd name="connsiteY7" fmla="*/ 575565 h 2159366"/>
                <a:gd name="connsiteX8" fmla="*/ 24319 w 341021"/>
                <a:gd name="connsiteY8" fmla="*/ 784571 h 2159366"/>
                <a:gd name="connsiteX9" fmla="*/ 337828 w 341021"/>
                <a:gd name="connsiteY9" fmla="*/ 13862 h 215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021" h="2159366">
                  <a:moveTo>
                    <a:pt x="337828" y="13862"/>
                  </a:moveTo>
                  <a:cubicBezTo>
                    <a:pt x="363954" y="-51452"/>
                    <a:pt x="222440" y="120542"/>
                    <a:pt x="181074" y="392685"/>
                  </a:cubicBezTo>
                  <a:cubicBezTo>
                    <a:pt x="139708" y="664828"/>
                    <a:pt x="93988" y="1472548"/>
                    <a:pt x="89634" y="1646719"/>
                  </a:cubicBezTo>
                  <a:cubicBezTo>
                    <a:pt x="85280" y="1820890"/>
                    <a:pt x="135354" y="1359336"/>
                    <a:pt x="154948" y="1437713"/>
                  </a:cubicBezTo>
                  <a:cubicBezTo>
                    <a:pt x="174542" y="1516090"/>
                    <a:pt x="213730" y="2036428"/>
                    <a:pt x="207199" y="2116982"/>
                  </a:cubicBezTo>
                  <a:cubicBezTo>
                    <a:pt x="200668" y="2197536"/>
                    <a:pt x="137530" y="1925393"/>
                    <a:pt x="115759" y="1921039"/>
                  </a:cubicBezTo>
                  <a:cubicBezTo>
                    <a:pt x="93988" y="1916685"/>
                    <a:pt x="91811" y="2315102"/>
                    <a:pt x="76571" y="2090856"/>
                  </a:cubicBezTo>
                  <a:cubicBezTo>
                    <a:pt x="61331" y="1866610"/>
                    <a:pt x="33028" y="793279"/>
                    <a:pt x="24319" y="575565"/>
                  </a:cubicBezTo>
                  <a:cubicBezTo>
                    <a:pt x="15610" y="357851"/>
                    <a:pt x="-25755" y="880365"/>
                    <a:pt x="24319" y="784571"/>
                  </a:cubicBezTo>
                  <a:cubicBezTo>
                    <a:pt x="74393" y="688777"/>
                    <a:pt x="311702" y="79176"/>
                    <a:pt x="337828" y="1386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4" name="フリーフォーム 343">
              <a:extLst>
                <a:ext uri="{FF2B5EF4-FFF2-40B4-BE49-F238E27FC236}">
                  <a16:creationId xmlns:a16="http://schemas.microsoft.com/office/drawing/2014/main" id="{935225DE-8B1F-7C5F-72F8-0EA30821521F}"/>
                </a:ext>
              </a:extLst>
            </p:cNvPr>
            <p:cNvSpPr/>
            <p:nvPr/>
          </p:nvSpPr>
          <p:spPr>
            <a:xfrm>
              <a:off x="5724837" y="8543095"/>
              <a:ext cx="377092" cy="2836601"/>
            </a:xfrm>
            <a:custGeom>
              <a:avLst/>
              <a:gdLst>
                <a:gd name="connsiteX0" fmla="*/ 75072 w 377092"/>
                <a:gd name="connsiteY0" fmla="*/ 14 h 2836601"/>
                <a:gd name="connsiteX1" fmla="*/ 192637 w 377092"/>
                <a:gd name="connsiteY1" fmla="*/ 418025 h 2836601"/>
                <a:gd name="connsiteX2" fmla="*/ 375517 w 377092"/>
                <a:gd name="connsiteY2" fmla="*/ 1136482 h 2836601"/>
                <a:gd name="connsiteX3" fmla="*/ 284077 w 377092"/>
                <a:gd name="connsiteY3" fmla="*/ 1149545 h 2836601"/>
                <a:gd name="connsiteX4" fmla="*/ 336329 w 377092"/>
                <a:gd name="connsiteY4" fmla="*/ 2743214 h 2836601"/>
                <a:gd name="connsiteX5" fmla="*/ 218763 w 377092"/>
                <a:gd name="connsiteY5" fmla="*/ 2534208 h 2836601"/>
                <a:gd name="connsiteX6" fmla="*/ 9757 w 377092"/>
                <a:gd name="connsiteY6" fmla="*/ 1580619 h 2836601"/>
                <a:gd name="connsiteX7" fmla="*/ 35883 w 377092"/>
                <a:gd name="connsiteY7" fmla="*/ 1854939 h 2836601"/>
                <a:gd name="connsiteX8" fmla="*/ 48946 w 377092"/>
                <a:gd name="connsiteY8" fmla="*/ 992791 h 2836601"/>
                <a:gd name="connsiteX9" fmla="*/ 62009 w 377092"/>
                <a:gd name="connsiteY9" fmla="*/ 404962 h 2836601"/>
                <a:gd name="connsiteX10" fmla="*/ 75072 w 377092"/>
                <a:gd name="connsiteY10" fmla="*/ 14 h 2836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7092" h="2836601">
                  <a:moveTo>
                    <a:pt x="75072" y="14"/>
                  </a:moveTo>
                  <a:cubicBezTo>
                    <a:pt x="96843" y="2191"/>
                    <a:pt x="142563" y="228614"/>
                    <a:pt x="192637" y="418025"/>
                  </a:cubicBezTo>
                  <a:cubicBezTo>
                    <a:pt x="242711" y="607436"/>
                    <a:pt x="360277" y="1014562"/>
                    <a:pt x="375517" y="1136482"/>
                  </a:cubicBezTo>
                  <a:cubicBezTo>
                    <a:pt x="390757" y="1258402"/>
                    <a:pt x="290608" y="881756"/>
                    <a:pt x="284077" y="1149545"/>
                  </a:cubicBezTo>
                  <a:cubicBezTo>
                    <a:pt x="277546" y="1417334"/>
                    <a:pt x="347215" y="2512437"/>
                    <a:pt x="336329" y="2743214"/>
                  </a:cubicBezTo>
                  <a:cubicBezTo>
                    <a:pt x="325443" y="2973991"/>
                    <a:pt x="273192" y="2727974"/>
                    <a:pt x="218763" y="2534208"/>
                  </a:cubicBezTo>
                  <a:cubicBezTo>
                    <a:pt x="164334" y="2340442"/>
                    <a:pt x="40237" y="1693830"/>
                    <a:pt x="9757" y="1580619"/>
                  </a:cubicBezTo>
                  <a:cubicBezTo>
                    <a:pt x="-20723" y="1467408"/>
                    <a:pt x="29352" y="1952910"/>
                    <a:pt x="35883" y="1854939"/>
                  </a:cubicBezTo>
                  <a:cubicBezTo>
                    <a:pt x="42414" y="1756968"/>
                    <a:pt x="44592" y="1234454"/>
                    <a:pt x="48946" y="992791"/>
                  </a:cubicBezTo>
                  <a:cubicBezTo>
                    <a:pt x="53300" y="751128"/>
                    <a:pt x="59832" y="570425"/>
                    <a:pt x="62009" y="404962"/>
                  </a:cubicBezTo>
                  <a:cubicBezTo>
                    <a:pt x="64186" y="239499"/>
                    <a:pt x="53301" y="-2163"/>
                    <a:pt x="75072" y="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3" name="フリーフォーム 342">
              <a:extLst>
                <a:ext uri="{FF2B5EF4-FFF2-40B4-BE49-F238E27FC236}">
                  <a16:creationId xmlns:a16="http://schemas.microsoft.com/office/drawing/2014/main" id="{504C2C4C-3292-6AFE-D70A-BFDE98EC3A11}"/>
                </a:ext>
              </a:extLst>
            </p:cNvPr>
            <p:cNvSpPr/>
            <p:nvPr/>
          </p:nvSpPr>
          <p:spPr>
            <a:xfrm>
              <a:off x="4597910" y="8957879"/>
              <a:ext cx="288817" cy="2670926"/>
            </a:xfrm>
            <a:custGeom>
              <a:avLst/>
              <a:gdLst>
                <a:gd name="connsiteX0" fmla="*/ 91656 w 288817"/>
                <a:gd name="connsiteY0" fmla="*/ 186121 h 2670926"/>
                <a:gd name="connsiteX1" fmla="*/ 39404 w 288817"/>
                <a:gd name="connsiteY1" fmla="*/ 943767 h 2670926"/>
                <a:gd name="connsiteX2" fmla="*/ 143907 w 288817"/>
                <a:gd name="connsiteY2" fmla="*/ 1753664 h 2670926"/>
                <a:gd name="connsiteX3" fmla="*/ 216 w 288817"/>
                <a:gd name="connsiteY3" fmla="*/ 1623035 h 2670926"/>
                <a:gd name="connsiteX4" fmla="*/ 183096 w 288817"/>
                <a:gd name="connsiteY4" fmla="*/ 2628875 h 2670926"/>
                <a:gd name="connsiteX5" fmla="*/ 130844 w 288817"/>
                <a:gd name="connsiteY5" fmla="*/ 2236990 h 2670926"/>
                <a:gd name="connsiteX6" fmla="*/ 274536 w 288817"/>
                <a:gd name="connsiteY6" fmla="*/ 68555 h 2670926"/>
                <a:gd name="connsiteX7" fmla="*/ 261473 w 288817"/>
                <a:gd name="connsiteY7" fmla="*/ 512692 h 2670926"/>
                <a:gd name="connsiteX8" fmla="*/ 91656 w 288817"/>
                <a:gd name="connsiteY8" fmla="*/ 186121 h 267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817" h="2670926">
                  <a:moveTo>
                    <a:pt x="91656" y="186121"/>
                  </a:moveTo>
                  <a:cubicBezTo>
                    <a:pt x="54645" y="257967"/>
                    <a:pt x="30696" y="682510"/>
                    <a:pt x="39404" y="943767"/>
                  </a:cubicBezTo>
                  <a:cubicBezTo>
                    <a:pt x="48112" y="1205024"/>
                    <a:pt x="150438" y="1640453"/>
                    <a:pt x="143907" y="1753664"/>
                  </a:cubicBezTo>
                  <a:cubicBezTo>
                    <a:pt x="137376" y="1866875"/>
                    <a:pt x="-6315" y="1477167"/>
                    <a:pt x="216" y="1623035"/>
                  </a:cubicBezTo>
                  <a:cubicBezTo>
                    <a:pt x="6747" y="1768903"/>
                    <a:pt x="161325" y="2526549"/>
                    <a:pt x="183096" y="2628875"/>
                  </a:cubicBezTo>
                  <a:cubicBezTo>
                    <a:pt x="204867" y="2731201"/>
                    <a:pt x="115604" y="2663710"/>
                    <a:pt x="130844" y="2236990"/>
                  </a:cubicBezTo>
                  <a:cubicBezTo>
                    <a:pt x="146084" y="1810270"/>
                    <a:pt x="252765" y="355938"/>
                    <a:pt x="274536" y="68555"/>
                  </a:cubicBezTo>
                  <a:cubicBezTo>
                    <a:pt x="296308" y="-218828"/>
                    <a:pt x="294130" y="488743"/>
                    <a:pt x="261473" y="512692"/>
                  </a:cubicBezTo>
                  <a:cubicBezTo>
                    <a:pt x="228816" y="536641"/>
                    <a:pt x="128667" y="114275"/>
                    <a:pt x="91656" y="186121"/>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1" name="フリーフォーム 340">
              <a:extLst>
                <a:ext uri="{FF2B5EF4-FFF2-40B4-BE49-F238E27FC236}">
                  <a16:creationId xmlns:a16="http://schemas.microsoft.com/office/drawing/2014/main" id="{69240266-A209-7958-0DF7-AB7F33011276}"/>
                </a:ext>
              </a:extLst>
            </p:cNvPr>
            <p:cNvSpPr/>
            <p:nvPr/>
          </p:nvSpPr>
          <p:spPr>
            <a:xfrm>
              <a:off x="3760400" y="5499463"/>
              <a:ext cx="1582309" cy="835005"/>
            </a:xfrm>
            <a:custGeom>
              <a:avLst/>
              <a:gdLst>
                <a:gd name="connsiteX0" fmla="*/ 27829 w 1582309"/>
                <a:gd name="connsiteY0" fmla="*/ 535577 h 835005"/>
                <a:gd name="connsiteX1" fmla="*/ 694034 w 1582309"/>
                <a:gd name="connsiteY1" fmla="*/ 169817 h 835005"/>
                <a:gd name="connsiteX2" fmla="*/ 1307989 w 1582309"/>
                <a:gd name="connsiteY2" fmla="*/ 117566 h 835005"/>
                <a:gd name="connsiteX3" fmla="*/ 1164297 w 1582309"/>
                <a:gd name="connsiteY3" fmla="*/ 182880 h 835005"/>
                <a:gd name="connsiteX4" fmla="*/ 1582309 w 1582309"/>
                <a:gd name="connsiteY4" fmla="*/ 0 h 835005"/>
                <a:gd name="connsiteX5" fmla="*/ 1085920 w 1582309"/>
                <a:gd name="connsiteY5" fmla="*/ 195943 h 835005"/>
                <a:gd name="connsiteX6" fmla="*/ 654846 w 1582309"/>
                <a:gd name="connsiteY6" fmla="*/ 796834 h 835005"/>
                <a:gd name="connsiteX7" fmla="*/ 341337 w 1582309"/>
                <a:gd name="connsiteY7" fmla="*/ 757646 h 835005"/>
                <a:gd name="connsiteX8" fmla="*/ 367463 w 1582309"/>
                <a:gd name="connsiteY8" fmla="*/ 627017 h 835005"/>
                <a:gd name="connsiteX9" fmla="*/ 145394 w 1582309"/>
                <a:gd name="connsiteY9" fmla="*/ 679268 h 835005"/>
                <a:gd name="connsiteX10" fmla="*/ 27829 w 1582309"/>
                <a:gd name="connsiteY10" fmla="*/ 535577 h 835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2309" h="835005">
                  <a:moveTo>
                    <a:pt x="27829" y="535577"/>
                  </a:moveTo>
                  <a:cubicBezTo>
                    <a:pt x="119269" y="450668"/>
                    <a:pt x="480674" y="239485"/>
                    <a:pt x="694034" y="169817"/>
                  </a:cubicBezTo>
                  <a:cubicBezTo>
                    <a:pt x="907394" y="100148"/>
                    <a:pt x="1229612" y="115389"/>
                    <a:pt x="1307989" y="117566"/>
                  </a:cubicBezTo>
                  <a:cubicBezTo>
                    <a:pt x="1386366" y="119743"/>
                    <a:pt x="1164297" y="182880"/>
                    <a:pt x="1164297" y="182880"/>
                  </a:cubicBezTo>
                  <a:lnTo>
                    <a:pt x="1582309" y="0"/>
                  </a:lnTo>
                  <a:cubicBezTo>
                    <a:pt x="1569246" y="2177"/>
                    <a:pt x="1240497" y="63137"/>
                    <a:pt x="1085920" y="195943"/>
                  </a:cubicBezTo>
                  <a:cubicBezTo>
                    <a:pt x="931343" y="328749"/>
                    <a:pt x="778943" y="703217"/>
                    <a:pt x="654846" y="796834"/>
                  </a:cubicBezTo>
                  <a:cubicBezTo>
                    <a:pt x="530749" y="890451"/>
                    <a:pt x="389234" y="785949"/>
                    <a:pt x="341337" y="757646"/>
                  </a:cubicBezTo>
                  <a:cubicBezTo>
                    <a:pt x="293440" y="729343"/>
                    <a:pt x="400120" y="640080"/>
                    <a:pt x="367463" y="627017"/>
                  </a:cubicBezTo>
                  <a:cubicBezTo>
                    <a:pt x="334806" y="613954"/>
                    <a:pt x="195468" y="696685"/>
                    <a:pt x="145394" y="679268"/>
                  </a:cubicBezTo>
                  <a:cubicBezTo>
                    <a:pt x="95320" y="661851"/>
                    <a:pt x="-63611" y="620486"/>
                    <a:pt x="27829" y="535577"/>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3" name="フリーフォーム 332">
              <a:extLst>
                <a:ext uri="{FF2B5EF4-FFF2-40B4-BE49-F238E27FC236}">
                  <a16:creationId xmlns:a16="http://schemas.microsoft.com/office/drawing/2014/main" id="{5F5E2984-33C9-4FB1-D3C4-2BAD79B09A30}"/>
                </a:ext>
              </a:extLst>
            </p:cNvPr>
            <p:cNvSpPr/>
            <p:nvPr/>
          </p:nvSpPr>
          <p:spPr>
            <a:xfrm>
              <a:off x="5349822" y="11576025"/>
              <a:ext cx="1561909" cy="569314"/>
            </a:xfrm>
            <a:custGeom>
              <a:avLst/>
              <a:gdLst>
                <a:gd name="connsiteX0" fmla="*/ 69903 w 1561909"/>
                <a:gd name="connsiteY0" fmla="*/ 25 h 569314"/>
                <a:gd name="connsiteX1" fmla="*/ 12753 w 1561909"/>
                <a:gd name="connsiteY1" fmla="*/ 184175 h 569314"/>
                <a:gd name="connsiteX2" fmla="*/ 260403 w 1561909"/>
                <a:gd name="connsiteY2" fmla="*/ 346100 h 569314"/>
                <a:gd name="connsiteX3" fmla="*/ 269928 w 1561909"/>
                <a:gd name="connsiteY3" fmla="*/ 361975 h 569314"/>
                <a:gd name="connsiteX4" fmla="*/ 1136703 w 1561909"/>
                <a:gd name="connsiteY4" fmla="*/ 568350 h 569314"/>
                <a:gd name="connsiteX5" fmla="*/ 1552628 w 1561909"/>
                <a:gd name="connsiteY5" fmla="*/ 441350 h 569314"/>
                <a:gd name="connsiteX6" fmla="*/ 1422453 w 1561909"/>
                <a:gd name="connsiteY6" fmla="*/ 488975 h 569314"/>
                <a:gd name="connsiteX7" fmla="*/ 1384353 w 1561909"/>
                <a:gd name="connsiteY7" fmla="*/ 381025 h 569314"/>
                <a:gd name="connsiteX8" fmla="*/ 977953 w 1561909"/>
                <a:gd name="connsiteY8" fmla="*/ 396900 h 569314"/>
                <a:gd name="connsiteX9" fmla="*/ 457253 w 1561909"/>
                <a:gd name="connsiteY9" fmla="*/ 161950 h 569314"/>
                <a:gd name="connsiteX10" fmla="*/ 362003 w 1561909"/>
                <a:gd name="connsiteY10" fmla="*/ 196875 h 569314"/>
                <a:gd name="connsiteX11" fmla="*/ 69903 w 1561909"/>
                <a:gd name="connsiteY11" fmla="*/ 25 h 5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1909" h="569314">
                  <a:moveTo>
                    <a:pt x="69903" y="25"/>
                  </a:moveTo>
                  <a:cubicBezTo>
                    <a:pt x="11695" y="-2092"/>
                    <a:pt x="-18997" y="126496"/>
                    <a:pt x="12753" y="184175"/>
                  </a:cubicBezTo>
                  <a:cubicBezTo>
                    <a:pt x="44503" y="241854"/>
                    <a:pt x="217541" y="316467"/>
                    <a:pt x="260403" y="346100"/>
                  </a:cubicBezTo>
                  <a:cubicBezTo>
                    <a:pt x="303265" y="375733"/>
                    <a:pt x="123878" y="324933"/>
                    <a:pt x="269928" y="361975"/>
                  </a:cubicBezTo>
                  <a:cubicBezTo>
                    <a:pt x="415978" y="399017"/>
                    <a:pt x="922920" y="555121"/>
                    <a:pt x="1136703" y="568350"/>
                  </a:cubicBezTo>
                  <a:cubicBezTo>
                    <a:pt x="1350486" y="581579"/>
                    <a:pt x="1505003" y="454579"/>
                    <a:pt x="1552628" y="441350"/>
                  </a:cubicBezTo>
                  <a:cubicBezTo>
                    <a:pt x="1600253" y="428121"/>
                    <a:pt x="1450499" y="499029"/>
                    <a:pt x="1422453" y="488975"/>
                  </a:cubicBezTo>
                  <a:cubicBezTo>
                    <a:pt x="1394407" y="478921"/>
                    <a:pt x="1458436" y="396371"/>
                    <a:pt x="1384353" y="381025"/>
                  </a:cubicBezTo>
                  <a:cubicBezTo>
                    <a:pt x="1310270" y="365679"/>
                    <a:pt x="1132470" y="433413"/>
                    <a:pt x="977953" y="396900"/>
                  </a:cubicBezTo>
                  <a:cubicBezTo>
                    <a:pt x="823436" y="360387"/>
                    <a:pt x="559911" y="195287"/>
                    <a:pt x="457253" y="161950"/>
                  </a:cubicBezTo>
                  <a:cubicBezTo>
                    <a:pt x="354595" y="128613"/>
                    <a:pt x="424445" y="221746"/>
                    <a:pt x="362003" y="196875"/>
                  </a:cubicBezTo>
                  <a:cubicBezTo>
                    <a:pt x="299561" y="172004"/>
                    <a:pt x="128111" y="2142"/>
                    <a:pt x="69903" y="25"/>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2" name="フリーフォーム 331">
              <a:extLst>
                <a:ext uri="{FF2B5EF4-FFF2-40B4-BE49-F238E27FC236}">
                  <a16:creationId xmlns:a16="http://schemas.microsoft.com/office/drawing/2014/main" id="{8B2D054D-DC73-13E5-71A1-AF483930BAFC}"/>
                </a:ext>
              </a:extLst>
            </p:cNvPr>
            <p:cNvSpPr/>
            <p:nvPr/>
          </p:nvSpPr>
          <p:spPr>
            <a:xfrm>
              <a:off x="3249685" y="11826866"/>
              <a:ext cx="1757448" cy="305767"/>
            </a:xfrm>
            <a:custGeom>
              <a:avLst/>
              <a:gdLst>
                <a:gd name="connsiteX0" fmla="*/ 103115 w 1757448"/>
                <a:gd name="connsiteY0" fmla="*/ 114309 h 305767"/>
                <a:gd name="connsiteX1" fmla="*/ 1611240 w 1757448"/>
                <a:gd name="connsiteY1" fmla="*/ 9 h 305767"/>
                <a:gd name="connsiteX2" fmla="*/ 1703315 w 1757448"/>
                <a:gd name="connsiteY2" fmla="*/ 120659 h 305767"/>
                <a:gd name="connsiteX3" fmla="*/ 1649340 w 1757448"/>
                <a:gd name="connsiteY3" fmla="*/ 206384 h 305767"/>
                <a:gd name="connsiteX4" fmla="*/ 880990 w 1757448"/>
                <a:gd name="connsiteY4" fmla="*/ 269884 h 305767"/>
                <a:gd name="connsiteX5" fmla="*/ 198365 w 1757448"/>
                <a:gd name="connsiteY5" fmla="*/ 273059 h 305767"/>
                <a:gd name="connsiteX6" fmla="*/ 268215 w 1757448"/>
                <a:gd name="connsiteY6" fmla="*/ 301634 h 305767"/>
                <a:gd name="connsiteX7" fmla="*/ 147565 w 1757448"/>
                <a:gd name="connsiteY7" fmla="*/ 171459 h 305767"/>
                <a:gd name="connsiteX8" fmla="*/ 103115 w 1757448"/>
                <a:gd name="connsiteY8" fmla="*/ 114309 h 30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7448" h="305767">
                  <a:moveTo>
                    <a:pt x="103115" y="114309"/>
                  </a:moveTo>
                  <a:cubicBezTo>
                    <a:pt x="347061" y="85734"/>
                    <a:pt x="1344540" y="-1049"/>
                    <a:pt x="1611240" y="9"/>
                  </a:cubicBezTo>
                  <a:cubicBezTo>
                    <a:pt x="1877940" y="1067"/>
                    <a:pt x="1696965" y="86263"/>
                    <a:pt x="1703315" y="120659"/>
                  </a:cubicBezTo>
                  <a:cubicBezTo>
                    <a:pt x="1709665" y="155055"/>
                    <a:pt x="1786394" y="181513"/>
                    <a:pt x="1649340" y="206384"/>
                  </a:cubicBezTo>
                  <a:cubicBezTo>
                    <a:pt x="1512286" y="231255"/>
                    <a:pt x="1122819" y="258771"/>
                    <a:pt x="880990" y="269884"/>
                  </a:cubicBezTo>
                  <a:cubicBezTo>
                    <a:pt x="639161" y="280997"/>
                    <a:pt x="300494" y="267767"/>
                    <a:pt x="198365" y="273059"/>
                  </a:cubicBezTo>
                  <a:cubicBezTo>
                    <a:pt x="96236" y="278351"/>
                    <a:pt x="276682" y="318567"/>
                    <a:pt x="268215" y="301634"/>
                  </a:cubicBezTo>
                  <a:cubicBezTo>
                    <a:pt x="259748" y="284701"/>
                    <a:pt x="174023" y="201092"/>
                    <a:pt x="147565" y="171459"/>
                  </a:cubicBezTo>
                  <a:cubicBezTo>
                    <a:pt x="121107" y="141826"/>
                    <a:pt x="-140831" y="142884"/>
                    <a:pt x="103115" y="114309"/>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0" name="フリーフォーム 329">
              <a:extLst>
                <a:ext uri="{FF2B5EF4-FFF2-40B4-BE49-F238E27FC236}">
                  <a16:creationId xmlns:a16="http://schemas.microsoft.com/office/drawing/2014/main" id="{3988B7A1-A127-B9D5-4DA9-A8B3A5763ACB}"/>
                </a:ext>
              </a:extLst>
            </p:cNvPr>
            <p:cNvSpPr/>
            <p:nvPr/>
          </p:nvSpPr>
          <p:spPr>
            <a:xfrm>
              <a:off x="1927803" y="4980528"/>
              <a:ext cx="928500" cy="747567"/>
            </a:xfrm>
            <a:custGeom>
              <a:avLst/>
              <a:gdLst>
                <a:gd name="connsiteX0" fmla="*/ 2597 w 928500"/>
                <a:gd name="connsiteY0" fmla="*/ 261397 h 747567"/>
                <a:gd name="connsiteX1" fmla="*/ 247072 w 928500"/>
                <a:gd name="connsiteY1" fmla="*/ 248697 h 747567"/>
                <a:gd name="connsiteX2" fmla="*/ 609022 w 928500"/>
                <a:gd name="connsiteY2" fmla="*/ 48672 h 747567"/>
                <a:gd name="connsiteX3" fmla="*/ 491547 w 928500"/>
                <a:gd name="connsiteY3" fmla="*/ 137572 h 747567"/>
                <a:gd name="connsiteX4" fmla="*/ 736022 w 928500"/>
                <a:gd name="connsiteY4" fmla="*/ 1047 h 747567"/>
                <a:gd name="connsiteX5" fmla="*/ 926522 w 928500"/>
                <a:gd name="connsiteY5" fmla="*/ 96297 h 747567"/>
                <a:gd name="connsiteX6" fmla="*/ 615372 w 928500"/>
                <a:gd name="connsiteY6" fmla="*/ 455072 h 747567"/>
                <a:gd name="connsiteX7" fmla="*/ 383597 w 928500"/>
                <a:gd name="connsiteY7" fmla="*/ 607472 h 747567"/>
                <a:gd name="connsiteX8" fmla="*/ 453447 w 928500"/>
                <a:gd name="connsiteY8" fmla="*/ 747172 h 747567"/>
                <a:gd name="connsiteX9" fmla="*/ 539172 w 928500"/>
                <a:gd name="connsiteY9" fmla="*/ 563022 h 747567"/>
                <a:gd name="connsiteX10" fmla="*/ 494722 w 928500"/>
                <a:gd name="connsiteY10" fmla="*/ 613822 h 747567"/>
                <a:gd name="connsiteX11" fmla="*/ 320097 w 928500"/>
                <a:gd name="connsiteY11" fmla="*/ 553497 h 747567"/>
                <a:gd name="connsiteX12" fmla="*/ 59747 w 928500"/>
                <a:gd name="connsiteY12" fmla="*/ 328072 h 747567"/>
                <a:gd name="connsiteX13" fmla="*/ 113722 w 928500"/>
                <a:gd name="connsiteY13" fmla="*/ 404272 h 747567"/>
                <a:gd name="connsiteX14" fmla="*/ 2597 w 928500"/>
                <a:gd name="connsiteY14" fmla="*/ 261397 h 747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8500" h="747567">
                  <a:moveTo>
                    <a:pt x="2597" y="261397"/>
                  </a:moveTo>
                  <a:cubicBezTo>
                    <a:pt x="24822" y="235468"/>
                    <a:pt x="146001" y="284151"/>
                    <a:pt x="247072" y="248697"/>
                  </a:cubicBezTo>
                  <a:cubicBezTo>
                    <a:pt x="348143" y="213243"/>
                    <a:pt x="568276" y="67193"/>
                    <a:pt x="609022" y="48672"/>
                  </a:cubicBezTo>
                  <a:cubicBezTo>
                    <a:pt x="649768" y="30151"/>
                    <a:pt x="470380" y="145509"/>
                    <a:pt x="491547" y="137572"/>
                  </a:cubicBezTo>
                  <a:cubicBezTo>
                    <a:pt x="512714" y="129634"/>
                    <a:pt x="663526" y="7926"/>
                    <a:pt x="736022" y="1047"/>
                  </a:cubicBezTo>
                  <a:cubicBezTo>
                    <a:pt x="808518" y="-5832"/>
                    <a:pt x="946630" y="20626"/>
                    <a:pt x="926522" y="96297"/>
                  </a:cubicBezTo>
                  <a:cubicBezTo>
                    <a:pt x="906414" y="171968"/>
                    <a:pt x="705860" y="369876"/>
                    <a:pt x="615372" y="455072"/>
                  </a:cubicBezTo>
                  <a:cubicBezTo>
                    <a:pt x="524884" y="540268"/>
                    <a:pt x="410585" y="558789"/>
                    <a:pt x="383597" y="607472"/>
                  </a:cubicBezTo>
                  <a:cubicBezTo>
                    <a:pt x="356610" y="656155"/>
                    <a:pt x="427518" y="754580"/>
                    <a:pt x="453447" y="747172"/>
                  </a:cubicBezTo>
                  <a:cubicBezTo>
                    <a:pt x="479376" y="739764"/>
                    <a:pt x="532293" y="585247"/>
                    <a:pt x="539172" y="563022"/>
                  </a:cubicBezTo>
                  <a:cubicBezTo>
                    <a:pt x="546051" y="540797"/>
                    <a:pt x="531234" y="615409"/>
                    <a:pt x="494722" y="613822"/>
                  </a:cubicBezTo>
                  <a:cubicBezTo>
                    <a:pt x="458210" y="612235"/>
                    <a:pt x="392593" y="601122"/>
                    <a:pt x="320097" y="553497"/>
                  </a:cubicBezTo>
                  <a:cubicBezTo>
                    <a:pt x="247601" y="505872"/>
                    <a:pt x="94143" y="352943"/>
                    <a:pt x="59747" y="328072"/>
                  </a:cubicBezTo>
                  <a:cubicBezTo>
                    <a:pt x="25351" y="303201"/>
                    <a:pt x="119543" y="411680"/>
                    <a:pt x="113722" y="404272"/>
                  </a:cubicBezTo>
                  <a:cubicBezTo>
                    <a:pt x="107901" y="396864"/>
                    <a:pt x="-19628" y="287326"/>
                    <a:pt x="2597" y="26139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9" name="フリーフォーム 328">
              <a:extLst>
                <a:ext uri="{FF2B5EF4-FFF2-40B4-BE49-F238E27FC236}">
                  <a16:creationId xmlns:a16="http://schemas.microsoft.com/office/drawing/2014/main" id="{AAF98F11-194F-4CAA-5578-9546E3262C2F}"/>
                </a:ext>
              </a:extLst>
            </p:cNvPr>
            <p:cNvSpPr/>
            <p:nvPr/>
          </p:nvSpPr>
          <p:spPr>
            <a:xfrm>
              <a:off x="7033089" y="6454412"/>
              <a:ext cx="990380" cy="521591"/>
            </a:xfrm>
            <a:custGeom>
              <a:avLst/>
              <a:gdLst>
                <a:gd name="connsiteX0" fmla="*/ 2711 w 990380"/>
                <a:gd name="connsiteY0" fmla="*/ 165463 h 521591"/>
                <a:gd name="connsiteX1" fmla="*/ 374186 w 990380"/>
                <a:gd name="connsiteY1" fmla="*/ 349613 h 521591"/>
                <a:gd name="connsiteX2" fmla="*/ 288461 w 990380"/>
                <a:gd name="connsiteY2" fmla="*/ 521063 h 521591"/>
                <a:gd name="connsiteX3" fmla="*/ 732961 w 990380"/>
                <a:gd name="connsiteY3" fmla="*/ 292463 h 521591"/>
                <a:gd name="connsiteX4" fmla="*/ 990136 w 990380"/>
                <a:gd name="connsiteY4" fmla="*/ 121013 h 521591"/>
                <a:gd name="connsiteX5" fmla="*/ 771061 w 990380"/>
                <a:gd name="connsiteY5" fmla="*/ 363 h 521591"/>
                <a:gd name="connsiteX6" fmla="*/ 348786 w 990380"/>
                <a:gd name="connsiteY6" fmla="*/ 159113 h 521591"/>
                <a:gd name="connsiteX7" fmla="*/ 212261 w 990380"/>
                <a:gd name="connsiteY7" fmla="*/ 178163 h 521591"/>
                <a:gd name="connsiteX8" fmla="*/ 2711 w 990380"/>
                <a:gd name="connsiteY8" fmla="*/ 165463 h 521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0380" h="521591">
                  <a:moveTo>
                    <a:pt x="2711" y="165463"/>
                  </a:moveTo>
                  <a:cubicBezTo>
                    <a:pt x="29699" y="194038"/>
                    <a:pt x="326561" y="290346"/>
                    <a:pt x="374186" y="349613"/>
                  </a:cubicBezTo>
                  <a:cubicBezTo>
                    <a:pt x="421811" y="408880"/>
                    <a:pt x="228665" y="530588"/>
                    <a:pt x="288461" y="521063"/>
                  </a:cubicBezTo>
                  <a:cubicBezTo>
                    <a:pt x="348257" y="511538"/>
                    <a:pt x="616015" y="359138"/>
                    <a:pt x="732961" y="292463"/>
                  </a:cubicBezTo>
                  <a:cubicBezTo>
                    <a:pt x="849907" y="225788"/>
                    <a:pt x="983786" y="169696"/>
                    <a:pt x="990136" y="121013"/>
                  </a:cubicBezTo>
                  <a:cubicBezTo>
                    <a:pt x="996486" y="72330"/>
                    <a:pt x="877953" y="-5987"/>
                    <a:pt x="771061" y="363"/>
                  </a:cubicBezTo>
                  <a:cubicBezTo>
                    <a:pt x="664169" y="6713"/>
                    <a:pt x="441919" y="129480"/>
                    <a:pt x="348786" y="159113"/>
                  </a:cubicBezTo>
                  <a:cubicBezTo>
                    <a:pt x="255653" y="188746"/>
                    <a:pt x="266765" y="177634"/>
                    <a:pt x="212261" y="178163"/>
                  </a:cubicBezTo>
                  <a:cubicBezTo>
                    <a:pt x="157757" y="178692"/>
                    <a:pt x="-24277" y="136888"/>
                    <a:pt x="2711" y="16546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8" name="フリーフォーム 327">
              <a:extLst>
                <a:ext uri="{FF2B5EF4-FFF2-40B4-BE49-F238E27FC236}">
                  <a16:creationId xmlns:a16="http://schemas.microsoft.com/office/drawing/2014/main" id="{61FB5BF1-4EC8-6455-7473-54EACFA768D4}"/>
                </a:ext>
              </a:extLst>
            </p:cNvPr>
            <p:cNvSpPr/>
            <p:nvPr/>
          </p:nvSpPr>
          <p:spPr>
            <a:xfrm>
              <a:off x="4052050" y="7789070"/>
              <a:ext cx="1972954" cy="635633"/>
            </a:xfrm>
            <a:custGeom>
              <a:avLst/>
              <a:gdLst>
                <a:gd name="connsiteX0" fmla="*/ 310400 w 1972954"/>
                <a:gd name="connsiteY0" fmla="*/ 21430 h 635633"/>
                <a:gd name="connsiteX1" fmla="*/ 177050 w 1972954"/>
                <a:gd name="connsiteY1" fmla="*/ 192880 h 635633"/>
                <a:gd name="connsiteX2" fmla="*/ 599325 w 1972954"/>
                <a:gd name="connsiteY2" fmla="*/ 250030 h 635633"/>
                <a:gd name="connsiteX3" fmla="*/ 373900 w 1972954"/>
                <a:gd name="connsiteY3" fmla="*/ 294480 h 635633"/>
                <a:gd name="connsiteX4" fmla="*/ 1640725 w 1972954"/>
                <a:gd name="connsiteY4" fmla="*/ 123030 h 635633"/>
                <a:gd name="connsiteX5" fmla="*/ 1421650 w 1972954"/>
                <a:gd name="connsiteY5" fmla="*/ 180180 h 635633"/>
                <a:gd name="connsiteX6" fmla="*/ 1955050 w 1972954"/>
                <a:gd name="connsiteY6" fmla="*/ 148430 h 635633"/>
                <a:gd name="connsiteX7" fmla="*/ 1843925 w 1972954"/>
                <a:gd name="connsiteY7" fmla="*/ 170655 h 635633"/>
                <a:gd name="connsiteX8" fmla="*/ 1815350 w 1972954"/>
                <a:gd name="connsiteY8" fmla="*/ 421480 h 635633"/>
                <a:gd name="connsiteX9" fmla="*/ 1189875 w 1972954"/>
                <a:gd name="connsiteY9" fmla="*/ 551655 h 635633"/>
                <a:gd name="connsiteX10" fmla="*/ 519950 w 1972954"/>
                <a:gd name="connsiteY10" fmla="*/ 634205 h 635633"/>
                <a:gd name="connsiteX11" fmla="*/ 672350 w 1972954"/>
                <a:gd name="connsiteY11" fmla="*/ 589755 h 635633"/>
                <a:gd name="connsiteX12" fmla="*/ 24650 w 1972954"/>
                <a:gd name="connsiteY12" fmla="*/ 418305 h 635633"/>
                <a:gd name="connsiteX13" fmla="*/ 123075 w 1972954"/>
                <a:gd name="connsiteY13" fmla="*/ 237330 h 635633"/>
                <a:gd name="connsiteX14" fmla="*/ 5600 w 1972954"/>
                <a:gd name="connsiteY14" fmla="*/ 272255 h 635633"/>
                <a:gd name="connsiteX15" fmla="*/ 202450 w 1972954"/>
                <a:gd name="connsiteY15" fmla="*/ 2380 h 635633"/>
                <a:gd name="connsiteX16" fmla="*/ 91325 w 1972954"/>
                <a:gd name="connsiteY16" fmla="*/ 135730 h 635633"/>
                <a:gd name="connsiteX17" fmla="*/ 310400 w 1972954"/>
                <a:gd name="connsiteY17" fmla="*/ 21430 h 63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72954" h="635633">
                  <a:moveTo>
                    <a:pt x="310400" y="21430"/>
                  </a:moveTo>
                  <a:cubicBezTo>
                    <a:pt x="324687" y="30955"/>
                    <a:pt x="128896" y="154780"/>
                    <a:pt x="177050" y="192880"/>
                  </a:cubicBezTo>
                  <a:cubicBezTo>
                    <a:pt x="225204" y="230980"/>
                    <a:pt x="566517" y="233097"/>
                    <a:pt x="599325" y="250030"/>
                  </a:cubicBezTo>
                  <a:cubicBezTo>
                    <a:pt x="632133" y="266963"/>
                    <a:pt x="200333" y="315647"/>
                    <a:pt x="373900" y="294480"/>
                  </a:cubicBezTo>
                  <a:cubicBezTo>
                    <a:pt x="547467" y="273313"/>
                    <a:pt x="1466100" y="142080"/>
                    <a:pt x="1640725" y="123030"/>
                  </a:cubicBezTo>
                  <a:cubicBezTo>
                    <a:pt x="1815350" y="103980"/>
                    <a:pt x="1369263" y="175947"/>
                    <a:pt x="1421650" y="180180"/>
                  </a:cubicBezTo>
                  <a:cubicBezTo>
                    <a:pt x="1474037" y="184413"/>
                    <a:pt x="1884671" y="150017"/>
                    <a:pt x="1955050" y="148430"/>
                  </a:cubicBezTo>
                  <a:cubicBezTo>
                    <a:pt x="2025429" y="146843"/>
                    <a:pt x="1867208" y="125147"/>
                    <a:pt x="1843925" y="170655"/>
                  </a:cubicBezTo>
                  <a:cubicBezTo>
                    <a:pt x="1820642" y="216163"/>
                    <a:pt x="1924358" y="357980"/>
                    <a:pt x="1815350" y="421480"/>
                  </a:cubicBezTo>
                  <a:cubicBezTo>
                    <a:pt x="1706342" y="484980"/>
                    <a:pt x="1405775" y="516201"/>
                    <a:pt x="1189875" y="551655"/>
                  </a:cubicBezTo>
                  <a:cubicBezTo>
                    <a:pt x="973975" y="587109"/>
                    <a:pt x="606204" y="627855"/>
                    <a:pt x="519950" y="634205"/>
                  </a:cubicBezTo>
                  <a:cubicBezTo>
                    <a:pt x="433696" y="640555"/>
                    <a:pt x="754900" y="625738"/>
                    <a:pt x="672350" y="589755"/>
                  </a:cubicBezTo>
                  <a:cubicBezTo>
                    <a:pt x="589800" y="553772"/>
                    <a:pt x="116196" y="477043"/>
                    <a:pt x="24650" y="418305"/>
                  </a:cubicBezTo>
                  <a:cubicBezTo>
                    <a:pt x="-66896" y="359568"/>
                    <a:pt x="126250" y="261672"/>
                    <a:pt x="123075" y="237330"/>
                  </a:cubicBezTo>
                  <a:cubicBezTo>
                    <a:pt x="119900" y="212988"/>
                    <a:pt x="-7629" y="311413"/>
                    <a:pt x="5600" y="272255"/>
                  </a:cubicBezTo>
                  <a:cubicBezTo>
                    <a:pt x="18829" y="233097"/>
                    <a:pt x="188162" y="25134"/>
                    <a:pt x="202450" y="2380"/>
                  </a:cubicBezTo>
                  <a:cubicBezTo>
                    <a:pt x="216737" y="-20374"/>
                    <a:pt x="73333" y="127263"/>
                    <a:pt x="91325" y="135730"/>
                  </a:cubicBezTo>
                  <a:cubicBezTo>
                    <a:pt x="109317" y="144197"/>
                    <a:pt x="296113" y="11905"/>
                    <a:pt x="310400" y="2143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7" name="フリーフォーム 326">
              <a:extLst>
                <a:ext uri="{FF2B5EF4-FFF2-40B4-BE49-F238E27FC236}">
                  <a16:creationId xmlns:a16="http://schemas.microsoft.com/office/drawing/2014/main" id="{BD4A6A0C-DB4B-03DE-B6DF-53487AA4E0C9}"/>
                </a:ext>
              </a:extLst>
            </p:cNvPr>
            <p:cNvSpPr/>
            <p:nvPr/>
          </p:nvSpPr>
          <p:spPr>
            <a:xfrm>
              <a:off x="5251448" y="8121144"/>
              <a:ext cx="667488" cy="1168830"/>
            </a:xfrm>
            <a:custGeom>
              <a:avLst/>
              <a:gdLst>
                <a:gd name="connsiteX0" fmla="*/ 460377 w 667488"/>
                <a:gd name="connsiteY0" fmla="*/ 506 h 1168830"/>
                <a:gd name="connsiteX1" fmla="*/ 479427 w 667488"/>
                <a:gd name="connsiteY1" fmla="*/ 308481 h 1168830"/>
                <a:gd name="connsiteX2" fmla="*/ 660402 w 667488"/>
                <a:gd name="connsiteY2" fmla="*/ 756156 h 1168830"/>
                <a:gd name="connsiteX3" fmla="*/ 631827 w 667488"/>
                <a:gd name="connsiteY3" fmla="*/ 683131 h 1168830"/>
                <a:gd name="connsiteX4" fmla="*/ 641352 w 667488"/>
                <a:gd name="connsiteY4" fmla="*/ 1162556 h 1168830"/>
                <a:gd name="connsiteX5" fmla="*/ 355602 w 667488"/>
                <a:gd name="connsiteY5" fmla="*/ 908556 h 1168830"/>
                <a:gd name="connsiteX6" fmla="*/ 15877 w 667488"/>
                <a:gd name="connsiteY6" fmla="*/ 235456 h 1168830"/>
                <a:gd name="connsiteX7" fmla="*/ 73027 w 667488"/>
                <a:gd name="connsiteY7" fmla="*/ 340231 h 1168830"/>
                <a:gd name="connsiteX8" fmla="*/ 225427 w 667488"/>
                <a:gd name="connsiteY8" fmla="*/ 92581 h 1168830"/>
                <a:gd name="connsiteX9" fmla="*/ 152402 w 667488"/>
                <a:gd name="connsiteY9" fmla="*/ 232281 h 1168830"/>
                <a:gd name="connsiteX10" fmla="*/ 460377 w 667488"/>
                <a:gd name="connsiteY10" fmla="*/ 506 h 1168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7488" h="1168830">
                  <a:moveTo>
                    <a:pt x="460377" y="506"/>
                  </a:moveTo>
                  <a:cubicBezTo>
                    <a:pt x="514881" y="13206"/>
                    <a:pt x="446089" y="182539"/>
                    <a:pt x="479427" y="308481"/>
                  </a:cubicBezTo>
                  <a:cubicBezTo>
                    <a:pt x="512765" y="434423"/>
                    <a:pt x="635002" y="693714"/>
                    <a:pt x="660402" y="756156"/>
                  </a:cubicBezTo>
                  <a:cubicBezTo>
                    <a:pt x="685802" y="818598"/>
                    <a:pt x="635002" y="615398"/>
                    <a:pt x="631827" y="683131"/>
                  </a:cubicBezTo>
                  <a:cubicBezTo>
                    <a:pt x="628652" y="750864"/>
                    <a:pt x="687390" y="1124985"/>
                    <a:pt x="641352" y="1162556"/>
                  </a:cubicBezTo>
                  <a:cubicBezTo>
                    <a:pt x="595315" y="1200127"/>
                    <a:pt x="459848" y="1063073"/>
                    <a:pt x="355602" y="908556"/>
                  </a:cubicBezTo>
                  <a:cubicBezTo>
                    <a:pt x="251356" y="754039"/>
                    <a:pt x="62973" y="330177"/>
                    <a:pt x="15877" y="235456"/>
                  </a:cubicBezTo>
                  <a:cubicBezTo>
                    <a:pt x="-31219" y="140735"/>
                    <a:pt x="38102" y="364043"/>
                    <a:pt x="73027" y="340231"/>
                  </a:cubicBezTo>
                  <a:cubicBezTo>
                    <a:pt x="107952" y="316419"/>
                    <a:pt x="212198" y="110573"/>
                    <a:pt x="225427" y="92581"/>
                  </a:cubicBezTo>
                  <a:cubicBezTo>
                    <a:pt x="238656" y="74589"/>
                    <a:pt x="116948" y="246569"/>
                    <a:pt x="152402" y="232281"/>
                  </a:cubicBezTo>
                  <a:cubicBezTo>
                    <a:pt x="187856" y="217994"/>
                    <a:pt x="405873" y="-12194"/>
                    <a:pt x="460377" y="506"/>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6" name="フリーフォーム 325">
              <a:extLst>
                <a:ext uri="{FF2B5EF4-FFF2-40B4-BE49-F238E27FC236}">
                  <a16:creationId xmlns:a16="http://schemas.microsoft.com/office/drawing/2014/main" id="{3EBC8F1A-342A-C0A1-7052-7DF2E927348D}"/>
                </a:ext>
              </a:extLst>
            </p:cNvPr>
            <p:cNvSpPr/>
            <p:nvPr/>
          </p:nvSpPr>
          <p:spPr>
            <a:xfrm>
              <a:off x="4087685" y="8113518"/>
              <a:ext cx="794409" cy="1328932"/>
            </a:xfrm>
            <a:custGeom>
              <a:avLst/>
              <a:gdLst>
                <a:gd name="connsiteX0" fmla="*/ 84265 w 794409"/>
                <a:gd name="connsiteY0" fmla="*/ 1782 h 1328932"/>
                <a:gd name="connsiteX1" fmla="*/ 503365 w 794409"/>
                <a:gd name="connsiteY1" fmla="*/ 141482 h 1328932"/>
                <a:gd name="connsiteX2" fmla="*/ 630365 w 794409"/>
                <a:gd name="connsiteY2" fmla="*/ 427232 h 1328932"/>
                <a:gd name="connsiteX3" fmla="*/ 604965 w 794409"/>
                <a:gd name="connsiteY3" fmla="*/ 417707 h 1328932"/>
                <a:gd name="connsiteX4" fmla="*/ 792290 w 794409"/>
                <a:gd name="connsiteY4" fmla="*/ 766957 h 1328932"/>
                <a:gd name="connsiteX5" fmla="*/ 462090 w 794409"/>
                <a:gd name="connsiteY5" fmla="*/ 935232 h 1328932"/>
                <a:gd name="connsiteX6" fmla="*/ 128715 w 794409"/>
                <a:gd name="connsiteY6" fmla="*/ 1328932 h 1328932"/>
                <a:gd name="connsiteX7" fmla="*/ 109665 w 794409"/>
                <a:gd name="connsiteY7" fmla="*/ 935232 h 1328932"/>
                <a:gd name="connsiteX8" fmla="*/ 1715 w 794409"/>
                <a:gd name="connsiteY8" fmla="*/ 316107 h 1328932"/>
                <a:gd name="connsiteX9" fmla="*/ 46165 w 794409"/>
                <a:gd name="connsiteY9" fmla="*/ 109732 h 1328932"/>
                <a:gd name="connsiteX10" fmla="*/ 84265 w 794409"/>
                <a:gd name="connsiteY10" fmla="*/ 65282 h 1328932"/>
                <a:gd name="connsiteX11" fmla="*/ 84265 w 794409"/>
                <a:gd name="connsiteY11" fmla="*/ 1782 h 132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4409" h="1328932">
                  <a:moveTo>
                    <a:pt x="84265" y="1782"/>
                  </a:moveTo>
                  <a:cubicBezTo>
                    <a:pt x="154115" y="14482"/>
                    <a:pt x="412348" y="70574"/>
                    <a:pt x="503365" y="141482"/>
                  </a:cubicBezTo>
                  <a:cubicBezTo>
                    <a:pt x="594382" y="212390"/>
                    <a:pt x="613432" y="381195"/>
                    <a:pt x="630365" y="427232"/>
                  </a:cubicBezTo>
                  <a:cubicBezTo>
                    <a:pt x="647298" y="473269"/>
                    <a:pt x="577978" y="361086"/>
                    <a:pt x="604965" y="417707"/>
                  </a:cubicBezTo>
                  <a:cubicBezTo>
                    <a:pt x="631952" y="474328"/>
                    <a:pt x="816103" y="680703"/>
                    <a:pt x="792290" y="766957"/>
                  </a:cubicBezTo>
                  <a:cubicBezTo>
                    <a:pt x="768478" y="853211"/>
                    <a:pt x="572686" y="841570"/>
                    <a:pt x="462090" y="935232"/>
                  </a:cubicBezTo>
                  <a:cubicBezTo>
                    <a:pt x="351494" y="1028895"/>
                    <a:pt x="187452" y="1328932"/>
                    <a:pt x="128715" y="1328932"/>
                  </a:cubicBezTo>
                  <a:cubicBezTo>
                    <a:pt x="69978" y="1328932"/>
                    <a:pt x="130832" y="1104036"/>
                    <a:pt x="109665" y="935232"/>
                  </a:cubicBezTo>
                  <a:cubicBezTo>
                    <a:pt x="88498" y="766428"/>
                    <a:pt x="12298" y="453690"/>
                    <a:pt x="1715" y="316107"/>
                  </a:cubicBezTo>
                  <a:cubicBezTo>
                    <a:pt x="-8868" y="178524"/>
                    <a:pt x="32407" y="151536"/>
                    <a:pt x="46165" y="109732"/>
                  </a:cubicBezTo>
                  <a:cubicBezTo>
                    <a:pt x="59923" y="67928"/>
                    <a:pt x="78444" y="82744"/>
                    <a:pt x="84265" y="65282"/>
                  </a:cubicBezTo>
                  <a:cubicBezTo>
                    <a:pt x="90086" y="47820"/>
                    <a:pt x="14415" y="-10918"/>
                    <a:pt x="84265" y="178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5" name="フリーフォーム 324">
              <a:extLst>
                <a:ext uri="{FF2B5EF4-FFF2-40B4-BE49-F238E27FC236}">
                  <a16:creationId xmlns:a16="http://schemas.microsoft.com/office/drawing/2014/main" id="{5DE8EDE4-B216-F317-D225-13D66F4F2C81}"/>
                </a:ext>
              </a:extLst>
            </p:cNvPr>
            <p:cNvSpPr/>
            <p:nvPr/>
          </p:nvSpPr>
          <p:spPr>
            <a:xfrm>
              <a:off x="3136858" y="5645148"/>
              <a:ext cx="571464" cy="449615"/>
            </a:xfrm>
            <a:custGeom>
              <a:avLst/>
              <a:gdLst>
                <a:gd name="connsiteX0" fmla="*/ 101642 w 571464"/>
                <a:gd name="connsiteY0" fmla="*/ 2 h 449615"/>
                <a:gd name="connsiteX1" fmla="*/ 28617 w 571464"/>
                <a:gd name="connsiteY1" fmla="*/ 111127 h 449615"/>
                <a:gd name="connsiteX2" fmla="*/ 152442 w 571464"/>
                <a:gd name="connsiteY2" fmla="*/ 212727 h 449615"/>
                <a:gd name="connsiteX3" fmla="*/ 12742 w 571464"/>
                <a:gd name="connsiteY3" fmla="*/ 196852 h 449615"/>
                <a:gd name="connsiteX4" fmla="*/ 539792 w 571464"/>
                <a:gd name="connsiteY4" fmla="*/ 444502 h 449615"/>
                <a:gd name="connsiteX5" fmla="*/ 517567 w 571464"/>
                <a:gd name="connsiteY5" fmla="*/ 349252 h 449615"/>
                <a:gd name="connsiteX6" fmla="*/ 565192 w 571464"/>
                <a:gd name="connsiteY6" fmla="*/ 171452 h 449615"/>
                <a:gd name="connsiteX7" fmla="*/ 469942 w 571464"/>
                <a:gd name="connsiteY7" fmla="*/ 114302 h 449615"/>
                <a:gd name="connsiteX8" fmla="*/ 101642 w 571464"/>
                <a:gd name="connsiteY8" fmla="*/ 2 h 44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464" h="449615">
                  <a:moveTo>
                    <a:pt x="101642" y="2"/>
                  </a:moveTo>
                  <a:cubicBezTo>
                    <a:pt x="28088" y="-527"/>
                    <a:pt x="20150" y="75673"/>
                    <a:pt x="28617" y="111127"/>
                  </a:cubicBezTo>
                  <a:cubicBezTo>
                    <a:pt x="37084" y="146581"/>
                    <a:pt x="155088" y="198440"/>
                    <a:pt x="152442" y="212727"/>
                  </a:cubicBezTo>
                  <a:cubicBezTo>
                    <a:pt x="149796" y="227014"/>
                    <a:pt x="-51816" y="158223"/>
                    <a:pt x="12742" y="196852"/>
                  </a:cubicBezTo>
                  <a:cubicBezTo>
                    <a:pt x="77300" y="235481"/>
                    <a:pt x="455655" y="419102"/>
                    <a:pt x="539792" y="444502"/>
                  </a:cubicBezTo>
                  <a:cubicBezTo>
                    <a:pt x="623930" y="469902"/>
                    <a:pt x="513334" y="394760"/>
                    <a:pt x="517567" y="349252"/>
                  </a:cubicBezTo>
                  <a:cubicBezTo>
                    <a:pt x="521800" y="303744"/>
                    <a:pt x="573129" y="210610"/>
                    <a:pt x="565192" y="171452"/>
                  </a:cubicBezTo>
                  <a:cubicBezTo>
                    <a:pt x="557255" y="132294"/>
                    <a:pt x="544025" y="141819"/>
                    <a:pt x="469942" y="114302"/>
                  </a:cubicBezTo>
                  <a:cubicBezTo>
                    <a:pt x="395859" y="86785"/>
                    <a:pt x="175196" y="531"/>
                    <a:pt x="101642" y="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 name="フリーフォーム 312">
              <a:extLst>
                <a:ext uri="{FF2B5EF4-FFF2-40B4-BE49-F238E27FC236}">
                  <a16:creationId xmlns:a16="http://schemas.microsoft.com/office/drawing/2014/main" id="{08124E31-6249-E70A-1758-189A82444333}"/>
                </a:ext>
              </a:extLst>
            </p:cNvPr>
            <p:cNvSpPr/>
            <p:nvPr/>
          </p:nvSpPr>
          <p:spPr>
            <a:xfrm>
              <a:off x="5336885" y="11442595"/>
              <a:ext cx="1456195" cy="629117"/>
            </a:xfrm>
            <a:custGeom>
              <a:avLst/>
              <a:gdLst>
                <a:gd name="connsiteX0" fmla="*/ 25690 w 1456195"/>
                <a:gd name="connsiteY0" fmla="*/ 3280 h 629117"/>
                <a:gd name="connsiteX1" fmla="*/ 16165 w 1456195"/>
                <a:gd name="connsiteY1" fmla="*/ 171555 h 629117"/>
                <a:gd name="connsiteX2" fmla="*/ 203490 w 1456195"/>
                <a:gd name="connsiteY2" fmla="*/ 330305 h 629117"/>
                <a:gd name="connsiteX3" fmla="*/ 79665 w 1456195"/>
                <a:gd name="connsiteY3" fmla="*/ 320780 h 629117"/>
                <a:gd name="connsiteX4" fmla="*/ 479715 w 1456195"/>
                <a:gd name="connsiteY4" fmla="*/ 419205 h 629117"/>
                <a:gd name="connsiteX5" fmla="*/ 1041690 w 1456195"/>
                <a:gd name="connsiteY5" fmla="*/ 616055 h 629117"/>
                <a:gd name="connsiteX6" fmla="*/ 1422690 w 1456195"/>
                <a:gd name="connsiteY6" fmla="*/ 587480 h 629117"/>
                <a:gd name="connsiteX7" fmla="*/ 1387765 w 1456195"/>
                <a:gd name="connsiteY7" fmla="*/ 400155 h 629117"/>
                <a:gd name="connsiteX8" fmla="*/ 987715 w 1456195"/>
                <a:gd name="connsiteY8" fmla="*/ 203305 h 629117"/>
                <a:gd name="connsiteX9" fmla="*/ 863890 w 1456195"/>
                <a:gd name="connsiteY9" fmla="*/ 98530 h 629117"/>
                <a:gd name="connsiteX10" fmla="*/ 841665 w 1456195"/>
                <a:gd name="connsiteY10" fmla="*/ 105 h 629117"/>
                <a:gd name="connsiteX11" fmla="*/ 441615 w 1456195"/>
                <a:gd name="connsiteY11" fmla="*/ 79480 h 629117"/>
                <a:gd name="connsiteX12" fmla="*/ 155865 w 1456195"/>
                <a:gd name="connsiteY12" fmla="*/ 79480 h 629117"/>
                <a:gd name="connsiteX13" fmla="*/ 25690 w 1456195"/>
                <a:gd name="connsiteY13" fmla="*/ 3280 h 629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6195" h="629117">
                  <a:moveTo>
                    <a:pt x="25690" y="3280"/>
                  </a:moveTo>
                  <a:cubicBezTo>
                    <a:pt x="2407" y="18626"/>
                    <a:pt x="-13468" y="117051"/>
                    <a:pt x="16165" y="171555"/>
                  </a:cubicBezTo>
                  <a:cubicBezTo>
                    <a:pt x="45798" y="226059"/>
                    <a:pt x="192907" y="305434"/>
                    <a:pt x="203490" y="330305"/>
                  </a:cubicBezTo>
                  <a:cubicBezTo>
                    <a:pt x="214073" y="355176"/>
                    <a:pt x="33628" y="305963"/>
                    <a:pt x="79665" y="320780"/>
                  </a:cubicBezTo>
                  <a:cubicBezTo>
                    <a:pt x="125702" y="335597"/>
                    <a:pt x="319378" y="369993"/>
                    <a:pt x="479715" y="419205"/>
                  </a:cubicBezTo>
                  <a:cubicBezTo>
                    <a:pt x="640053" y="468418"/>
                    <a:pt x="884528" y="588009"/>
                    <a:pt x="1041690" y="616055"/>
                  </a:cubicBezTo>
                  <a:cubicBezTo>
                    <a:pt x="1198852" y="644101"/>
                    <a:pt x="1365011" y="623463"/>
                    <a:pt x="1422690" y="587480"/>
                  </a:cubicBezTo>
                  <a:cubicBezTo>
                    <a:pt x="1480369" y="551497"/>
                    <a:pt x="1460261" y="464184"/>
                    <a:pt x="1387765" y="400155"/>
                  </a:cubicBezTo>
                  <a:cubicBezTo>
                    <a:pt x="1315269" y="336126"/>
                    <a:pt x="1075028" y="253576"/>
                    <a:pt x="987715" y="203305"/>
                  </a:cubicBezTo>
                  <a:cubicBezTo>
                    <a:pt x="900403" y="153034"/>
                    <a:pt x="888232" y="132397"/>
                    <a:pt x="863890" y="98530"/>
                  </a:cubicBezTo>
                  <a:cubicBezTo>
                    <a:pt x="839548" y="64663"/>
                    <a:pt x="912044" y="3280"/>
                    <a:pt x="841665" y="105"/>
                  </a:cubicBezTo>
                  <a:cubicBezTo>
                    <a:pt x="771286" y="-3070"/>
                    <a:pt x="555915" y="66251"/>
                    <a:pt x="441615" y="79480"/>
                  </a:cubicBezTo>
                  <a:cubicBezTo>
                    <a:pt x="327315" y="92709"/>
                    <a:pt x="223069" y="87947"/>
                    <a:pt x="155865" y="79480"/>
                  </a:cubicBezTo>
                  <a:cubicBezTo>
                    <a:pt x="88661" y="71013"/>
                    <a:pt x="48973" y="-12066"/>
                    <a:pt x="25690" y="328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フリーフォーム 311">
              <a:extLst>
                <a:ext uri="{FF2B5EF4-FFF2-40B4-BE49-F238E27FC236}">
                  <a16:creationId xmlns:a16="http://schemas.microsoft.com/office/drawing/2014/main" id="{A657CD8D-2A68-4B26-49B8-54E1811BFBDC}"/>
                </a:ext>
              </a:extLst>
            </p:cNvPr>
            <p:cNvSpPr/>
            <p:nvPr/>
          </p:nvSpPr>
          <p:spPr>
            <a:xfrm>
              <a:off x="3400412" y="11437908"/>
              <a:ext cx="1642197" cy="573340"/>
            </a:xfrm>
            <a:custGeom>
              <a:avLst/>
              <a:gdLst>
                <a:gd name="connsiteX0" fmla="*/ 930288 w 1642197"/>
                <a:gd name="connsiteY0" fmla="*/ 1617 h 573340"/>
                <a:gd name="connsiteX1" fmla="*/ 638188 w 1642197"/>
                <a:gd name="connsiteY1" fmla="*/ 173067 h 573340"/>
                <a:gd name="connsiteX2" fmla="*/ 819163 w 1642197"/>
                <a:gd name="connsiteY2" fmla="*/ 182592 h 573340"/>
                <a:gd name="connsiteX3" fmla="*/ 123838 w 1642197"/>
                <a:gd name="connsiteY3" fmla="*/ 312767 h 573340"/>
                <a:gd name="connsiteX4" fmla="*/ 260363 w 1642197"/>
                <a:gd name="connsiteY4" fmla="*/ 312767 h 573340"/>
                <a:gd name="connsiteX5" fmla="*/ 6363 w 1642197"/>
                <a:gd name="connsiteY5" fmla="*/ 525492 h 573340"/>
                <a:gd name="connsiteX6" fmla="*/ 384188 w 1642197"/>
                <a:gd name="connsiteY6" fmla="*/ 525492 h 573340"/>
                <a:gd name="connsiteX7" fmla="*/ 41288 w 1642197"/>
                <a:gd name="connsiteY7" fmla="*/ 573117 h 573340"/>
                <a:gd name="connsiteX8" fmla="*/ 1536713 w 1642197"/>
                <a:gd name="connsiteY8" fmla="*/ 503267 h 573340"/>
                <a:gd name="connsiteX9" fmla="*/ 1273188 w 1642197"/>
                <a:gd name="connsiteY9" fmla="*/ 503267 h 573340"/>
                <a:gd name="connsiteX10" fmla="*/ 1631963 w 1642197"/>
                <a:gd name="connsiteY10" fmla="*/ 373092 h 573340"/>
                <a:gd name="connsiteX11" fmla="*/ 1524013 w 1642197"/>
                <a:gd name="connsiteY11" fmla="*/ 188942 h 573340"/>
                <a:gd name="connsiteX12" fmla="*/ 1311288 w 1642197"/>
                <a:gd name="connsiteY12" fmla="*/ 115917 h 573340"/>
                <a:gd name="connsiteX13" fmla="*/ 996963 w 1642197"/>
                <a:gd name="connsiteY13" fmla="*/ 87342 h 573340"/>
                <a:gd name="connsiteX14" fmla="*/ 930288 w 1642197"/>
                <a:gd name="connsiteY14" fmla="*/ 1617 h 573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42197" h="573340">
                  <a:moveTo>
                    <a:pt x="930288" y="1617"/>
                  </a:moveTo>
                  <a:cubicBezTo>
                    <a:pt x="870492" y="15904"/>
                    <a:pt x="656709" y="142905"/>
                    <a:pt x="638188" y="173067"/>
                  </a:cubicBezTo>
                  <a:cubicBezTo>
                    <a:pt x="619667" y="203230"/>
                    <a:pt x="904888" y="159309"/>
                    <a:pt x="819163" y="182592"/>
                  </a:cubicBezTo>
                  <a:cubicBezTo>
                    <a:pt x="733438" y="205875"/>
                    <a:pt x="216971" y="291071"/>
                    <a:pt x="123838" y="312767"/>
                  </a:cubicBezTo>
                  <a:cubicBezTo>
                    <a:pt x="30705" y="334463"/>
                    <a:pt x="279942" y="277313"/>
                    <a:pt x="260363" y="312767"/>
                  </a:cubicBezTo>
                  <a:cubicBezTo>
                    <a:pt x="240784" y="348221"/>
                    <a:pt x="-14275" y="490038"/>
                    <a:pt x="6363" y="525492"/>
                  </a:cubicBezTo>
                  <a:cubicBezTo>
                    <a:pt x="27001" y="560946"/>
                    <a:pt x="378367" y="517555"/>
                    <a:pt x="384188" y="525492"/>
                  </a:cubicBezTo>
                  <a:cubicBezTo>
                    <a:pt x="390009" y="533429"/>
                    <a:pt x="-150799" y="576821"/>
                    <a:pt x="41288" y="573117"/>
                  </a:cubicBezTo>
                  <a:cubicBezTo>
                    <a:pt x="233375" y="569413"/>
                    <a:pt x="1331396" y="514909"/>
                    <a:pt x="1536713" y="503267"/>
                  </a:cubicBezTo>
                  <a:cubicBezTo>
                    <a:pt x="1742030" y="491625"/>
                    <a:pt x="1257313" y="524963"/>
                    <a:pt x="1273188" y="503267"/>
                  </a:cubicBezTo>
                  <a:cubicBezTo>
                    <a:pt x="1289063" y="481571"/>
                    <a:pt x="1590159" y="425480"/>
                    <a:pt x="1631963" y="373092"/>
                  </a:cubicBezTo>
                  <a:cubicBezTo>
                    <a:pt x="1673767" y="320705"/>
                    <a:pt x="1577459" y="231804"/>
                    <a:pt x="1524013" y="188942"/>
                  </a:cubicBezTo>
                  <a:cubicBezTo>
                    <a:pt x="1470567" y="146080"/>
                    <a:pt x="1399130" y="132850"/>
                    <a:pt x="1311288" y="115917"/>
                  </a:cubicBezTo>
                  <a:cubicBezTo>
                    <a:pt x="1223446" y="98984"/>
                    <a:pt x="1057817" y="102688"/>
                    <a:pt x="996963" y="87342"/>
                  </a:cubicBezTo>
                  <a:cubicBezTo>
                    <a:pt x="936109" y="71996"/>
                    <a:pt x="990084" y="-12670"/>
                    <a:pt x="930288" y="161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2" name="フリーフォーム 291">
              <a:extLst>
                <a:ext uri="{FF2B5EF4-FFF2-40B4-BE49-F238E27FC236}">
                  <a16:creationId xmlns:a16="http://schemas.microsoft.com/office/drawing/2014/main" id="{E1F2DA00-EEC7-6CF1-66DD-4B554407F9B2}"/>
                </a:ext>
              </a:extLst>
            </p:cNvPr>
            <p:cNvSpPr/>
            <p:nvPr/>
          </p:nvSpPr>
          <p:spPr>
            <a:xfrm>
              <a:off x="5092692" y="5287422"/>
              <a:ext cx="2687194" cy="1362142"/>
            </a:xfrm>
            <a:custGeom>
              <a:avLst/>
              <a:gdLst>
                <a:gd name="connsiteX0" fmla="*/ 15336 w 2687194"/>
                <a:gd name="connsiteY0" fmla="*/ 356633 h 1362142"/>
                <a:gd name="connsiteX1" fmla="*/ 779963 w 2687194"/>
                <a:gd name="connsiteY1" fmla="*/ 96502 h 1362142"/>
                <a:gd name="connsiteX2" fmla="*/ 1505177 w 2687194"/>
                <a:gd name="connsiteY2" fmla="*/ 1909 h 1362142"/>
                <a:gd name="connsiteX3" fmla="*/ 1859901 w 2687194"/>
                <a:gd name="connsiteY3" fmla="*/ 80737 h 1362142"/>
                <a:gd name="connsiteX4" fmla="*/ 2277687 w 2687194"/>
                <a:gd name="connsiteY4" fmla="*/ 561585 h 1362142"/>
                <a:gd name="connsiteX5" fmla="*/ 2663942 w 2687194"/>
                <a:gd name="connsiteY5" fmla="*/ 1192206 h 1362142"/>
                <a:gd name="connsiteX6" fmla="*/ 2592998 w 2687194"/>
                <a:gd name="connsiteY6" fmla="*/ 1278916 h 1362142"/>
                <a:gd name="connsiteX7" fmla="*/ 2175211 w 2687194"/>
                <a:gd name="connsiteY7" fmla="*/ 1326212 h 1362142"/>
                <a:gd name="connsiteX8" fmla="*/ 1662832 w 2687194"/>
                <a:gd name="connsiteY8" fmla="*/ 711357 h 1362142"/>
                <a:gd name="connsiteX9" fmla="*/ 1489411 w 2687194"/>
                <a:gd name="connsiteY9" fmla="*/ 624647 h 1362142"/>
                <a:gd name="connsiteX10" fmla="*/ 1087391 w 2687194"/>
                <a:gd name="connsiteY10" fmla="*/ 821716 h 1362142"/>
                <a:gd name="connsiteX11" fmla="*/ 614425 w 2687194"/>
                <a:gd name="connsiteY11" fmla="*/ 963606 h 1362142"/>
                <a:gd name="connsiteX12" fmla="*/ 543480 w 2687194"/>
                <a:gd name="connsiteY12" fmla="*/ 869012 h 1362142"/>
                <a:gd name="connsiteX13" fmla="*/ 448887 w 2687194"/>
                <a:gd name="connsiteY13" fmla="*/ 727123 h 1362142"/>
                <a:gd name="connsiteX14" fmla="*/ 362177 w 2687194"/>
                <a:gd name="connsiteY14" fmla="*/ 600999 h 1362142"/>
                <a:gd name="connsiteX15" fmla="*/ 275467 w 2687194"/>
                <a:gd name="connsiteY15" fmla="*/ 498523 h 1362142"/>
                <a:gd name="connsiteX16" fmla="*/ 15336 w 2687194"/>
                <a:gd name="connsiteY16" fmla="*/ 356633 h 136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87194" h="1362142">
                  <a:moveTo>
                    <a:pt x="15336" y="356633"/>
                  </a:moveTo>
                  <a:cubicBezTo>
                    <a:pt x="99419" y="289629"/>
                    <a:pt x="531656" y="155623"/>
                    <a:pt x="779963" y="96502"/>
                  </a:cubicBezTo>
                  <a:cubicBezTo>
                    <a:pt x="1028270" y="37381"/>
                    <a:pt x="1325187" y="4536"/>
                    <a:pt x="1505177" y="1909"/>
                  </a:cubicBezTo>
                  <a:cubicBezTo>
                    <a:pt x="1685167" y="-718"/>
                    <a:pt x="1731149" y="-12542"/>
                    <a:pt x="1859901" y="80737"/>
                  </a:cubicBezTo>
                  <a:cubicBezTo>
                    <a:pt x="1988653" y="174016"/>
                    <a:pt x="2143680" y="376340"/>
                    <a:pt x="2277687" y="561585"/>
                  </a:cubicBezTo>
                  <a:cubicBezTo>
                    <a:pt x="2411694" y="746830"/>
                    <a:pt x="2611390" y="1072651"/>
                    <a:pt x="2663942" y="1192206"/>
                  </a:cubicBezTo>
                  <a:cubicBezTo>
                    <a:pt x="2716494" y="1311761"/>
                    <a:pt x="2674453" y="1256582"/>
                    <a:pt x="2592998" y="1278916"/>
                  </a:cubicBezTo>
                  <a:cubicBezTo>
                    <a:pt x="2511543" y="1301250"/>
                    <a:pt x="2330239" y="1420805"/>
                    <a:pt x="2175211" y="1326212"/>
                  </a:cubicBezTo>
                  <a:cubicBezTo>
                    <a:pt x="2020183" y="1231619"/>
                    <a:pt x="1777132" y="828284"/>
                    <a:pt x="1662832" y="711357"/>
                  </a:cubicBezTo>
                  <a:cubicBezTo>
                    <a:pt x="1548532" y="594430"/>
                    <a:pt x="1585318" y="606254"/>
                    <a:pt x="1489411" y="624647"/>
                  </a:cubicBezTo>
                  <a:cubicBezTo>
                    <a:pt x="1393504" y="643040"/>
                    <a:pt x="1233222" y="765223"/>
                    <a:pt x="1087391" y="821716"/>
                  </a:cubicBezTo>
                  <a:cubicBezTo>
                    <a:pt x="941560" y="878209"/>
                    <a:pt x="705077" y="955723"/>
                    <a:pt x="614425" y="963606"/>
                  </a:cubicBezTo>
                  <a:cubicBezTo>
                    <a:pt x="523773" y="971489"/>
                    <a:pt x="571070" y="908426"/>
                    <a:pt x="543480" y="869012"/>
                  </a:cubicBezTo>
                  <a:cubicBezTo>
                    <a:pt x="515890" y="829598"/>
                    <a:pt x="479104" y="771792"/>
                    <a:pt x="448887" y="727123"/>
                  </a:cubicBezTo>
                  <a:cubicBezTo>
                    <a:pt x="418670" y="682454"/>
                    <a:pt x="391080" y="639099"/>
                    <a:pt x="362177" y="600999"/>
                  </a:cubicBezTo>
                  <a:cubicBezTo>
                    <a:pt x="333274" y="562899"/>
                    <a:pt x="333274" y="537937"/>
                    <a:pt x="275467" y="498523"/>
                  </a:cubicBezTo>
                  <a:cubicBezTo>
                    <a:pt x="217660" y="459109"/>
                    <a:pt x="-68747" y="423637"/>
                    <a:pt x="15336" y="356633"/>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フリーフォーム 285">
              <a:extLst>
                <a:ext uri="{FF2B5EF4-FFF2-40B4-BE49-F238E27FC236}">
                  <a16:creationId xmlns:a16="http://schemas.microsoft.com/office/drawing/2014/main" id="{EA988C1B-EC4A-CEB9-B5C4-20270E84D77E}"/>
                </a:ext>
              </a:extLst>
            </p:cNvPr>
            <p:cNvSpPr/>
            <p:nvPr/>
          </p:nvSpPr>
          <p:spPr>
            <a:xfrm>
              <a:off x="3870626" y="7623516"/>
              <a:ext cx="2100480" cy="767532"/>
            </a:xfrm>
            <a:custGeom>
              <a:avLst/>
              <a:gdLst>
                <a:gd name="connsiteX0" fmla="*/ 678515 w 2164651"/>
                <a:gd name="connsiteY0" fmla="*/ 46014 h 767532"/>
                <a:gd name="connsiteX1" fmla="*/ 209885 w 2164651"/>
                <a:gd name="connsiteY1" fmla="*/ 388914 h 767532"/>
                <a:gd name="connsiteX2" fmla="*/ 449915 w 2164651"/>
                <a:gd name="connsiteY2" fmla="*/ 548934 h 767532"/>
                <a:gd name="connsiteX3" fmla="*/ 15575 w 2164651"/>
                <a:gd name="connsiteY3" fmla="*/ 617514 h 767532"/>
                <a:gd name="connsiteX4" fmla="*/ 1112855 w 2164651"/>
                <a:gd name="connsiteY4" fmla="*/ 697524 h 767532"/>
                <a:gd name="connsiteX5" fmla="*/ 1935815 w 2164651"/>
                <a:gd name="connsiteY5" fmla="*/ 766104 h 767532"/>
                <a:gd name="connsiteX6" fmla="*/ 1764365 w 2164651"/>
                <a:gd name="connsiteY6" fmla="*/ 731814 h 767532"/>
                <a:gd name="connsiteX7" fmla="*/ 2004395 w 2164651"/>
                <a:gd name="connsiteY7" fmla="*/ 594654 h 767532"/>
                <a:gd name="connsiteX8" fmla="*/ 2164415 w 2164651"/>
                <a:gd name="connsiteY8" fmla="*/ 68874 h 767532"/>
                <a:gd name="connsiteX9" fmla="*/ 1970105 w 2164651"/>
                <a:gd name="connsiteY9" fmla="*/ 183174 h 767532"/>
                <a:gd name="connsiteX10" fmla="*/ 758525 w 2164651"/>
                <a:gd name="connsiteY10" fmla="*/ 286044 h 767532"/>
                <a:gd name="connsiteX11" fmla="*/ 1089995 w 2164651"/>
                <a:gd name="connsiteY11" fmla="*/ 294 h 767532"/>
                <a:gd name="connsiteX12" fmla="*/ 678515 w 2164651"/>
                <a:gd name="connsiteY12" fmla="*/ 228894 h 767532"/>
                <a:gd name="connsiteX13" fmla="*/ 678515 w 2164651"/>
                <a:gd name="connsiteY13" fmla="*/ 46014 h 767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64651" h="767532">
                  <a:moveTo>
                    <a:pt x="678515" y="46014"/>
                  </a:moveTo>
                  <a:cubicBezTo>
                    <a:pt x="600410" y="72684"/>
                    <a:pt x="247985" y="305094"/>
                    <a:pt x="209885" y="388914"/>
                  </a:cubicBezTo>
                  <a:cubicBezTo>
                    <a:pt x="171785" y="472734"/>
                    <a:pt x="482300" y="510834"/>
                    <a:pt x="449915" y="548934"/>
                  </a:cubicBezTo>
                  <a:cubicBezTo>
                    <a:pt x="417530" y="587034"/>
                    <a:pt x="-94915" y="592749"/>
                    <a:pt x="15575" y="617514"/>
                  </a:cubicBezTo>
                  <a:cubicBezTo>
                    <a:pt x="126065" y="642279"/>
                    <a:pt x="1112855" y="697524"/>
                    <a:pt x="1112855" y="697524"/>
                  </a:cubicBezTo>
                  <a:lnTo>
                    <a:pt x="1935815" y="766104"/>
                  </a:lnTo>
                  <a:cubicBezTo>
                    <a:pt x="2044400" y="771819"/>
                    <a:pt x="1752935" y="760389"/>
                    <a:pt x="1764365" y="731814"/>
                  </a:cubicBezTo>
                  <a:cubicBezTo>
                    <a:pt x="1775795" y="703239"/>
                    <a:pt x="1937720" y="705144"/>
                    <a:pt x="2004395" y="594654"/>
                  </a:cubicBezTo>
                  <a:cubicBezTo>
                    <a:pt x="2071070" y="484164"/>
                    <a:pt x="2170130" y="137454"/>
                    <a:pt x="2164415" y="68874"/>
                  </a:cubicBezTo>
                  <a:cubicBezTo>
                    <a:pt x="2158700" y="294"/>
                    <a:pt x="2204420" y="146979"/>
                    <a:pt x="1970105" y="183174"/>
                  </a:cubicBezTo>
                  <a:cubicBezTo>
                    <a:pt x="1735790" y="219369"/>
                    <a:pt x="905210" y="316524"/>
                    <a:pt x="758525" y="286044"/>
                  </a:cubicBezTo>
                  <a:cubicBezTo>
                    <a:pt x="611840" y="255564"/>
                    <a:pt x="1103330" y="9819"/>
                    <a:pt x="1089995" y="294"/>
                  </a:cubicBezTo>
                  <a:cubicBezTo>
                    <a:pt x="1076660" y="-9231"/>
                    <a:pt x="745190" y="215559"/>
                    <a:pt x="678515" y="228894"/>
                  </a:cubicBezTo>
                  <a:cubicBezTo>
                    <a:pt x="611840" y="242229"/>
                    <a:pt x="756620" y="19344"/>
                    <a:pt x="678515" y="460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1" name="フリーフォーム 290">
              <a:extLst>
                <a:ext uri="{FF2B5EF4-FFF2-40B4-BE49-F238E27FC236}">
                  <a16:creationId xmlns:a16="http://schemas.microsoft.com/office/drawing/2014/main" id="{43AAF0A6-16DD-B0BE-181F-85E7C5658216}"/>
                </a:ext>
              </a:extLst>
            </p:cNvPr>
            <p:cNvSpPr/>
            <p:nvPr/>
          </p:nvSpPr>
          <p:spPr>
            <a:xfrm>
              <a:off x="7109471" y="6454340"/>
              <a:ext cx="904800" cy="495144"/>
            </a:xfrm>
            <a:custGeom>
              <a:avLst/>
              <a:gdLst>
                <a:gd name="connsiteX0" fmla="*/ 11419 w 904800"/>
                <a:gd name="connsiteY0" fmla="*/ 266500 h 495144"/>
                <a:gd name="connsiteX1" fmla="*/ 582919 w 904800"/>
                <a:gd name="connsiteY1" fmla="*/ 15040 h 495144"/>
                <a:gd name="connsiteX2" fmla="*/ 834379 w 904800"/>
                <a:gd name="connsiteY2" fmla="*/ 49330 h 495144"/>
                <a:gd name="connsiteX3" fmla="*/ 880099 w 904800"/>
                <a:gd name="connsiteY3" fmla="*/ 220780 h 495144"/>
                <a:gd name="connsiteX4" fmla="*/ 491479 w 904800"/>
                <a:gd name="connsiteY4" fmla="*/ 392230 h 495144"/>
                <a:gd name="connsiteX5" fmla="*/ 297169 w 904800"/>
                <a:gd name="connsiteY5" fmla="*/ 495100 h 495144"/>
                <a:gd name="connsiteX6" fmla="*/ 205729 w 904800"/>
                <a:gd name="connsiteY6" fmla="*/ 380800 h 495144"/>
                <a:gd name="connsiteX7" fmla="*/ 11419 w 904800"/>
                <a:gd name="connsiteY7" fmla="*/ 266500 h 49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4800" h="495144">
                  <a:moveTo>
                    <a:pt x="11419" y="266500"/>
                  </a:moveTo>
                  <a:cubicBezTo>
                    <a:pt x="74284" y="205540"/>
                    <a:pt x="445759" y="51235"/>
                    <a:pt x="582919" y="15040"/>
                  </a:cubicBezTo>
                  <a:cubicBezTo>
                    <a:pt x="720079" y="-21155"/>
                    <a:pt x="784849" y="15040"/>
                    <a:pt x="834379" y="49330"/>
                  </a:cubicBezTo>
                  <a:cubicBezTo>
                    <a:pt x="883909" y="83620"/>
                    <a:pt x="937249" y="163630"/>
                    <a:pt x="880099" y="220780"/>
                  </a:cubicBezTo>
                  <a:cubicBezTo>
                    <a:pt x="822949" y="277930"/>
                    <a:pt x="588634" y="346510"/>
                    <a:pt x="491479" y="392230"/>
                  </a:cubicBezTo>
                  <a:cubicBezTo>
                    <a:pt x="394324" y="437950"/>
                    <a:pt x="344794" y="497005"/>
                    <a:pt x="297169" y="495100"/>
                  </a:cubicBezTo>
                  <a:cubicBezTo>
                    <a:pt x="249544" y="493195"/>
                    <a:pt x="247639" y="416995"/>
                    <a:pt x="205729" y="380800"/>
                  </a:cubicBezTo>
                  <a:cubicBezTo>
                    <a:pt x="163819" y="344605"/>
                    <a:pt x="-51446" y="327460"/>
                    <a:pt x="11419" y="26650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フリーフォーム 287">
              <a:extLst>
                <a:ext uri="{FF2B5EF4-FFF2-40B4-BE49-F238E27FC236}">
                  <a16:creationId xmlns:a16="http://schemas.microsoft.com/office/drawing/2014/main" id="{59F386F9-AC1E-6A97-5F4C-2AD701B00CC4}"/>
                </a:ext>
              </a:extLst>
            </p:cNvPr>
            <p:cNvSpPr/>
            <p:nvPr/>
          </p:nvSpPr>
          <p:spPr>
            <a:xfrm>
              <a:off x="3875673" y="7995907"/>
              <a:ext cx="1460105" cy="3571278"/>
            </a:xfrm>
            <a:custGeom>
              <a:avLst/>
              <a:gdLst>
                <a:gd name="connsiteX0" fmla="*/ 439749 w 1500707"/>
                <a:gd name="connsiteY0" fmla="*/ 5093 h 3571278"/>
                <a:gd name="connsiteX1" fmla="*/ 211149 w 1500707"/>
                <a:gd name="connsiteY1" fmla="*/ 245123 h 3571278"/>
                <a:gd name="connsiteX2" fmla="*/ 302589 w 1500707"/>
                <a:gd name="connsiteY2" fmla="*/ 736613 h 3571278"/>
                <a:gd name="connsiteX3" fmla="*/ 234009 w 1500707"/>
                <a:gd name="connsiteY3" fmla="*/ 1205243 h 3571278"/>
                <a:gd name="connsiteX4" fmla="*/ 405459 w 1500707"/>
                <a:gd name="connsiteY4" fmla="*/ 1205243 h 3571278"/>
                <a:gd name="connsiteX5" fmla="*/ 279729 w 1500707"/>
                <a:gd name="connsiteY5" fmla="*/ 2119643 h 3571278"/>
                <a:gd name="connsiteX6" fmla="*/ 336879 w 1500707"/>
                <a:gd name="connsiteY6" fmla="*/ 2005343 h 3571278"/>
                <a:gd name="connsiteX7" fmla="*/ 314019 w 1500707"/>
                <a:gd name="connsiteY7" fmla="*/ 3034043 h 3571278"/>
                <a:gd name="connsiteX8" fmla="*/ 394029 w 1500707"/>
                <a:gd name="connsiteY8" fmla="*/ 3136913 h 3571278"/>
                <a:gd name="connsiteX9" fmla="*/ 211149 w 1500707"/>
                <a:gd name="connsiteY9" fmla="*/ 3354083 h 3571278"/>
                <a:gd name="connsiteX10" fmla="*/ 348309 w 1500707"/>
                <a:gd name="connsiteY10" fmla="*/ 3388373 h 3571278"/>
                <a:gd name="connsiteX11" fmla="*/ 28269 w 1500707"/>
                <a:gd name="connsiteY11" fmla="*/ 3502673 h 3571278"/>
                <a:gd name="connsiteX12" fmla="*/ 1194129 w 1500707"/>
                <a:gd name="connsiteY12" fmla="*/ 3548393 h 3571278"/>
                <a:gd name="connsiteX13" fmla="*/ 1034109 w 1500707"/>
                <a:gd name="connsiteY13" fmla="*/ 3434093 h 3571278"/>
                <a:gd name="connsiteX14" fmla="*/ 1034109 w 1500707"/>
                <a:gd name="connsiteY14" fmla="*/ 2199653 h 3571278"/>
                <a:gd name="connsiteX15" fmla="*/ 1194129 w 1500707"/>
                <a:gd name="connsiteY15" fmla="*/ 1125233 h 3571278"/>
                <a:gd name="connsiteX16" fmla="*/ 1148409 w 1500707"/>
                <a:gd name="connsiteY16" fmla="*/ 1422413 h 3571278"/>
                <a:gd name="connsiteX17" fmla="*/ 1491309 w 1500707"/>
                <a:gd name="connsiteY17" fmla="*/ 519443 h 3571278"/>
                <a:gd name="connsiteX18" fmla="*/ 1399869 w 1500707"/>
                <a:gd name="connsiteY18" fmla="*/ 759473 h 3571278"/>
                <a:gd name="connsiteX19" fmla="*/ 1354149 w 1500707"/>
                <a:gd name="connsiteY19" fmla="*/ 119393 h 3571278"/>
                <a:gd name="connsiteX20" fmla="*/ 1148409 w 1500707"/>
                <a:gd name="connsiteY20" fmla="*/ 153683 h 3571278"/>
                <a:gd name="connsiteX21" fmla="*/ 622629 w 1500707"/>
                <a:gd name="connsiteY21" fmla="*/ 85103 h 3571278"/>
                <a:gd name="connsiteX22" fmla="*/ 439749 w 1500707"/>
                <a:gd name="connsiteY22" fmla="*/ 5093 h 357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00707" h="3571278">
                  <a:moveTo>
                    <a:pt x="439749" y="5093"/>
                  </a:moveTo>
                  <a:cubicBezTo>
                    <a:pt x="371169" y="31763"/>
                    <a:pt x="234009" y="123203"/>
                    <a:pt x="211149" y="245123"/>
                  </a:cubicBezTo>
                  <a:cubicBezTo>
                    <a:pt x="188289" y="367043"/>
                    <a:pt x="298779" y="576593"/>
                    <a:pt x="302589" y="736613"/>
                  </a:cubicBezTo>
                  <a:cubicBezTo>
                    <a:pt x="306399" y="896633"/>
                    <a:pt x="216864" y="1127138"/>
                    <a:pt x="234009" y="1205243"/>
                  </a:cubicBezTo>
                  <a:cubicBezTo>
                    <a:pt x="251154" y="1283348"/>
                    <a:pt x="397839" y="1052843"/>
                    <a:pt x="405459" y="1205243"/>
                  </a:cubicBezTo>
                  <a:cubicBezTo>
                    <a:pt x="413079" y="1357643"/>
                    <a:pt x="291159" y="1986293"/>
                    <a:pt x="279729" y="2119643"/>
                  </a:cubicBezTo>
                  <a:cubicBezTo>
                    <a:pt x="268299" y="2252993"/>
                    <a:pt x="331164" y="1852943"/>
                    <a:pt x="336879" y="2005343"/>
                  </a:cubicBezTo>
                  <a:cubicBezTo>
                    <a:pt x="342594" y="2157743"/>
                    <a:pt x="304494" y="2845448"/>
                    <a:pt x="314019" y="3034043"/>
                  </a:cubicBezTo>
                  <a:cubicBezTo>
                    <a:pt x="323544" y="3222638"/>
                    <a:pt x="411174" y="3083573"/>
                    <a:pt x="394029" y="3136913"/>
                  </a:cubicBezTo>
                  <a:cubicBezTo>
                    <a:pt x="376884" y="3190253"/>
                    <a:pt x="218769" y="3312173"/>
                    <a:pt x="211149" y="3354083"/>
                  </a:cubicBezTo>
                  <a:cubicBezTo>
                    <a:pt x="203529" y="3395993"/>
                    <a:pt x="378789" y="3363608"/>
                    <a:pt x="348309" y="3388373"/>
                  </a:cubicBezTo>
                  <a:cubicBezTo>
                    <a:pt x="317829" y="3413138"/>
                    <a:pt x="-112701" y="3476003"/>
                    <a:pt x="28269" y="3502673"/>
                  </a:cubicBezTo>
                  <a:cubicBezTo>
                    <a:pt x="169239" y="3529343"/>
                    <a:pt x="1026489" y="3559823"/>
                    <a:pt x="1194129" y="3548393"/>
                  </a:cubicBezTo>
                  <a:cubicBezTo>
                    <a:pt x="1361769" y="3536963"/>
                    <a:pt x="1060779" y="3658883"/>
                    <a:pt x="1034109" y="3434093"/>
                  </a:cubicBezTo>
                  <a:cubicBezTo>
                    <a:pt x="1007439" y="3209303"/>
                    <a:pt x="1007439" y="2584463"/>
                    <a:pt x="1034109" y="2199653"/>
                  </a:cubicBezTo>
                  <a:cubicBezTo>
                    <a:pt x="1060779" y="1814843"/>
                    <a:pt x="1175079" y="1254773"/>
                    <a:pt x="1194129" y="1125233"/>
                  </a:cubicBezTo>
                  <a:cubicBezTo>
                    <a:pt x="1213179" y="995693"/>
                    <a:pt x="1098879" y="1523378"/>
                    <a:pt x="1148409" y="1422413"/>
                  </a:cubicBezTo>
                  <a:cubicBezTo>
                    <a:pt x="1197939" y="1321448"/>
                    <a:pt x="1449399" y="629933"/>
                    <a:pt x="1491309" y="519443"/>
                  </a:cubicBezTo>
                  <a:cubicBezTo>
                    <a:pt x="1533219" y="408953"/>
                    <a:pt x="1422729" y="826148"/>
                    <a:pt x="1399869" y="759473"/>
                  </a:cubicBezTo>
                  <a:cubicBezTo>
                    <a:pt x="1377009" y="692798"/>
                    <a:pt x="1396059" y="220358"/>
                    <a:pt x="1354149" y="119393"/>
                  </a:cubicBezTo>
                  <a:cubicBezTo>
                    <a:pt x="1312239" y="18428"/>
                    <a:pt x="1270329" y="159398"/>
                    <a:pt x="1148409" y="153683"/>
                  </a:cubicBezTo>
                  <a:cubicBezTo>
                    <a:pt x="1026489" y="147968"/>
                    <a:pt x="742644" y="106058"/>
                    <a:pt x="622629" y="85103"/>
                  </a:cubicBezTo>
                  <a:cubicBezTo>
                    <a:pt x="502614" y="64148"/>
                    <a:pt x="508329" y="-21577"/>
                    <a:pt x="439749" y="509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フリーフォーム 288">
              <a:extLst>
                <a:ext uri="{FF2B5EF4-FFF2-40B4-BE49-F238E27FC236}">
                  <a16:creationId xmlns:a16="http://schemas.microsoft.com/office/drawing/2014/main" id="{EA213EE8-D27E-3C26-8649-CC9CBAF0C05C}"/>
                </a:ext>
              </a:extLst>
            </p:cNvPr>
            <p:cNvSpPr/>
            <p:nvPr/>
          </p:nvSpPr>
          <p:spPr>
            <a:xfrm>
              <a:off x="4649626" y="7969052"/>
              <a:ext cx="1540758" cy="3580963"/>
            </a:xfrm>
            <a:custGeom>
              <a:avLst/>
              <a:gdLst>
                <a:gd name="connsiteX0" fmla="*/ 9578 w 1321282"/>
                <a:gd name="connsiteY0" fmla="*/ 285965 h 3343490"/>
                <a:gd name="connsiteX1" fmla="*/ 546788 w 1321282"/>
                <a:gd name="connsiteY1" fmla="*/ 215 h 3343490"/>
                <a:gd name="connsiteX2" fmla="*/ 992558 w 1321282"/>
                <a:gd name="connsiteY2" fmla="*/ 331685 h 3343490"/>
                <a:gd name="connsiteX3" fmla="*/ 901118 w 1321282"/>
                <a:gd name="connsiteY3" fmla="*/ 57365 h 3343490"/>
                <a:gd name="connsiteX4" fmla="*/ 1175438 w 1321282"/>
                <a:gd name="connsiteY4" fmla="*/ 868895 h 3343490"/>
                <a:gd name="connsiteX5" fmla="*/ 1141148 w 1321282"/>
                <a:gd name="connsiteY5" fmla="*/ 1611845 h 3343490"/>
                <a:gd name="connsiteX6" fmla="*/ 1186868 w 1321282"/>
                <a:gd name="connsiteY6" fmla="*/ 3143465 h 3343490"/>
                <a:gd name="connsiteX7" fmla="*/ 1152578 w 1321282"/>
                <a:gd name="connsiteY7" fmla="*/ 3292055 h 3343490"/>
                <a:gd name="connsiteX8" fmla="*/ 912548 w 1321282"/>
                <a:gd name="connsiteY8" fmla="*/ 3337775 h 3343490"/>
                <a:gd name="connsiteX9" fmla="*/ 1312598 w 1321282"/>
                <a:gd name="connsiteY9" fmla="*/ 3337775 h 3343490"/>
                <a:gd name="connsiteX10" fmla="*/ 455348 w 1321282"/>
                <a:gd name="connsiteY10" fmla="*/ 3292055 h 3343490"/>
                <a:gd name="connsiteX11" fmla="*/ 558218 w 1321282"/>
                <a:gd name="connsiteY11" fmla="*/ 3063455 h 3343490"/>
                <a:gd name="connsiteX12" fmla="*/ 523928 w 1321282"/>
                <a:gd name="connsiteY12" fmla="*/ 1348955 h 3343490"/>
                <a:gd name="connsiteX13" fmla="*/ 558218 w 1321282"/>
                <a:gd name="connsiteY13" fmla="*/ 1600415 h 3343490"/>
                <a:gd name="connsiteX14" fmla="*/ 523928 w 1321282"/>
                <a:gd name="connsiteY14" fmla="*/ 1017485 h 3343490"/>
                <a:gd name="connsiteX15" fmla="*/ 226748 w 1321282"/>
                <a:gd name="connsiteY15" fmla="*/ 583145 h 3343490"/>
                <a:gd name="connsiteX16" fmla="*/ 9578 w 1321282"/>
                <a:gd name="connsiteY16" fmla="*/ 285965 h 3343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282" h="3343490">
                  <a:moveTo>
                    <a:pt x="9578" y="285965"/>
                  </a:moveTo>
                  <a:cubicBezTo>
                    <a:pt x="62918" y="188810"/>
                    <a:pt x="382958" y="-7405"/>
                    <a:pt x="546788" y="215"/>
                  </a:cubicBezTo>
                  <a:cubicBezTo>
                    <a:pt x="710618" y="7835"/>
                    <a:pt x="933503" y="322160"/>
                    <a:pt x="992558" y="331685"/>
                  </a:cubicBezTo>
                  <a:cubicBezTo>
                    <a:pt x="1051613" y="341210"/>
                    <a:pt x="870638" y="-32170"/>
                    <a:pt x="901118" y="57365"/>
                  </a:cubicBezTo>
                  <a:cubicBezTo>
                    <a:pt x="931598" y="146900"/>
                    <a:pt x="1135433" y="609815"/>
                    <a:pt x="1175438" y="868895"/>
                  </a:cubicBezTo>
                  <a:cubicBezTo>
                    <a:pt x="1215443" y="1127975"/>
                    <a:pt x="1139243" y="1232750"/>
                    <a:pt x="1141148" y="1611845"/>
                  </a:cubicBezTo>
                  <a:cubicBezTo>
                    <a:pt x="1143053" y="1990940"/>
                    <a:pt x="1184963" y="2863430"/>
                    <a:pt x="1186868" y="3143465"/>
                  </a:cubicBezTo>
                  <a:cubicBezTo>
                    <a:pt x="1188773" y="3423500"/>
                    <a:pt x="1198298" y="3259670"/>
                    <a:pt x="1152578" y="3292055"/>
                  </a:cubicBezTo>
                  <a:cubicBezTo>
                    <a:pt x="1106858" y="3324440"/>
                    <a:pt x="885878" y="3330155"/>
                    <a:pt x="912548" y="3337775"/>
                  </a:cubicBezTo>
                  <a:cubicBezTo>
                    <a:pt x="939218" y="3345395"/>
                    <a:pt x="1388798" y="3345395"/>
                    <a:pt x="1312598" y="3337775"/>
                  </a:cubicBezTo>
                  <a:cubicBezTo>
                    <a:pt x="1236398" y="3330155"/>
                    <a:pt x="581078" y="3337775"/>
                    <a:pt x="455348" y="3292055"/>
                  </a:cubicBezTo>
                  <a:cubicBezTo>
                    <a:pt x="329618" y="3246335"/>
                    <a:pt x="546788" y="3387305"/>
                    <a:pt x="558218" y="3063455"/>
                  </a:cubicBezTo>
                  <a:cubicBezTo>
                    <a:pt x="569648" y="2739605"/>
                    <a:pt x="523928" y="1592795"/>
                    <a:pt x="523928" y="1348955"/>
                  </a:cubicBezTo>
                  <a:cubicBezTo>
                    <a:pt x="523928" y="1105115"/>
                    <a:pt x="558218" y="1655660"/>
                    <a:pt x="558218" y="1600415"/>
                  </a:cubicBezTo>
                  <a:cubicBezTo>
                    <a:pt x="558218" y="1545170"/>
                    <a:pt x="579173" y="1187030"/>
                    <a:pt x="523928" y="1017485"/>
                  </a:cubicBezTo>
                  <a:cubicBezTo>
                    <a:pt x="468683" y="847940"/>
                    <a:pt x="314378" y="708875"/>
                    <a:pt x="226748" y="583145"/>
                  </a:cubicBezTo>
                  <a:cubicBezTo>
                    <a:pt x="139118" y="457415"/>
                    <a:pt x="-43762" y="383120"/>
                    <a:pt x="9578" y="285965"/>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5" name="フリーフォーム 284">
              <a:extLst>
                <a:ext uri="{FF2B5EF4-FFF2-40B4-BE49-F238E27FC236}">
                  <a16:creationId xmlns:a16="http://schemas.microsoft.com/office/drawing/2014/main" id="{2CDD8AC0-B804-2746-470C-40BB36E1E39C}"/>
                </a:ext>
              </a:extLst>
            </p:cNvPr>
            <p:cNvSpPr/>
            <p:nvPr/>
          </p:nvSpPr>
          <p:spPr>
            <a:xfrm>
              <a:off x="3821391" y="5618425"/>
              <a:ext cx="2577253" cy="2429213"/>
            </a:xfrm>
            <a:custGeom>
              <a:avLst/>
              <a:gdLst>
                <a:gd name="connsiteX0" fmla="*/ 1594713 w 2559304"/>
                <a:gd name="connsiteY0" fmla="*/ 91575 h 2549943"/>
                <a:gd name="connsiteX1" fmla="*/ 2314803 w 2559304"/>
                <a:gd name="connsiteY1" fmla="*/ 594495 h 2549943"/>
                <a:gd name="connsiteX2" fmla="*/ 2520543 w 2559304"/>
                <a:gd name="connsiteY2" fmla="*/ 925965 h 2549943"/>
                <a:gd name="connsiteX3" fmla="*/ 2360523 w 2559304"/>
                <a:gd name="connsiteY3" fmla="*/ 1726065 h 2549943"/>
                <a:gd name="connsiteX4" fmla="*/ 2006193 w 2559304"/>
                <a:gd name="connsiteY4" fmla="*/ 2354715 h 2549943"/>
                <a:gd name="connsiteX5" fmla="*/ 2486253 w 2559304"/>
                <a:gd name="connsiteY5" fmla="*/ 2389005 h 2549943"/>
                <a:gd name="connsiteX6" fmla="*/ 154533 w 2559304"/>
                <a:gd name="connsiteY6" fmla="*/ 2549025 h 2549943"/>
                <a:gd name="connsiteX7" fmla="*/ 714603 w 2559304"/>
                <a:gd name="connsiteY7" fmla="*/ 2446155 h 2549943"/>
                <a:gd name="connsiteX8" fmla="*/ 760323 w 2559304"/>
                <a:gd name="connsiteY8" fmla="*/ 2274705 h 2549943"/>
                <a:gd name="connsiteX9" fmla="*/ 680313 w 2559304"/>
                <a:gd name="connsiteY9" fmla="*/ 1520325 h 2549943"/>
                <a:gd name="connsiteX10" fmla="*/ 200253 w 2559304"/>
                <a:gd name="connsiteY10" fmla="*/ 903105 h 2549943"/>
                <a:gd name="connsiteX11" fmla="*/ 17373 w 2559304"/>
                <a:gd name="connsiteY11" fmla="*/ 880245 h 2549943"/>
                <a:gd name="connsiteX12" fmla="*/ 600303 w 2559304"/>
                <a:gd name="connsiteY12" fmla="*/ 457335 h 2549943"/>
                <a:gd name="connsiteX13" fmla="*/ 463143 w 2559304"/>
                <a:gd name="connsiteY13" fmla="*/ 457335 h 2549943"/>
                <a:gd name="connsiteX14" fmla="*/ 1080363 w 2559304"/>
                <a:gd name="connsiteY14" fmla="*/ 45855 h 2549943"/>
                <a:gd name="connsiteX15" fmla="*/ 828903 w 2559304"/>
                <a:gd name="connsiteY15" fmla="*/ 103005 h 2549943"/>
                <a:gd name="connsiteX16" fmla="*/ 1617573 w 2559304"/>
                <a:gd name="connsiteY16" fmla="*/ 135 h 2549943"/>
                <a:gd name="connsiteX17" fmla="*/ 1594713 w 2559304"/>
                <a:gd name="connsiteY17" fmla="*/ 91575 h 254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59304" h="2549943">
                  <a:moveTo>
                    <a:pt x="1594713" y="91575"/>
                  </a:moveTo>
                  <a:cubicBezTo>
                    <a:pt x="1710918" y="190635"/>
                    <a:pt x="2160498" y="455430"/>
                    <a:pt x="2314803" y="594495"/>
                  </a:cubicBezTo>
                  <a:cubicBezTo>
                    <a:pt x="2469108" y="733560"/>
                    <a:pt x="2512923" y="737370"/>
                    <a:pt x="2520543" y="925965"/>
                  </a:cubicBezTo>
                  <a:cubicBezTo>
                    <a:pt x="2528163" y="1114560"/>
                    <a:pt x="2446248" y="1487940"/>
                    <a:pt x="2360523" y="1726065"/>
                  </a:cubicBezTo>
                  <a:cubicBezTo>
                    <a:pt x="2274798" y="1964190"/>
                    <a:pt x="1985238" y="2244225"/>
                    <a:pt x="2006193" y="2354715"/>
                  </a:cubicBezTo>
                  <a:cubicBezTo>
                    <a:pt x="2027148" y="2465205"/>
                    <a:pt x="2794863" y="2356620"/>
                    <a:pt x="2486253" y="2389005"/>
                  </a:cubicBezTo>
                  <a:cubicBezTo>
                    <a:pt x="2177643" y="2421390"/>
                    <a:pt x="449808" y="2539500"/>
                    <a:pt x="154533" y="2549025"/>
                  </a:cubicBezTo>
                  <a:cubicBezTo>
                    <a:pt x="-140742" y="2558550"/>
                    <a:pt x="613638" y="2491875"/>
                    <a:pt x="714603" y="2446155"/>
                  </a:cubicBezTo>
                  <a:cubicBezTo>
                    <a:pt x="815568" y="2400435"/>
                    <a:pt x="766038" y="2429010"/>
                    <a:pt x="760323" y="2274705"/>
                  </a:cubicBezTo>
                  <a:cubicBezTo>
                    <a:pt x="754608" y="2120400"/>
                    <a:pt x="773658" y="1748925"/>
                    <a:pt x="680313" y="1520325"/>
                  </a:cubicBezTo>
                  <a:cubicBezTo>
                    <a:pt x="586968" y="1291725"/>
                    <a:pt x="310743" y="1009785"/>
                    <a:pt x="200253" y="903105"/>
                  </a:cubicBezTo>
                  <a:cubicBezTo>
                    <a:pt x="89763" y="796425"/>
                    <a:pt x="-49302" y="954540"/>
                    <a:pt x="17373" y="880245"/>
                  </a:cubicBezTo>
                  <a:cubicBezTo>
                    <a:pt x="84048" y="805950"/>
                    <a:pt x="526008" y="527820"/>
                    <a:pt x="600303" y="457335"/>
                  </a:cubicBezTo>
                  <a:cubicBezTo>
                    <a:pt x="674598" y="386850"/>
                    <a:pt x="383133" y="525915"/>
                    <a:pt x="463143" y="457335"/>
                  </a:cubicBezTo>
                  <a:cubicBezTo>
                    <a:pt x="543153" y="388755"/>
                    <a:pt x="1019403" y="104910"/>
                    <a:pt x="1080363" y="45855"/>
                  </a:cubicBezTo>
                  <a:cubicBezTo>
                    <a:pt x="1141323" y="-13200"/>
                    <a:pt x="739368" y="110625"/>
                    <a:pt x="828903" y="103005"/>
                  </a:cubicBezTo>
                  <a:cubicBezTo>
                    <a:pt x="918438" y="95385"/>
                    <a:pt x="1488033" y="135"/>
                    <a:pt x="1617573" y="135"/>
                  </a:cubicBezTo>
                  <a:cubicBezTo>
                    <a:pt x="1747113" y="135"/>
                    <a:pt x="1478508" y="-7485"/>
                    <a:pt x="1594713" y="91575"/>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4" name="フリーフォーム 283">
              <a:extLst>
                <a:ext uri="{FF2B5EF4-FFF2-40B4-BE49-F238E27FC236}">
                  <a16:creationId xmlns:a16="http://schemas.microsoft.com/office/drawing/2014/main" id="{B7433411-C764-63E1-1B2A-67A332F3F98F}"/>
                </a:ext>
              </a:extLst>
            </p:cNvPr>
            <p:cNvSpPr/>
            <p:nvPr/>
          </p:nvSpPr>
          <p:spPr>
            <a:xfrm>
              <a:off x="2054226" y="5090231"/>
              <a:ext cx="2508306" cy="1351373"/>
            </a:xfrm>
            <a:custGeom>
              <a:avLst/>
              <a:gdLst>
                <a:gd name="connsiteX0" fmla="*/ 424280 w 2289332"/>
                <a:gd name="connsiteY0" fmla="*/ 0 h 1263814"/>
                <a:gd name="connsiteX1" fmla="*/ 824330 w 2289332"/>
                <a:gd name="connsiteY1" fmla="*/ 342900 h 1263814"/>
                <a:gd name="connsiteX2" fmla="*/ 2150210 w 2289332"/>
                <a:gd name="connsiteY2" fmla="*/ 548640 h 1263814"/>
                <a:gd name="connsiteX3" fmla="*/ 1715870 w 2289332"/>
                <a:gd name="connsiteY3" fmla="*/ 662940 h 1263814"/>
                <a:gd name="connsiteX4" fmla="*/ 2287370 w 2289332"/>
                <a:gd name="connsiteY4" fmla="*/ 628650 h 1263814"/>
                <a:gd name="connsiteX5" fmla="*/ 1898750 w 2289332"/>
                <a:gd name="connsiteY5" fmla="*/ 857250 h 1263814"/>
                <a:gd name="connsiteX6" fmla="*/ 1773020 w 2289332"/>
                <a:gd name="connsiteY6" fmla="*/ 1257300 h 1263814"/>
                <a:gd name="connsiteX7" fmla="*/ 1235810 w 2289332"/>
                <a:gd name="connsiteY7" fmla="*/ 1051560 h 1263814"/>
                <a:gd name="connsiteX8" fmla="*/ 35660 w 2289332"/>
                <a:gd name="connsiteY8" fmla="*/ 377190 h 1263814"/>
                <a:gd name="connsiteX9" fmla="*/ 309980 w 2289332"/>
                <a:gd name="connsiteY9" fmla="*/ 480060 h 1263814"/>
                <a:gd name="connsiteX10" fmla="*/ 241400 w 2289332"/>
                <a:gd name="connsiteY10" fmla="*/ 148590 h 1263814"/>
                <a:gd name="connsiteX11" fmla="*/ 92810 w 2289332"/>
                <a:gd name="connsiteY11" fmla="*/ 342900 h 1263814"/>
                <a:gd name="connsiteX12" fmla="*/ 424280 w 2289332"/>
                <a:gd name="connsiteY12" fmla="*/ 0 h 126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9332" h="1263814">
                  <a:moveTo>
                    <a:pt x="424280" y="0"/>
                  </a:moveTo>
                  <a:cubicBezTo>
                    <a:pt x="546200" y="0"/>
                    <a:pt x="536675" y="251460"/>
                    <a:pt x="824330" y="342900"/>
                  </a:cubicBezTo>
                  <a:cubicBezTo>
                    <a:pt x="1111985" y="434340"/>
                    <a:pt x="2001620" y="495300"/>
                    <a:pt x="2150210" y="548640"/>
                  </a:cubicBezTo>
                  <a:cubicBezTo>
                    <a:pt x="2298800" y="601980"/>
                    <a:pt x="1693010" y="649605"/>
                    <a:pt x="1715870" y="662940"/>
                  </a:cubicBezTo>
                  <a:cubicBezTo>
                    <a:pt x="1738730" y="676275"/>
                    <a:pt x="2256890" y="596265"/>
                    <a:pt x="2287370" y="628650"/>
                  </a:cubicBezTo>
                  <a:cubicBezTo>
                    <a:pt x="2317850" y="661035"/>
                    <a:pt x="1984475" y="752475"/>
                    <a:pt x="1898750" y="857250"/>
                  </a:cubicBezTo>
                  <a:cubicBezTo>
                    <a:pt x="1813025" y="962025"/>
                    <a:pt x="1883510" y="1224915"/>
                    <a:pt x="1773020" y="1257300"/>
                  </a:cubicBezTo>
                  <a:cubicBezTo>
                    <a:pt x="1662530" y="1289685"/>
                    <a:pt x="1525370" y="1198245"/>
                    <a:pt x="1235810" y="1051560"/>
                  </a:cubicBezTo>
                  <a:cubicBezTo>
                    <a:pt x="946250" y="904875"/>
                    <a:pt x="189965" y="472440"/>
                    <a:pt x="35660" y="377190"/>
                  </a:cubicBezTo>
                  <a:cubicBezTo>
                    <a:pt x="-118645" y="281940"/>
                    <a:pt x="275690" y="518160"/>
                    <a:pt x="309980" y="480060"/>
                  </a:cubicBezTo>
                  <a:cubicBezTo>
                    <a:pt x="344270" y="441960"/>
                    <a:pt x="277595" y="171450"/>
                    <a:pt x="241400" y="148590"/>
                  </a:cubicBezTo>
                  <a:cubicBezTo>
                    <a:pt x="205205" y="125730"/>
                    <a:pt x="60425" y="363855"/>
                    <a:pt x="92810" y="342900"/>
                  </a:cubicBezTo>
                  <a:cubicBezTo>
                    <a:pt x="125195" y="321945"/>
                    <a:pt x="302360" y="0"/>
                    <a:pt x="424280" y="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フリーフォーム 289">
              <a:extLst>
                <a:ext uri="{FF2B5EF4-FFF2-40B4-BE49-F238E27FC236}">
                  <a16:creationId xmlns:a16="http://schemas.microsoft.com/office/drawing/2014/main" id="{E57BEC6F-81C2-E9C2-4DEE-17AB9758295A}"/>
                </a:ext>
              </a:extLst>
            </p:cNvPr>
            <p:cNvSpPr/>
            <p:nvPr/>
          </p:nvSpPr>
          <p:spPr>
            <a:xfrm>
              <a:off x="1920230" y="4965043"/>
              <a:ext cx="905501" cy="661627"/>
            </a:xfrm>
            <a:custGeom>
              <a:avLst/>
              <a:gdLst>
                <a:gd name="connsiteX0" fmla="*/ 10 w 905501"/>
                <a:gd name="connsiteY0" fmla="*/ 304187 h 661627"/>
                <a:gd name="connsiteX1" fmla="*/ 297190 w 905501"/>
                <a:gd name="connsiteY1" fmla="*/ 544217 h 661627"/>
                <a:gd name="connsiteX2" fmla="*/ 285760 w 905501"/>
                <a:gd name="connsiteY2" fmla="*/ 647087 h 661627"/>
                <a:gd name="connsiteX3" fmla="*/ 868690 w 905501"/>
                <a:gd name="connsiteY3" fmla="*/ 235607 h 661627"/>
                <a:gd name="connsiteX4" fmla="*/ 822970 w 905501"/>
                <a:gd name="connsiteY4" fmla="*/ 7007 h 661627"/>
                <a:gd name="connsiteX5" fmla="*/ 640090 w 905501"/>
                <a:gd name="connsiteY5" fmla="*/ 75587 h 661627"/>
                <a:gd name="connsiteX6" fmla="*/ 308620 w 905501"/>
                <a:gd name="connsiteY6" fmla="*/ 247037 h 661627"/>
                <a:gd name="connsiteX7" fmla="*/ 10 w 905501"/>
                <a:gd name="connsiteY7" fmla="*/ 304187 h 661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5501" h="661627">
                  <a:moveTo>
                    <a:pt x="10" y="304187"/>
                  </a:moveTo>
                  <a:cubicBezTo>
                    <a:pt x="-1895" y="353717"/>
                    <a:pt x="249565" y="487067"/>
                    <a:pt x="297190" y="544217"/>
                  </a:cubicBezTo>
                  <a:cubicBezTo>
                    <a:pt x="344815" y="601367"/>
                    <a:pt x="190510" y="698522"/>
                    <a:pt x="285760" y="647087"/>
                  </a:cubicBezTo>
                  <a:cubicBezTo>
                    <a:pt x="381010" y="595652"/>
                    <a:pt x="779155" y="342287"/>
                    <a:pt x="868690" y="235607"/>
                  </a:cubicBezTo>
                  <a:cubicBezTo>
                    <a:pt x="958225" y="128927"/>
                    <a:pt x="861070" y="33677"/>
                    <a:pt x="822970" y="7007"/>
                  </a:cubicBezTo>
                  <a:cubicBezTo>
                    <a:pt x="784870" y="-19663"/>
                    <a:pt x="725815" y="35582"/>
                    <a:pt x="640090" y="75587"/>
                  </a:cubicBezTo>
                  <a:cubicBezTo>
                    <a:pt x="554365" y="115592"/>
                    <a:pt x="421015" y="208937"/>
                    <a:pt x="308620" y="247037"/>
                  </a:cubicBezTo>
                  <a:cubicBezTo>
                    <a:pt x="196225" y="285137"/>
                    <a:pt x="1915" y="254657"/>
                    <a:pt x="10" y="30418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1A49789F-6C08-72BA-2245-37C0835C9418}"/>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CC4DC726-1EC7-7237-1814-025130809EBD}"/>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C3ABA739-0AF4-0417-EE53-9D7997D6D882}"/>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1CBA777E-A461-6E16-D8EC-4BACDE055068}"/>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7251BD0F-F292-A529-7691-E5A23707E9F0}"/>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280DF3F3-AE2F-A0A3-FDA7-D81D3BC8742C}"/>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D3BE8807-C6F4-6D33-7BF7-62871B2D08EA}"/>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5" name="フリーフォーム 314">
              <a:extLst>
                <a:ext uri="{FF2B5EF4-FFF2-40B4-BE49-F238E27FC236}">
                  <a16:creationId xmlns:a16="http://schemas.microsoft.com/office/drawing/2014/main" id="{E703D4D6-68AF-FC5A-EDDC-CEFF9A374413}"/>
                </a:ext>
              </a:extLst>
            </p:cNvPr>
            <p:cNvSpPr/>
            <p:nvPr/>
          </p:nvSpPr>
          <p:spPr>
            <a:xfrm>
              <a:off x="4793415" y="5771033"/>
              <a:ext cx="810397" cy="1465569"/>
            </a:xfrm>
            <a:custGeom>
              <a:avLst/>
              <a:gdLst>
                <a:gd name="connsiteX0" fmla="*/ 835 w 742337"/>
                <a:gd name="connsiteY0" fmla="*/ 122666 h 1431543"/>
                <a:gd name="connsiteX1" fmla="*/ 251660 w 742337"/>
                <a:gd name="connsiteY1" fmla="*/ 8366 h 1431543"/>
                <a:gd name="connsiteX2" fmla="*/ 356435 w 742337"/>
                <a:gd name="connsiteY2" fmla="*/ 24241 h 1431543"/>
                <a:gd name="connsiteX3" fmla="*/ 378660 w 742337"/>
                <a:gd name="connsiteY3" fmla="*/ 148066 h 1431543"/>
                <a:gd name="connsiteX4" fmla="*/ 546935 w 742337"/>
                <a:gd name="connsiteY4" fmla="*/ 589391 h 1431543"/>
                <a:gd name="connsiteX5" fmla="*/ 677110 w 742337"/>
                <a:gd name="connsiteY5" fmla="*/ 1119616 h 1431543"/>
                <a:gd name="connsiteX6" fmla="*/ 737435 w 742337"/>
                <a:gd name="connsiteY6" fmla="*/ 1198991 h 1431543"/>
                <a:gd name="connsiteX7" fmla="*/ 553285 w 742337"/>
                <a:gd name="connsiteY7" fmla="*/ 1354566 h 1431543"/>
                <a:gd name="connsiteX8" fmla="*/ 429460 w 742337"/>
                <a:gd name="connsiteY8" fmla="*/ 1427591 h 1431543"/>
                <a:gd name="connsiteX9" fmla="*/ 381835 w 742337"/>
                <a:gd name="connsiteY9" fmla="*/ 1240266 h 1431543"/>
                <a:gd name="connsiteX10" fmla="*/ 273885 w 742337"/>
                <a:gd name="connsiteY10" fmla="*/ 1075166 h 1431543"/>
                <a:gd name="connsiteX11" fmla="*/ 327860 w 742337"/>
                <a:gd name="connsiteY11" fmla="*/ 681466 h 1431543"/>
                <a:gd name="connsiteX12" fmla="*/ 175460 w 742337"/>
                <a:gd name="connsiteY12" fmla="*/ 376666 h 1431543"/>
                <a:gd name="connsiteX13" fmla="*/ 835 w 742337"/>
                <a:gd name="connsiteY13" fmla="*/ 122666 h 143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42337" h="1431543">
                  <a:moveTo>
                    <a:pt x="835" y="122666"/>
                  </a:moveTo>
                  <a:cubicBezTo>
                    <a:pt x="13535" y="61283"/>
                    <a:pt x="192393" y="24770"/>
                    <a:pt x="251660" y="8366"/>
                  </a:cubicBezTo>
                  <a:cubicBezTo>
                    <a:pt x="310927" y="-8038"/>
                    <a:pt x="335268" y="958"/>
                    <a:pt x="356435" y="24241"/>
                  </a:cubicBezTo>
                  <a:cubicBezTo>
                    <a:pt x="377602" y="47524"/>
                    <a:pt x="346910" y="53874"/>
                    <a:pt x="378660" y="148066"/>
                  </a:cubicBezTo>
                  <a:cubicBezTo>
                    <a:pt x="410410" y="242258"/>
                    <a:pt x="497193" y="427466"/>
                    <a:pt x="546935" y="589391"/>
                  </a:cubicBezTo>
                  <a:cubicBezTo>
                    <a:pt x="596677" y="751316"/>
                    <a:pt x="645360" y="1018016"/>
                    <a:pt x="677110" y="1119616"/>
                  </a:cubicBezTo>
                  <a:cubicBezTo>
                    <a:pt x="708860" y="1221216"/>
                    <a:pt x="758072" y="1159833"/>
                    <a:pt x="737435" y="1198991"/>
                  </a:cubicBezTo>
                  <a:cubicBezTo>
                    <a:pt x="716798" y="1238149"/>
                    <a:pt x="604614" y="1316466"/>
                    <a:pt x="553285" y="1354566"/>
                  </a:cubicBezTo>
                  <a:cubicBezTo>
                    <a:pt x="501956" y="1392666"/>
                    <a:pt x="458035" y="1446641"/>
                    <a:pt x="429460" y="1427591"/>
                  </a:cubicBezTo>
                  <a:cubicBezTo>
                    <a:pt x="400885" y="1408541"/>
                    <a:pt x="407764" y="1299004"/>
                    <a:pt x="381835" y="1240266"/>
                  </a:cubicBezTo>
                  <a:cubicBezTo>
                    <a:pt x="355906" y="1181529"/>
                    <a:pt x="282881" y="1168299"/>
                    <a:pt x="273885" y="1075166"/>
                  </a:cubicBezTo>
                  <a:cubicBezTo>
                    <a:pt x="264889" y="982033"/>
                    <a:pt x="344264" y="797883"/>
                    <a:pt x="327860" y="681466"/>
                  </a:cubicBezTo>
                  <a:cubicBezTo>
                    <a:pt x="311456" y="565049"/>
                    <a:pt x="227318" y="467154"/>
                    <a:pt x="175460" y="376666"/>
                  </a:cubicBezTo>
                  <a:cubicBezTo>
                    <a:pt x="123602" y="286179"/>
                    <a:pt x="-11865" y="184049"/>
                    <a:pt x="835" y="122666"/>
                  </a:cubicBezTo>
                  <a:close/>
                </a:path>
              </a:pathLst>
            </a:cu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2DB126ED-6217-B982-1E20-F709ADC18E15}"/>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7774ECCB-27FE-80B0-0319-3DC48A01A883}"/>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B9C05586-F7E5-19D8-0538-077DD832823C}"/>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11B5ADEA-09DA-304E-68AE-8E89781726F2}"/>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68777BA8-1BE2-3747-9F52-08542B0D8739}"/>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1F478677-886B-B83E-CBE6-2069E49E89CD}"/>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9F695C5F-FDAD-6046-C344-B99C4598A8BD}"/>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6EB5F37F-F16F-3F23-842C-419027944929}"/>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726B8038-235C-ADF9-F83D-16E04087E2FE}"/>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72895ABA-42FA-A448-B3D0-ECA2FA1EBA80}"/>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7920C0DD-E52A-ABC6-E4B7-1327B5428FC3}"/>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FC2D2BA1-9AE9-6993-50E8-CF6469410143}"/>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E1CB250C-69D6-012B-8847-C5EF5E9D6806}"/>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AFCE1C5F-99E8-6EDB-89A2-2E4E0A9E3F61}"/>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77644BC5-E1A0-9AFB-80A7-F15FF31AE537}"/>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E53BAB57-F2AA-97A1-72DF-2FABF24DBABB}"/>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E8A725B0-9C7D-82A4-CEFA-550DB669CF90}"/>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803D8CF4-FD34-C386-5820-37640197B371}"/>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6AC415C3-611D-CE0E-F8C8-972F143C8D8F}"/>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E21E393E-2BF2-AA22-88CC-ECC64E0144FB}"/>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7864C57D-8972-6250-7215-609BFCE2B03D}"/>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880CA3DD-2209-6975-7D1D-81DC59CC972E}"/>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D508EE7C-461C-43B3-C68D-4E66F85E5AF0}"/>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84499480-4310-0F0E-C774-0E75D87505DC}"/>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D9FD051A-0BF6-048F-9769-0919CDA66388}"/>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8EB196EB-730B-2477-C615-092D3070DE55}"/>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0FB14D03-3599-53CE-AA12-21F090676C8A}"/>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26F7FAB0-69B4-ED73-BBDB-FC35035AFE48}"/>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422FDE20-25FF-2289-85EE-6C67553AEC6B}"/>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7C79D4FE-BBA7-9478-A602-6E2C32C825E0}"/>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E294FAB1-C85A-87B3-4B80-D9343511912B}"/>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A2517EE1-AEA1-DAF2-16C0-214F224EFB3C}"/>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EFDF967E-90A7-B8C8-4157-21B3DA9B30F3}"/>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CCEB1C8B-8277-27DA-0C88-50229BA759CB}"/>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D353B171-7F4F-4C50-945F-60012C5387F5}"/>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9B6F58B1-46FF-105E-CB80-43C5AB2A1B8B}"/>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20C60A51-3F02-9430-4337-D4CE23F533DA}"/>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AB55F934-B9CC-4829-E6A0-77AA0042D25A}"/>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4DA27B76-7CEF-8587-12A3-0A627B73D0A1}"/>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77FF578D-FE32-1699-1096-D71073D6C7F8}"/>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C2E51052-C834-076C-0C01-38B4FCB3D9FA}"/>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E7652BE4-C15B-8311-C44F-2703E9230072}"/>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135506AD-B5A9-C108-FA6D-88AFBE02045C}"/>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CAA8EC56-F059-515A-0BFC-36F3AFCBA0D5}"/>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3A294453-2942-8C49-E50B-B3F9D63ED6DF}"/>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E61B5763-A92B-2C1E-B4E7-D6CB971DC273}"/>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9CAE17E2-CEE8-7B19-47D5-6A140BB135B2}"/>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9C01D0F6-F995-C6BF-0C27-9A94B4F08D7F}"/>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27FE564F-5327-B3D2-C1E9-480D9541F2AF}"/>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69E2544E-ED14-2142-71BE-A60CA3C933A9}"/>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427D0B36-8A04-3707-D723-602DA5A3D481}"/>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935954D3-6BAA-62D7-3A8D-C5F4B3EB3895}"/>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5EBDA770-FE4A-AB6F-0AD3-8FF994E7CEF0}"/>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583B7085-8AFB-A0CC-AF99-F31754845167}"/>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F2F5E44B-CBA9-028A-8B68-718148C98D7A}"/>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7C701776-3616-7AC8-E81C-81FA9553142E}"/>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23D0AC49-352C-A97D-75F1-A6712C4D02D0}"/>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A46A949F-F72A-B5F3-9E4B-4018CB4339C7}"/>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5" name="フリーフォーム 194">
              <a:extLst>
                <a:ext uri="{FF2B5EF4-FFF2-40B4-BE49-F238E27FC236}">
                  <a16:creationId xmlns:a16="http://schemas.microsoft.com/office/drawing/2014/main" id="{E7970377-9C2F-1F65-3585-58A0B1584A71}"/>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CE3878D8-A54A-B8C3-7E8D-3A0E144A412C}"/>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8C7FD5CC-9B73-7337-EB4D-5E22955C311B}"/>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C2A97610-7AF3-2A98-A921-EF1EC9B36A3A}"/>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24F60861-0A2D-0B21-D4D3-F0A5B47CA36E}"/>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DC65C6D8-0257-3F34-1E92-D1CB0554BFAF}"/>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3CA3DD45-F311-D92B-1E58-23013D30E7F3}"/>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967A20FE-EA51-19D8-32D3-094C1BB19433}"/>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8E5ED533-3134-B785-C121-3F8B06CEAF3C}"/>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D8B7AF5B-1F1E-197A-0D97-A4BEBF34928C}"/>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090347C6-A375-4488-29CF-3E1852FE0DE7}"/>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19B4153E-1338-5300-B225-073510712588}"/>
                </a:ext>
              </a:extLst>
            </p:cNvPr>
            <p:cNvSpPr/>
            <p:nvPr/>
          </p:nvSpPr>
          <p:spPr>
            <a:xfrm>
              <a:off x="3849325" y="11664419"/>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64685068-A18A-B56A-C387-06BAEEBC2C64}"/>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E95AE8F4-4C95-EB0D-7C82-661FDE42219F}"/>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5CB6AA68-9D0B-269A-98DB-EBED46E0BDA7}"/>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07126F65-3B13-3B95-EB56-09FF662892E4}"/>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16737C80-B0E0-26B2-B02B-9B49F11703B7}"/>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フリーフォーム 230">
              <a:extLst>
                <a:ext uri="{FF2B5EF4-FFF2-40B4-BE49-F238E27FC236}">
                  <a16:creationId xmlns:a16="http://schemas.microsoft.com/office/drawing/2014/main" id="{0240B783-A8FB-82FC-2F01-1989C3A97B12}"/>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5B4953FA-A046-5E68-1E94-AF006539BD02}"/>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リーフォーム 2">
              <a:extLst>
                <a:ext uri="{FF2B5EF4-FFF2-40B4-BE49-F238E27FC236}">
                  <a16:creationId xmlns:a16="http://schemas.microsoft.com/office/drawing/2014/main" id="{F2465665-6AA2-B278-4D09-58158C90D62A}"/>
                </a:ext>
              </a:extLst>
            </p:cNvPr>
            <p:cNvSpPr/>
            <p:nvPr/>
          </p:nvSpPr>
          <p:spPr>
            <a:xfrm>
              <a:off x="6243145" y="5359661"/>
              <a:ext cx="1597572" cy="1261856"/>
            </a:xfrm>
            <a:custGeom>
              <a:avLst/>
              <a:gdLst>
                <a:gd name="connsiteX0" fmla="*/ 0 w 1597572"/>
                <a:gd name="connsiteY0" fmla="*/ 11125 h 1261856"/>
                <a:gd name="connsiteX1" fmla="*/ 451945 w 1597572"/>
                <a:gd name="connsiteY1" fmla="*/ 11125 h 1261856"/>
                <a:gd name="connsiteX2" fmla="*/ 735724 w 1597572"/>
                <a:gd name="connsiteY2" fmla="*/ 126739 h 1261856"/>
                <a:gd name="connsiteX3" fmla="*/ 966952 w 1597572"/>
                <a:gd name="connsiteY3" fmla="*/ 368477 h 1261856"/>
                <a:gd name="connsiteX4" fmla="*/ 1597572 w 1597572"/>
                <a:gd name="connsiteY4" fmla="*/ 1261856 h 1261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572" h="1261856">
                  <a:moveTo>
                    <a:pt x="0" y="11125"/>
                  </a:moveTo>
                  <a:cubicBezTo>
                    <a:pt x="164662" y="1490"/>
                    <a:pt x="329324" y="-8144"/>
                    <a:pt x="451945" y="11125"/>
                  </a:cubicBezTo>
                  <a:cubicBezTo>
                    <a:pt x="574566" y="30394"/>
                    <a:pt x="649890" y="67180"/>
                    <a:pt x="735724" y="126739"/>
                  </a:cubicBezTo>
                  <a:cubicBezTo>
                    <a:pt x="821558" y="186298"/>
                    <a:pt x="823311" y="179291"/>
                    <a:pt x="966952" y="368477"/>
                  </a:cubicBezTo>
                  <a:cubicBezTo>
                    <a:pt x="1110593" y="557663"/>
                    <a:pt x="1354082" y="909759"/>
                    <a:pt x="1597572" y="1261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6EBC11CA-ECE1-FEEB-17C1-45E10EF985A7}"/>
                </a:ext>
              </a:extLst>
            </p:cNvPr>
            <p:cNvSpPr/>
            <p:nvPr/>
          </p:nvSpPr>
          <p:spPr>
            <a:xfrm>
              <a:off x="7525407" y="6674069"/>
              <a:ext cx="367862" cy="210207"/>
            </a:xfrm>
            <a:custGeom>
              <a:avLst/>
              <a:gdLst>
                <a:gd name="connsiteX0" fmla="*/ 0 w 367862"/>
                <a:gd name="connsiteY0" fmla="*/ 210207 h 210207"/>
                <a:gd name="connsiteX1" fmla="*/ 94593 w 367862"/>
                <a:gd name="connsiteY1" fmla="*/ 73572 h 210207"/>
                <a:gd name="connsiteX2" fmla="*/ 367862 w 367862"/>
                <a:gd name="connsiteY2" fmla="*/ 0 h 210207"/>
              </a:gdLst>
              <a:ahLst/>
              <a:cxnLst>
                <a:cxn ang="0">
                  <a:pos x="connsiteX0" y="connsiteY0"/>
                </a:cxn>
                <a:cxn ang="0">
                  <a:pos x="connsiteX1" y="connsiteY1"/>
                </a:cxn>
                <a:cxn ang="0">
                  <a:pos x="connsiteX2" y="connsiteY2"/>
                </a:cxn>
              </a:cxnLst>
              <a:rect l="l" t="t" r="r" b="b"/>
              <a:pathLst>
                <a:path w="367862" h="210207">
                  <a:moveTo>
                    <a:pt x="0" y="210207"/>
                  </a:moveTo>
                  <a:cubicBezTo>
                    <a:pt x="16641" y="159406"/>
                    <a:pt x="33283" y="108606"/>
                    <a:pt x="94593" y="73572"/>
                  </a:cubicBezTo>
                  <a:cubicBezTo>
                    <a:pt x="155903" y="38537"/>
                    <a:pt x="261882" y="19268"/>
                    <a:pt x="36786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A43B54E6-3C2A-4D6D-8124-8D057106F951}"/>
                </a:ext>
              </a:extLst>
            </p:cNvPr>
            <p:cNvSpPr/>
            <p:nvPr/>
          </p:nvSpPr>
          <p:spPr>
            <a:xfrm>
              <a:off x="7397924" y="6505903"/>
              <a:ext cx="453304" cy="294290"/>
            </a:xfrm>
            <a:custGeom>
              <a:avLst/>
              <a:gdLst>
                <a:gd name="connsiteX0" fmla="*/ 116973 w 453304"/>
                <a:gd name="connsiteY0" fmla="*/ 294290 h 294290"/>
                <a:gd name="connsiteX1" fmla="*/ 1359 w 453304"/>
                <a:gd name="connsiteY1" fmla="*/ 178676 h 294290"/>
                <a:gd name="connsiteX2" fmla="*/ 64421 w 453304"/>
                <a:gd name="connsiteY2" fmla="*/ 126125 h 294290"/>
                <a:gd name="connsiteX3" fmla="*/ 222076 w 453304"/>
                <a:gd name="connsiteY3" fmla="*/ 63063 h 294290"/>
                <a:gd name="connsiteX4" fmla="*/ 453304 w 453304"/>
                <a:gd name="connsiteY4" fmla="*/ 0 h 294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304" h="294290">
                  <a:moveTo>
                    <a:pt x="116973" y="294290"/>
                  </a:moveTo>
                  <a:lnTo>
                    <a:pt x="1359" y="178676"/>
                  </a:lnTo>
                  <a:cubicBezTo>
                    <a:pt x="-7400" y="150649"/>
                    <a:pt x="27635" y="145394"/>
                    <a:pt x="64421" y="126125"/>
                  </a:cubicBezTo>
                  <a:cubicBezTo>
                    <a:pt x="101207" y="106856"/>
                    <a:pt x="157262" y="84084"/>
                    <a:pt x="222076" y="63063"/>
                  </a:cubicBezTo>
                  <a:cubicBezTo>
                    <a:pt x="286890" y="42042"/>
                    <a:pt x="370097" y="21021"/>
                    <a:pt x="4533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4E6D3421-218F-9179-2E24-B080E231687D}"/>
                </a:ext>
              </a:extLst>
            </p:cNvPr>
            <p:cNvSpPr/>
            <p:nvPr/>
          </p:nvSpPr>
          <p:spPr>
            <a:xfrm>
              <a:off x="3520966" y="5780690"/>
              <a:ext cx="1187668" cy="116100"/>
            </a:xfrm>
            <a:custGeom>
              <a:avLst/>
              <a:gdLst>
                <a:gd name="connsiteX0" fmla="*/ 0 w 1187668"/>
                <a:gd name="connsiteY0" fmla="*/ 31531 h 116100"/>
                <a:gd name="connsiteX1" fmla="*/ 420413 w 1187668"/>
                <a:gd name="connsiteY1" fmla="*/ 115613 h 116100"/>
                <a:gd name="connsiteX2" fmla="*/ 851337 w 1187668"/>
                <a:gd name="connsiteY2" fmla="*/ 63062 h 116100"/>
                <a:gd name="connsiteX3" fmla="*/ 1187668 w 1187668"/>
                <a:gd name="connsiteY3" fmla="*/ 0 h 116100"/>
              </a:gdLst>
              <a:ahLst/>
              <a:cxnLst>
                <a:cxn ang="0">
                  <a:pos x="connsiteX0" y="connsiteY0"/>
                </a:cxn>
                <a:cxn ang="0">
                  <a:pos x="connsiteX1" y="connsiteY1"/>
                </a:cxn>
                <a:cxn ang="0">
                  <a:pos x="connsiteX2" y="connsiteY2"/>
                </a:cxn>
                <a:cxn ang="0">
                  <a:pos x="connsiteX3" y="connsiteY3"/>
                </a:cxn>
              </a:cxnLst>
              <a:rect l="l" t="t" r="r" b="b"/>
              <a:pathLst>
                <a:path w="1187668" h="116100">
                  <a:moveTo>
                    <a:pt x="0" y="31531"/>
                  </a:moveTo>
                  <a:cubicBezTo>
                    <a:pt x="139262" y="70944"/>
                    <a:pt x="278524" y="110358"/>
                    <a:pt x="420413" y="115613"/>
                  </a:cubicBezTo>
                  <a:cubicBezTo>
                    <a:pt x="562302" y="120868"/>
                    <a:pt x="723461" y="82331"/>
                    <a:pt x="851337" y="63062"/>
                  </a:cubicBezTo>
                  <a:cubicBezTo>
                    <a:pt x="979213" y="43793"/>
                    <a:pt x="1083440" y="21896"/>
                    <a:pt x="118766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1BA8B917-8A15-AEF0-90F3-158771450E97}"/>
                </a:ext>
              </a:extLst>
            </p:cNvPr>
            <p:cNvSpPr/>
            <p:nvPr/>
          </p:nvSpPr>
          <p:spPr>
            <a:xfrm>
              <a:off x="3184634" y="6064469"/>
              <a:ext cx="851338" cy="121586"/>
            </a:xfrm>
            <a:custGeom>
              <a:avLst/>
              <a:gdLst>
                <a:gd name="connsiteX0" fmla="*/ 0 w 851338"/>
                <a:gd name="connsiteY0" fmla="*/ 0 h 121586"/>
                <a:gd name="connsiteX1" fmla="*/ 515007 w 851338"/>
                <a:gd name="connsiteY1" fmla="*/ 115614 h 121586"/>
                <a:gd name="connsiteX2" fmla="*/ 851338 w 851338"/>
                <a:gd name="connsiteY2" fmla="*/ 94593 h 121586"/>
              </a:gdLst>
              <a:ahLst/>
              <a:cxnLst>
                <a:cxn ang="0">
                  <a:pos x="connsiteX0" y="connsiteY0"/>
                </a:cxn>
                <a:cxn ang="0">
                  <a:pos x="connsiteX1" y="connsiteY1"/>
                </a:cxn>
                <a:cxn ang="0">
                  <a:pos x="connsiteX2" y="connsiteY2"/>
                </a:cxn>
              </a:cxnLst>
              <a:rect l="l" t="t" r="r" b="b"/>
              <a:pathLst>
                <a:path w="851338" h="121586">
                  <a:moveTo>
                    <a:pt x="0" y="0"/>
                  </a:moveTo>
                  <a:cubicBezTo>
                    <a:pt x="186558" y="49924"/>
                    <a:pt x="373117" y="99849"/>
                    <a:pt x="515007" y="115614"/>
                  </a:cubicBezTo>
                  <a:cubicBezTo>
                    <a:pt x="656897" y="131379"/>
                    <a:pt x="754117" y="112986"/>
                    <a:pt x="851338" y="945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A0857B36-4D72-2261-6CDE-5387DE4737CE}"/>
                </a:ext>
              </a:extLst>
            </p:cNvPr>
            <p:cNvSpPr/>
            <p:nvPr/>
          </p:nvSpPr>
          <p:spPr>
            <a:xfrm>
              <a:off x="2133600" y="5061777"/>
              <a:ext cx="609600" cy="245947"/>
            </a:xfrm>
            <a:custGeom>
              <a:avLst/>
              <a:gdLst>
                <a:gd name="connsiteX0" fmla="*/ 0 w 609600"/>
                <a:gd name="connsiteY0" fmla="*/ 245947 h 245947"/>
                <a:gd name="connsiteX1" fmla="*/ 262759 w 609600"/>
                <a:gd name="connsiteY1" fmla="*/ 172375 h 245947"/>
                <a:gd name="connsiteX2" fmla="*/ 451945 w 609600"/>
                <a:gd name="connsiteY2" fmla="*/ 4209 h 245947"/>
                <a:gd name="connsiteX3" fmla="*/ 609600 w 609600"/>
                <a:gd name="connsiteY3" fmla="*/ 67271 h 245947"/>
              </a:gdLst>
              <a:ahLst/>
              <a:cxnLst>
                <a:cxn ang="0">
                  <a:pos x="connsiteX0" y="connsiteY0"/>
                </a:cxn>
                <a:cxn ang="0">
                  <a:pos x="connsiteX1" y="connsiteY1"/>
                </a:cxn>
                <a:cxn ang="0">
                  <a:pos x="connsiteX2" y="connsiteY2"/>
                </a:cxn>
                <a:cxn ang="0">
                  <a:pos x="connsiteX3" y="connsiteY3"/>
                </a:cxn>
              </a:cxnLst>
              <a:rect l="l" t="t" r="r" b="b"/>
              <a:pathLst>
                <a:path w="609600" h="245947">
                  <a:moveTo>
                    <a:pt x="0" y="245947"/>
                  </a:moveTo>
                  <a:cubicBezTo>
                    <a:pt x="93717" y="229306"/>
                    <a:pt x="187435" y="212665"/>
                    <a:pt x="262759" y="172375"/>
                  </a:cubicBezTo>
                  <a:cubicBezTo>
                    <a:pt x="338083" y="132085"/>
                    <a:pt x="394138" y="21726"/>
                    <a:pt x="451945" y="4209"/>
                  </a:cubicBezTo>
                  <a:cubicBezTo>
                    <a:pt x="509752" y="-13308"/>
                    <a:pt x="559676" y="26981"/>
                    <a:pt x="609600" y="672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591B7B1E-40CB-5558-BB80-2C89361E514C}"/>
                </a:ext>
              </a:extLst>
            </p:cNvPr>
            <p:cNvSpPr/>
            <p:nvPr/>
          </p:nvSpPr>
          <p:spPr>
            <a:xfrm>
              <a:off x="2112579" y="5160579"/>
              <a:ext cx="599090" cy="314757"/>
            </a:xfrm>
            <a:custGeom>
              <a:avLst/>
              <a:gdLst>
                <a:gd name="connsiteX0" fmla="*/ 0 w 599090"/>
                <a:gd name="connsiteY0" fmla="*/ 168166 h 314757"/>
                <a:gd name="connsiteX1" fmla="*/ 136635 w 599090"/>
                <a:gd name="connsiteY1" fmla="*/ 294290 h 314757"/>
                <a:gd name="connsiteX2" fmla="*/ 273269 w 599090"/>
                <a:gd name="connsiteY2" fmla="*/ 283780 h 314757"/>
                <a:gd name="connsiteX3" fmla="*/ 599090 w 599090"/>
                <a:gd name="connsiteY3" fmla="*/ 0 h 314757"/>
              </a:gdLst>
              <a:ahLst/>
              <a:cxnLst>
                <a:cxn ang="0">
                  <a:pos x="connsiteX0" y="connsiteY0"/>
                </a:cxn>
                <a:cxn ang="0">
                  <a:pos x="connsiteX1" y="connsiteY1"/>
                </a:cxn>
                <a:cxn ang="0">
                  <a:pos x="connsiteX2" y="connsiteY2"/>
                </a:cxn>
                <a:cxn ang="0">
                  <a:pos x="connsiteX3" y="connsiteY3"/>
                </a:cxn>
              </a:cxnLst>
              <a:rect l="l" t="t" r="r" b="b"/>
              <a:pathLst>
                <a:path w="599090" h="314757">
                  <a:moveTo>
                    <a:pt x="0" y="168166"/>
                  </a:moveTo>
                  <a:cubicBezTo>
                    <a:pt x="45545" y="221593"/>
                    <a:pt x="91090" y="275021"/>
                    <a:pt x="136635" y="294290"/>
                  </a:cubicBezTo>
                  <a:cubicBezTo>
                    <a:pt x="182180" y="313559"/>
                    <a:pt x="196193" y="332828"/>
                    <a:pt x="273269" y="283780"/>
                  </a:cubicBezTo>
                  <a:cubicBezTo>
                    <a:pt x="350345" y="234732"/>
                    <a:pt x="474717" y="117366"/>
                    <a:pt x="59909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8E9F6207-2B41-039B-39FC-11B4B9B59336}"/>
                </a:ext>
              </a:extLst>
            </p:cNvPr>
            <p:cNvSpPr/>
            <p:nvPr/>
          </p:nvSpPr>
          <p:spPr>
            <a:xfrm>
              <a:off x="2659117" y="5255172"/>
              <a:ext cx="935421" cy="546538"/>
            </a:xfrm>
            <a:custGeom>
              <a:avLst/>
              <a:gdLst>
                <a:gd name="connsiteX0" fmla="*/ 0 w 935421"/>
                <a:gd name="connsiteY0" fmla="*/ 0 h 546538"/>
                <a:gd name="connsiteX1" fmla="*/ 262759 w 935421"/>
                <a:gd name="connsiteY1" fmla="*/ 273269 h 546538"/>
                <a:gd name="connsiteX2" fmla="*/ 935421 w 935421"/>
                <a:gd name="connsiteY2" fmla="*/ 546538 h 546538"/>
              </a:gdLst>
              <a:ahLst/>
              <a:cxnLst>
                <a:cxn ang="0">
                  <a:pos x="connsiteX0" y="connsiteY0"/>
                </a:cxn>
                <a:cxn ang="0">
                  <a:pos x="connsiteX1" y="connsiteY1"/>
                </a:cxn>
                <a:cxn ang="0">
                  <a:pos x="connsiteX2" y="connsiteY2"/>
                </a:cxn>
              </a:cxnLst>
              <a:rect l="l" t="t" r="r" b="b"/>
              <a:pathLst>
                <a:path w="935421" h="546538">
                  <a:moveTo>
                    <a:pt x="0" y="0"/>
                  </a:moveTo>
                  <a:cubicBezTo>
                    <a:pt x="53428" y="91089"/>
                    <a:pt x="106856" y="182179"/>
                    <a:pt x="262759" y="273269"/>
                  </a:cubicBezTo>
                  <a:cubicBezTo>
                    <a:pt x="418663" y="364359"/>
                    <a:pt x="677042" y="455448"/>
                    <a:pt x="935421" y="54653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69C636E2-AE8B-C93A-13FE-2549035E1A50}"/>
                </a:ext>
              </a:extLst>
            </p:cNvPr>
            <p:cNvSpPr/>
            <p:nvPr/>
          </p:nvSpPr>
          <p:spPr>
            <a:xfrm>
              <a:off x="2469931" y="5423338"/>
              <a:ext cx="714703" cy="672662"/>
            </a:xfrm>
            <a:custGeom>
              <a:avLst/>
              <a:gdLst>
                <a:gd name="connsiteX0" fmla="*/ 0 w 714703"/>
                <a:gd name="connsiteY0" fmla="*/ 0 h 672662"/>
                <a:gd name="connsiteX1" fmla="*/ 199697 w 714703"/>
                <a:gd name="connsiteY1" fmla="*/ 304800 h 672662"/>
                <a:gd name="connsiteX2" fmla="*/ 714703 w 714703"/>
                <a:gd name="connsiteY2" fmla="*/ 672662 h 672662"/>
              </a:gdLst>
              <a:ahLst/>
              <a:cxnLst>
                <a:cxn ang="0">
                  <a:pos x="connsiteX0" y="connsiteY0"/>
                </a:cxn>
                <a:cxn ang="0">
                  <a:pos x="connsiteX1" y="connsiteY1"/>
                </a:cxn>
                <a:cxn ang="0">
                  <a:pos x="connsiteX2" y="connsiteY2"/>
                </a:cxn>
              </a:cxnLst>
              <a:rect l="l" t="t" r="r" b="b"/>
              <a:pathLst>
                <a:path w="714703" h="672662">
                  <a:moveTo>
                    <a:pt x="0" y="0"/>
                  </a:moveTo>
                  <a:cubicBezTo>
                    <a:pt x="40290" y="96345"/>
                    <a:pt x="80580" y="192690"/>
                    <a:pt x="199697" y="304800"/>
                  </a:cubicBezTo>
                  <a:cubicBezTo>
                    <a:pt x="318814" y="416910"/>
                    <a:pt x="516758" y="544786"/>
                    <a:pt x="714703" y="67266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1C6AC82D-E692-820C-5420-5A571BA42CE6}"/>
                </a:ext>
              </a:extLst>
            </p:cNvPr>
            <p:cNvSpPr/>
            <p:nvPr/>
          </p:nvSpPr>
          <p:spPr>
            <a:xfrm>
              <a:off x="5675586" y="6863255"/>
              <a:ext cx="515007" cy="1008993"/>
            </a:xfrm>
            <a:custGeom>
              <a:avLst/>
              <a:gdLst>
                <a:gd name="connsiteX0" fmla="*/ 515007 w 515007"/>
                <a:gd name="connsiteY0" fmla="*/ 0 h 1008993"/>
                <a:gd name="connsiteX1" fmla="*/ 336331 w 515007"/>
                <a:gd name="connsiteY1" fmla="*/ 683173 h 1008993"/>
                <a:gd name="connsiteX2" fmla="*/ 0 w 515007"/>
                <a:gd name="connsiteY2" fmla="*/ 1008993 h 1008993"/>
              </a:gdLst>
              <a:ahLst/>
              <a:cxnLst>
                <a:cxn ang="0">
                  <a:pos x="connsiteX0" y="connsiteY0"/>
                </a:cxn>
                <a:cxn ang="0">
                  <a:pos x="connsiteX1" y="connsiteY1"/>
                </a:cxn>
                <a:cxn ang="0">
                  <a:pos x="connsiteX2" y="connsiteY2"/>
                </a:cxn>
              </a:cxnLst>
              <a:rect l="l" t="t" r="r" b="b"/>
              <a:pathLst>
                <a:path w="515007" h="1008993">
                  <a:moveTo>
                    <a:pt x="515007" y="0"/>
                  </a:moveTo>
                  <a:cubicBezTo>
                    <a:pt x="468586" y="257503"/>
                    <a:pt x="422166" y="515007"/>
                    <a:pt x="336331" y="683173"/>
                  </a:cubicBezTo>
                  <a:cubicBezTo>
                    <a:pt x="250496" y="851339"/>
                    <a:pt x="125248" y="930166"/>
                    <a:pt x="0" y="10089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5E8D17E3-BFEB-076A-D6D1-89A177BA9722}"/>
                </a:ext>
              </a:extLst>
            </p:cNvPr>
            <p:cNvSpPr/>
            <p:nvPr/>
          </p:nvSpPr>
          <p:spPr>
            <a:xfrm>
              <a:off x="4141076" y="6264166"/>
              <a:ext cx="466121" cy="1786758"/>
            </a:xfrm>
            <a:custGeom>
              <a:avLst/>
              <a:gdLst>
                <a:gd name="connsiteX0" fmla="*/ 0 w 466121"/>
                <a:gd name="connsiteY0" fmla="*/ 0 h 1786758"/>
                <a:gd name="connsiteX1" fmla="*/ 462455 w 466121"/>
                <a:gd name="connsiteY1" fmla="*/ 1008993 h 1786758"/>
                <a:gd name="connsiteX2" fmla="*/ 178676 w 466121"/>
                <a:gd name="connsiteY2" fmla="*/ 1786758 h 1786758"/>
              </a:gdLst>
              <a:ahLst/>
              <a:cxnLst>
                <a:cxn ang="0">
                  <a:pos x="connsiteX0" y="connsiteY0"/>
                </a:cxn>
                <a:cxn ang="0">
                  <a:pos x="connsiteX1" y="connsiteY1"/>
                </a:cxn>
                <a:cxn ang="0">
                  <a:pos x="connsiteX2" y="connsiteY2"/>
                </a:cxn>
              </a:cxnLst>
              <a:rect l="l" t="t" r="r" b="b"/>
              <a:pathLst>
                <a:path w="466121" h="1786758">
                  <a:moveTo>
                    <a:pt x="0" y="0"/>
                  </a:moveTo>
                  <a:cubicBezTo>
                    <a:pt x="216338" y="355600"/>
                    <a:pt x="432676" y="711200"/>
                    <a:pt x="462455" y="1008993"/>
                  </a:cubicBezTo>
                  <a:cubicBezTo>
                    <a:pt x="492234" y="1306786"/>
                    <a:pt x="335455" y="1546772"/>
                    <a:pt x="178676" y="178675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B280734D-50F9-D55E-0D6F-547D688BB6F5}"/>
                </a:ext>
              </a:extLst>
            </p:cNvPr>
            <p:cNvSpPr/>
            <p:nvPr/>
          </p:nvSpPr>
          <p:spPr>
            <a:xfrm>
              <a:off x="4151038" y="8187559"/>
              <a:ext cx="158203" cy="798786"/>
            </a:xfrm>
            <a:custGeom>
              <a:avLst/>
              <a:gdLst>
                <a:gd name="connsiteX0" fmla="*/ 158203 w 158203"/>
                <a:gd name="connsiteY0" fmla="*/ 0 h 798786"/>
                <a:gd name="connsiteX1" fmla="*/ 548 w 158203"/>
                <a:gd name="connsiteY1" fmla="*/ 189186 h 798786"/>
                <a:gd name="connsiteX2" fmla="*/ 116162 w 158203"/>
                <a:gd name="connsiteY2" fmla="*/ 798786 h 798786"/>
              </a:gdLst>
              <a:ahLst/>
              <a:cxnLst>
                <a:cxn ang="0">
                  <a:pos x="connsiteX0" y="connsiteY0"/>
                </a:cxn>
                <a:cxn ang="0">
                  <a:pos x="connsiteX1" y="connsiteY1"/>
                </a:cxn>
                <a:cxn ang="0">
                  <a:pos x="connsiteX2" y="connsiteY2"/>
                </a:cxn>
              </a:cxnLst>
              <a:rect l="l" t="t" r="r" b="b"/>
              <a:pathLst>
                <a:path w="158203" h="798786">
                  <a:moveTo>
                    <a:pt x="158203" y="0"/>
                  </a:moveTo>
                  <a:cubicBezTo>
                    <a:pt x="82879" y="28027"/>
                    <a:pt x="7555" y="56055"/>
                    <a:pt x="548" y="189186"/>
                  </a:cubicBezTo>
                  <a:cubicBezTo>
                    <a:pt x="-6459" y="322317"/>
                    <a:pt x="54851" y="560551"/>
                    <a:pt x="116162"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BD3CE71F-C291-4EDC-E8C8-C3DC3DF99C40}"/>
                </a:ext>
              </a:extLst>
            </p:cNvPr>
            <p:cNvSpPr/>
            <p:nvPr/>
          </p:nvSpPr>
          <p:spPr>
            <a:xfrm>
              <a:off x="5660867" y="8145517"/>
              <a:ext cx="172374" cy="693683"/>
            </a:xfrm>
            <a:custGeom>
              <a:avLst/>
              <a:gdLst>
                <a:gd name="connsiteX0" fmla="*/ 67271 w 172374"/>
                <a:gd name="connsiteY0" fmla="*/ 0 h 693683"/>
                <a:gd name="connsiteX1" fmla="*/ 4209 w 172374"/>
                <a:gd name="connsiteY1" fmla="*/ 178676 h 693683"/>
                <a:gd name="connsiteX2" fmla="*/ 172374 w 172374"/>
                <a:gd name="connsiteY2" fmla="*/ 693683 h 693683"/>
              </a:gdLst>
              <a:ahLst/>
              <a:cxnLst>
                <a:cxn ang="0">
                  <a:pos x="connsiteX0" y="connsiteY0"/>
                </a:cxn>
                <a:cxn ang="0">
                  <a:pos x="connsiteX1" y="connsiteY1"/>
                </a:cxn>
                <a:cxn ang="0">
                  <a:pos x="connsiteX2" y="connsiteY2"/>
                </a:cxn>
              </a:cxnLst>
              <a:rect l="l" t="t" r="r" b="b"/>
              <a:pathLst>
                <a:path w="172374" h="693683">
                  <a:moveTo>
                    <a:pt x="67271" y="0"/>
                  </a:moveTo>
                  <a:cubicBezTo>
                    <a:pt x="26981" y="31531"/>
                    <a:pt x="-13308" y="63062"/>
                    <a:pt x="4209" y="178676"/>
                  </a:cubicBezTo>
                  <a:cubicBezTo>
                    <a:pt x="21726" y="294290"/>
                    <a:pt x="97050" y="493986"/>
                    <a:pt x="172374" y="6936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BA043EDA-0C64-59BD-157F-12AA7DD5E7E9}"/>
                </a:ext>
              </a:extLst>
            </p:cNvPr>
            <p:cNvSpPr/>
            <p:nvPr/>
          </p:nvSpPr>
          <p:spPr>
            <a:xfrm>
              <a:off x="4141076" y="8166538"/>
              <a:ext cx="1629103" cy="157685"/>
            </a:xfrm>
            <a:custGeom>
              <a:avLst/>
              <a:gdLst>
                <a:gd name="connsiteX0" fmla="*/ 0 w 1629103"/>
                <a:gd name="connsiteY0" fmla="*/ 0 h 157685"/>
                <a:gd name="connsiteX1" fmla="*/ 788276 w 1629103"/>
                <a:gd name="connsiteY1" fmla="*/ 157655 h 157685"/>
                <a:gd name="connsiteX2" fmla="*/ 1629103 w 1629103"/>
                <a:gd name="connsiteY2" fmla="*/ 10510 h 157685"/>
              </a:gdLst>
              <a:ahLst/>
              <a:cxnLst>
                <a:cxn ang="0">
                  <a:pos x="connsiteX0" y="connsiteY0"/>
                </a:cxn>
                <a:cxn ang="0">
                  <a:pos x="connsiteX1" y="connsiteY1"/>
                </a:cxn>
                <a:cxn ang="0">
                  <a:pos x="connsiteX2" y="connsiteY2"/>
                </a:cxn>
              </a:cxnLst>
              <a:rect l="l" t="t" r="r" b="b"/>
              <a:pathLst>
                <a:path w="1629103" h="157685">
                  <a:moveTo>
                    <a:pt x="0" y="0"/>
                  </a:moveTo>
                  <a:cubicBezTo>
                    <a:pt x="258379" y="77951"/>
                    <a:pt x="516759" y="155903"/>
                    <a:pt x="788276" y="157655"/>
                  </a:cubicBezTo>
                  <a:cubicBezTo>
                    <a:pt x="1059793" y="159407"/>
                    <a:pt x="1344448" y="84958"/>
                    <a:pt x="1629103" y="10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2E628BFA-20BC-14E3-10EF-E3DDF4B2E4FA}"/>
                </a:ext>
              </a:extLst>
            </p:cNvPr>
            <p:cNvSpPr/>
            <p:nvPr/>
          </p:nvSpPr>
          <p:spPr>
            <a:xfrm>
              <a:off x="4214648" y="7945821"/>
              <a:ext cx="1702676" cy="136669"/>
            </a:xfrm>
            <a:custGeom>
              <a:avLst/>
              <a:gdLst>
                <a:gd name="connsiteX0" fmla="*/ 0 w 1702676"/>
                <a:gd name="connsiteY0" fmla="*/ 10510 h 136669"/>
                <a:gd name="connsiteX1" fmla="*/ 451945 w 1702676"/>
                <a:gd name="connsiteY1" fmla="*/ 136634 h 136669"/>
                <a:gd name="connsiteX2" fmla="*/ 1702676 w 1702676"/>
                <a:gd name="connsiteY2" fmla="*/ 0 h 136669"/>
              </a:gdLst>
              <a:ahLst/>
              <a:cxnLst>
                <a:cxn ang="0">
                  <a:pos x="connsiteX0" y="connsiteY0"/>
                </a:cxn>
                <a:cxn ang="0">
                  <a:pos x="connsiteX1" y="connsiteY1"/>
                </a:cxn>
                <a:cxn ang="0">
                  <a:pos x="connsiteX2" y="connsiteY2"/>
                </a:cxn>
              </a:cxnLst>
              <a:rect l="l" t="t" r="r" b="b"/>
              <a:pathLst>
                <a:path w="1702676" h="136669">
                  <a:moveTo>
                    <a:pt x="0" y="10510"/>
                  </a:moveTo>
                  <a:cubicBezTo>
                    <a:pt x="84083" y="74448"/>
                    <a:pt x="168166" y="138386"/>
                    <a:pt x="451945" y="136634"/>
                  </a:cubicBezTo>
                  <a:cubicBezTo>
                    <a:pt x="735724" y="134882"/>
                    <a:pt x="1219200" y="67441"/>
                    <a:pt x="170267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3D726ABF-023F-323F-09BA-EC923D14FDB2}"/>
                </a:ext>
              </a:extLst>
            </p:cNvPr>
            <p:cNvSpPr/>
            <p:nvPr/>
          </p:nvSpPr>
          <p:spPr>
            <a:xfrm>
              <a:off x="5129048" y="8902262"/>
              <a:ext cx="336331" cy="493986"/>
            </a:xfrm>
            <a:custGeom>
              <a:avLst/>
              <a:gdLst>
                <a:gd name="connsiteX0" fmla="*/ 0 w 336331"/>
                <a:gd name="connsiteY0" fmla="*/ 0 h 493986"/>
                <a:gd name="connsiteX1" fmla="*/ 168166 w 336331"/>
                <a:gd name="connsiteY1" fmla="*/ 189186 h 493986"/>
                <a:gd name="connsiteX2" fmla="*/ 336331 w 336331"/>
                <a:gd name="connsiteY2" fmla="*/ 493986 h 493986"/>
              </a:gdLst>
              <a:ahLst/>
              <a:cxnLst>
                <a:cxn ang="0">
                  <a:pos x="connsiteX0" y="connsiteY0"/>
                </a:cxn>
                <a:cxn ang="0">
                  <a:pos x="connsiteX1" y="connsiteY1"/>
                </a:cxn>
                <a:cxn ang="0">
                  <a:pos x="connsiteX2" y="connsiteY2"/>
                </a:cxn>
              </a:cxnLst>
              <a:rect l="l" t="t" r="r" b="b"/>
              <a:pathLst>
                <a:path w="336331" h="493986">
                  <a:moveTo>
                    <a:pt x="0" y="0"/>
                  </a:moveTo>
                  <a:cubicBezTo>
                    <a:pt x="56055" y="53427"/>
                    <a:pt x="112111" y="106855"/>
                    <a:pt x="168166" y="189186"/>
                  </a:cubicBezTo>
                  <a:cubicBezTo>
                    <a:pt x="224221" y="271517"/>
                    <a:pt x="280276" y="382751"/>
                    <a:pt x="336331"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4A1D63F6-22A1-DD2C-9F7A-34089E15BB53}"/>
                </a:ext>
              </a:extLst>
            </p:cNvPr>
            <p:cNvSpPr/>
            <p:nvPr/>
          </p:nvSpPr>
          <p:spPr>
            <a:xfrm>
              <a:off x="4866290" y="8891752"/>
              <a:ext cx="199696" cy="493986"/>
            </a:xfrm>
            <a:custGeom>
              <a:avLst/>
              <a:gdLst>
                <a:gd name="connsiteX0" fmla="*/ 199696 w 199696"/>
                <a:gd name="connsiteY0" fmla="*/ 0 h 493986"/>
                <a:gd name="connsiteX1" fmla="*/ 42041 w 199696"/>
                <a:gd name="connsiteY1" fmla="*/ 231227 h 493986"/>
                <a:gd name="connsiteX2" fmla="*/ 0 w 199696"/>
                <a:gd name="connsiteY2" fmla="*/ 493986 h 493986"/>
              </a:gdLst>
              <a:ahLst/>
              <a:cxnLst>
                <a:cxn ang="0">
                  <a:pos x="connsiteX0" y="connsiteY0"/>
                </a:cxn>
                <a:cxn ang="0">
                  <a:pos x="connsiteX1" y="connsiteY1"/>
                </a:cxn>
                <a:cxn ang="0">
                  <a:pos x="connsiteX2" y="connsiteY2"/>
                </a:cxn>
              </a:cxnLst>
              <a:rect l="l" t="t" r="r" b="b"/>
              <a:pathLst>
                <a:path w="199696" h="493986">
                  <a:moveTo>
                    <a:pt x="199696" y="0"/>
                  </a:moveTo>
                  <a:cubicBezTo>
                    <a:pt x="137510" y="74448"/>
                    <a:pt x="75324" y="148896"/>
                    <a:pt x="42041" y="231227"/>
                  </a:cubicBezTo>
                  <a:cubicBezTo>
                    <a:pt x="8758" y="313558"/>
                    <a:pt x="4379" y="403772"/>
                    <a:pt x="0"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69904816-3C59-2DCE-8FB1-AE6DCDA78A93}"/>
                </a:ext>
              </a:extLst>
            </p:cNvPr>
            <p:cNvSpPr/>
            <p:nvPr/>
          </p:nvSpPr>
          <p:spPr>
            <a:xfrm>
              <a:off x="4149002" y="7830207"/>
              <a:ext cx="181260" cy="388883"/>
            </a:xfrm>
            <a:custGeom>
              <a:avLst/>
              <a:gdLst>
                <a:gd name="connsiteX0" fmla="*/ 181260 w 181260"/>
                <a:gd name="connsiteY0" fmla="*/ 0 h 388883"/>
                <a:gd name="connsiteX1" fmla="*/ 13095 w 181260"/>
                <a:gd name="connsiteY1" fmla="*/ 220717 h 388883"/>
                <a:gd name="connsiteX2" fmla="*/ 23605 w 181260"/>
                <a:gd name="connsiteY2" fmla="*/ 388883 h 388883"/>
              </a:gdLst>
              <a:ahLst/>
              <a:cxnLst>
                <a:cxn ang="0">
                  <a:pos x="connsiteX0" y="connsiteY0"/>
                </a:cxn>
                <a:cxn ang="0">
                  <a:pos x="connsiteX1" y="connsiteY1"/>
                </a:cxn>
                <a:cxn ang="0">
                  <a:pos x="connsiteX2" y="connsiteY2"/>
                </a:cxn>
              </a:cxnLst>
              <a:rect l="l" t="t" r="r" b="b"/>
              <a:pathLst>
                <a:path w="181260" h="388883">
                  <a:moveTo>
                    <a:pt x="181260" y="0"/>
                  </a:moveTo>
                  <a:cubicBezTo>
                    <a:pt x="110315" y="77951"/>
                    <a:pt x="39371" y="155903"/>
                    <a:pt x="13095" y="220717"/>
                  </a:cubicBezTo>
                  <a:cubicBezTo>
                    <a:pt x="-13181" y="285531"/>
                    <a:pt x="5212" y="337207"/>
                    <a:pt x="23605" y="3888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F2066CEC-533C-9B55-4638-316B1DB63C3A}"/>
                </a:ext>
              </a:extLst>
            </p:cNvPr>
            <p:cNvSpPr/>
            <p:nvPr/>
          </p:nvSpPr>
          <p:spPr>
            <a:xfrm>
              <a:off x="5759669" y="7872248"/>
              <a:ext cx="178676" cy="336331"/>
            </a:xfrm>
            <a:custGeom>
              <a:avLst/>
              <a:gdLst>
                <a:gd name="connsiteX0" fmla="*/ 178676 w 178676"/>
                <a:gd name="connsiteY0" fmla="*/ 0 h 336331"/>
                <a:gd name="connsiteX1" fmla="*/ 31531 w 178676"/>
                <a:gd name="connsiteY1" fmla="*/ 178676 h 336331"/>
                <a:gd name="connsiteX2" fmla="*/ 0 w 178676"/>
                <a:gd name="connsiteY2" fmla="*/ 336331 h 336331"/>
              </a:gdLst>
              <a:ahLst/>
              <a:cxnLst>
                <a:cxn ang="0">
                  <a:pos x="connsiteX0" y="connsiteY0"/>
                </a:cxn>
                <a:cxn ang="0">
                  <a:pos x="connsiteX1" y="connsiteY1"/>
                </a:cxn>
                <a:cxn ang="0">
                  <a:pos x="connsiteX2" y="connsiteY2"/>
                </a:cxn>
              </a:cxnLst>
              <a:rect l="l" t="t" r="r" b="b"/>
              <a:pathLst>
                <a:path w="178676" h="336331">
                  <a:moveTo>
                    <a:pt x="178676" y="0"/>
                  </a:moveTo>
                  <a:cubicBezTo>
                    <a:pt x="119993" y="61310"/>
                    <a:pt x="61310" y="122621"/>
                    <a:pt x="31531" y="178676"/>
                  </a:cubicBezTo>
                  <a:cubicBezTo>
                    <a:pt x="1752" y="234731"/>
                    <a:pt x="876" y="285531"/>
                    <a:pt x="0" y="3363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6" name="フリーフォーム 215">
              <a:extLst>
                <a:ext uri="{FF2B5EF4-FFF2-40B4-BE49-F238E27FC236}">
                  <a16:creationId xmlns:a16="http://schemas.microsoft.com/office/drawing/2014/main" id="{0430BB4C-DE06-DB6D-02F0-392F22DA6A1E}"/>
                </a:ext>
              </a:extLst>
            </p:cNvPr>
            <p:cNvSpPr/>
            <p:nvPr/>
          </p:nvSpPr>
          <p:spPr>
            <a:xfrm>
              <a:off x="4886859" y="8061434"/>
              <a:ext cx="53003" cy="262759"/>
            </a:xfrm>
            <a:custGeom>
              <a:avLst/>
              <a:gdLst>
                <a:gd name="connsiteX0" fmla="*/ 53003 w 53003"/>
                <a:gd name="connsiteY0" fmla="*/ 0 h 262759"/>
                <a:gd name="connsiteX1" fmla="*/ 451 w 53003"/>
                <a:gd name="connsiteY1" fmla="*/ 157656 h 262759"/>
                <a:gd name="connsiteX2" fmla="*/ 31982 w 53003"/>
                <a:gd name="connsiteY2" fmla="*/ 262759 h 262759"/>
              </a:gdLst>
              <a:ahLst/>
              <a:cxnLst>
                <a:cxn ang="0">
                  <a:pos x="connsiteX0" y="connsiteY0"/>
                </a:cxn>
                <a:cxn ang="0">
                  <a:pos x="connsiteX1" y="connsiteY1"/>
                </a:cxn>
                <a:cxn ang="0">
                  <a:pos x="connsiteX2" y="connsiteY2"/>
                </a:cxn>
              </a:cxnLst>
              <a:rect l="l" t="t" r="r" b="b"/>
              <a:pathLst>
                <a:path w="53003" h="262759">
                  <a:moveTo>
                    <a:pt x="53003" y="0"/>
                  </a:moveTo>
                  <a:cubicBezTo>
                    <a:pt x="28478" y="56931"/>
                    <a:pt x="3954" y="113863"/>
                    <a:pt x="451" y="157656"/>
                  </a:cubicBezTo>
                  <a:cubicBezTo>
                    <a:pt x="-3053" y="201449"/>
                    <a:pt x="14464" y="232104"/>
                    <a:pt x="31982"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9B397D42-BD24-5B06-0A9D-A7D415E78AA5}"/>
                </a:ext>
              </a:extLst>
            </p:cNvPr>
            <p:cNvSpPr/>
            <p:nvPr/>
          </p:nvSpPr>
          <p:spPr>
            <a:xfrm>
              <a:off x="5158815" y="8019393"/>
              <a:ext cx="96357" cy="304800"/>
            </a:xfrm>
            <a:custGeom>
              <a:avLst/>
              <a:gdLst>
                <a:gd name="connsiteX0" fmla="*/ 96357 w 96357"/>
                <a:gd name="connsiteY0" fmla="*/ 0 h 304800"/>
                <a:gd name="connsiteX1" fmla="*/ 1764 w 96357"/>
                <a:gd name="connsiteY1" fmla="*/ 210207 h 304800"/>
                <a:gd name="connsiteX2" fmla="*/ 43806 w 96357"/>
                <a:gd name="connsiteY2" fmla="*/ 304800 h 304800"/>
              </a:gdLst>
              <a:ahLst/>
              <a:cxnLst>
                <a:cxn ang="0">
                  <a:pos x="connsiteX0" y="connsiteY0"/>
                </a:cxn>
                <a:cxn ang="0">
                  <a:pos x="connsiteX1" y="connsiteY1"/>
                </a:cxn>
                <a:cxn ang="0">
                  <a:pos x="connsiteX2" y="connsiteY2"/>
                </a:cxn>
              </a:cxnLst>
              <a:rect l="l" t="t" r="r" b="b"/>
              <a:pathLst>
                <a:path w="96357" h="304800">
                  <a:moveTo>
                    <a:pt x="96357" y="0"/>
                  </a:moveTo>
                  <a:cubicBezTo>
                    <a:pt x="53440" y="79703"/>
                    <a:pt x="10523" y="159407"/>
                    <a:pt x="1764" y="210207"/>
                  </a:cubicBezTo>
                  <a:cubicBezTo>
                    <a:pt x="-6995" y="261007"/>
                    <a:pt x="18405" y="282903"/>
                    <a:pt x="43806"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フリーフォーム 232">
              <a:extLst>
                <a:ext uri="{FF2B5EF4-FFF2-40B4-BE49-F238E27FC236}">
                  <a16:creationId xmlns:a16="http://schemas.microsoft.com/office/drawing/2014/main" id="{178D78D6-2E75-29AF-0A25-565030D4BB62}"/>
                </a:ext>
              </a:extLst>
            </p:cNvPr>
            <p:cNvSpPr/>
            <p:nvPr/>
          </p:nvSpPr>
          <p:spPr>
            <a:xfrm>
              <a:off x="4498825" y="8029903"/>
              <a:ext cx="115216" cy="304800"/>
            </a:xfrm>
            <a:custGeom>
              <a:avLst/>
              <a:gdLst>
                <a:gd name="connsiteX0" fmla="*/ 115216 w 115216"/>
                <a:gd name="connsiteY0" fmla="*/ 0 h 304800"/>
                <a:gd name="connsiteX1" fmla="*/ 10113 w 115216"/>
                <a:gd name="connsiteY1" fmla="*/ 157656 h 304800"/>
                <a:gd name="connsiteX2" fmla="*/ 10113 w 115216"/>
                <a:gd name="connsiteY2" fmla="*/ 304800 h 304800"/>
              </a:gdLst>
              <a:ahLst/>
              <a:cxnLst>
                <a:cxn ang="0">
                  <a:pos x="connsiteX0" y="connsiteY0"/>
                </a:cxn>
                <a:cxn ang="0">
                  <a:pos x="connsiteX1" y="connsiteY1"/>
                </a:cxn>
                <a:cxn ang="0">
                  <a:pos x="connsiteX2" y="connsiteY2"/>
                </a:cxn>
              </a:cxnLst>
              <a:rect l="l" t="t" r="r" b="b"/>
              <a:pathLst>
                <a:path w="115216" h="304800">
                  <a:moveTo>
                    <a:pt x="115216" y="0"/>
                  </a:moveTo>
                  <a:cubicBezTo>
                    <a:pt x="71423" y="53428"/>
                    <a:pt x="27630" y="106856"/>
                    <a:pt x="10113" y="157656"/>
                  </a:cubicBezTo>
                  <a:cubicBezTo>
                    <a:pt x="-7404" y="208456"/>
                    <a:pt x="1354" y="256628"/>
                    <a:pt x="10113"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BF069E03-E00A-0D8A-E986-E30273E17144}"/>
                </a:ext>
              </a:extLst>
            </p:cNvPr>
            <p:cNvSpPr/>
            <p:nvPr/>
          </p:nvSpPr>
          <p:spPr>
            <a:xfrm>
              <a:off x="4572000" y="8040414"/>
              <a:ext cx="105103" cy="294289"/>
            </a:xfrm>
            <a:custGeom>
              <a:avLst/>
              <a:gdLst>
                <a:gd name="connsiteX0" fmla="*/ 105103 w 105103"/>
                <a:gd name="connsiteY0" fmla="*/ 0 h 294289"/>
                <a:gd name="connsiteX1" fmla="*/ 21021 w 105103"/>
                <a:gd name="connsiteY1" fmla="*/ 147145 h 294289"/>
                <a:gd name="connsiteX2" fmla="*/ 0 w 105103"/>
                <a:gd name="connsiteY2" fmla="*/ 294289 h 294289"/>
              </a:gdLst>
              <a:ahLst/>
              <a:cxnLst>
                <a:cxn ang="0">
                  <a:pos x="connsiteX0" y="connsiteY0"/>
                </a:cxn>
                <a:cxn ang="0">
                  <a:pos x="connsiteX1" y="connsiteY1"/>
                </a:cxn>
                <a:cxn ang="0">
                  <a:pos x="connsiteX2" y="connsiteY2"/>
                </a:cxn>
              </a:cxnLst>
              <a:rect l="l" t="t" r="r" b="b"/>
              <a:pathLst>
                <a:path w="105103" h="294289">
                  <a:moveTo>
                    <a:pt x="105103" y="0"/>
                  </a:moveTo>
                  <a:cubicBezTo>
                    <a:pt x="71820" y="49048"/>
                    <a:pt x="38538" y="98097"/>
                    <a:pt x="21021" y="147145"/>
                  </a:cubicBezTo>
                  <a:cubicBezTo>
                    <a:pt x="3504" y="196193"/>
                    <a:pt x="1752" y="245241"/>
                    <a:pt x="0" y="2942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29763228-75EB-85EB-0AD8-7F3181AB5CA9}"/>
                </a:ext>
              </a:extLst>
            </p:cNvPr>
            <p:cNvSpPr/>
            <p:nvPr/>
          </p:nvSpPr>
          <p:spPr>
            <a:xfrm>
              <a:off x="5410033" y="7935310"/>
              <a:ext cx="97388" cy="399393"/>
            </a:xfrm>
            <a:custGeom>
              <a:avLst/>
              <a:gdLst>
                <a:gd name="connsiteX0" fmla="*/ 97388 w 97388"/>
                <a:gd name="connsiteY0" fmla="*/ 0 h 399393"/>
                <a:gd name="connsiteX1" fmla="*/ 2795 w 97388"/>
                <a:gd name="connsiteY1" fmla="*/ 273269 h 399393"/>
                <a:gd name="connsiteX2" fmla="*/ 34326 w 97388"/>
                <a:gd name="connsiteY2" fmla="*/ 399393 h 399393"/>
              </a:gdLst>
              <a:ahLst/>
              <a:cxnLst>
                <a:cxn ang="0">
                  <a:pos x="connsiteX0" y="connsiteY0"/>
                </a:cxn>
                <a:cxn ang="0">
                  <a:pos x="connsiteX1" y="connsiteY1"/>
                </a:cxn>
                <a:cxn ang="0">
                  <a:pos x="connsiteX2" y="connsiteY2"/>
                </a:cxn>
              </a:cxnLst>
              <a:rect l="l" t="t" r="r" b="b"/>
              <a:pathLst>
                <a:path w="97388" h="399393">
                  <a:moveTo>
                    <a:pt x="97388" y="0"/>
                  </a:moveTo>
                  <a:cubicBezTo>
                    <a:pt x="55346" y="103352"/>
                    <a:pt x="13305" y="206704"/>
                    <a:pt x="2795" y="273269"/>
                  </a:cubicBezTo>
                  <a:cubicBezTo>
                    <a:pt x="-7715" y="339834"/>
                    <a:pt x="13305" y="369613"/>
                    <a:pt x="34326"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6" name="フリーフォーム 235">
              <a:extLst>
                <a:ext uri="{FF2B5EF4-FFF2-40B4-BE49-F238E27FC236}">
                  <a16:creationId xmlns:a16="http://schemas.microsoft.com/office/drawing/2014/main" id="{2B611E92-7802-AB7C-4985-68C83F94D91C}"/>
                </a:ext>
              </a:extLst>
            </p:cNvPr>
            <p:cNvSpPr/>
            <p:nvPr/>
          </p:nvSpPr>
          <p:spPr>
            <a:xfrm>
              <a:off x="5475124" y="7924800"/>
              <a:ext cx="95359" cy="430924"/>
            </a:xfrm>
            <a:custGeom>
              <a:avLst/>
              <a:gdLst>
                <a:gd name="connsiteX0" fmla="*/ 95359 w 95359"/>
                <a:gd name="connsiteY0" fmla="*/ 0 h 430924"/>
                <a:gd name="connsiteX1" fmla="*/ 21786 w 95359"/>
                <a:gd name="connsiteY1" fmla="*/ 157655 h 430924"/>
                <a:gd name="connsiteX2" fmla="*/ 766 w 95359"/>
                <a:gd name="connsiteY2" fmla="*/ 325821 h 430924"/>
                <a:gd name="connsiteX3" fmla="*/ 42807 w 95359"/>
                <a:gd name="connsiteY3" fmla="*/ 430924 h 430924"/>
              </a:gdLst>
              <a:ahLst/>
              <a:cxnLst>
                <a:cxn ang="0">
                  <a:pos x="connsiteX0" y="connsiteY0"/>
                </a:cxn>
                <a:cxn ang="0">
                  <a:pos x="connsiteX1" y="connsiteY1"/>
                </a:cxn>
                <a:cxn ang="0">
                  <a:pos x="connsiteX2" y="connsiteY2"/>
                </a:cxn>
                <a:cxn ang="0">
                  <a:pos x="connsiteX3" y="connsiteY3"/>
                </a:cxn>
              </a:cxnLst>
              <a:rect l="l" t="t" r="r" b="b"/>
              <a:pathLst>
                <a:path w="95359" h="430924">
                  <a:moveTo>
                    <a:pt x="95359" y="0"/>
                  </a:moveTo>
                  <a:cubicBezTo>
                    <a:pt x="66455" y="51676"/>
                    <a:pt x="37551" y="103352"/>
                    <a:pt x="21786" y="157655"/>
                  </a:cubicBezTo>
                  <a:cubicBezTo>
                    <a:pt x="6021" y="211958"/>
                    <a:pt x="-2738" y="280276"/>
                    <a:pt x="766" y="325821"/>
                  </a:cubicBezTo>
                  <a:cubicBezTo>
                    <a:pt x="4269" y="371366"/>
                    <a:pt x="23538" y="401145"/>
                    <a:pt x="42807" y="43092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B6B1295F-05EF-C404-CE9C-6E07E0B3B824}"/>
                </a:ext>
              </a:extLst>
            </p:cNvPr>
            <p:cNvSpPr/>
            <p:nvPr/>
          </p:nvSpPr>
          <p:spPr>
            <a:xfrm>
              <a:off x="4871335" y="7974994"/>
              <a:ext cx="392022" cy="416178"/>
            </a:xfrm>
            <a:custGeom>
              <a:avLst/>
              <a:gdLst>
                <a:gd name="connsiteX0" fmla="*/ 89548 w 392022"/>
                <a:gd name="connsiteY0" fmla="*/ 12868 h 416178"/>
                <a:gd name="connsiteX1" fmla="*/ 5465 w 392022"/>
                <a:gd name="connsiteY1" fmla="*/ 202054 h 416178"/>
                <a:gd name="connsiteX2" fmla="*/ 15975 w 392022"/>
                <a:gd name="connsiteY2" fmla="*/ 317668 h 416178"/>
                <a:gd name="connsiteX3" fmla="*/ 79037 w 392022"/>
                <a:gd name="connsiteY3" fmla="*/ 401751 h 416178"/>
                <a:gd name="connsiteX4" fmla="*/ 236693 w 392022"/>
                <a:gd name="connsiteY4" fmla="*/ 412261 h 416178"/>
                <a:gd name="connsiteX5" fmla="*/ 299755 w 392022"/>
                <a:gd name="connsiteY5" fmla="*/ 359709 h 416178"/>
                <a:gd name="connsiteX6" fmla="*/ 268224 w 392022"/>
                <a:gd name="connsiteY6" fmla="*/ 286137 h 416178"/>
                <a:gd name="connsiteX7" fmla="*/ 383837 w 392022"/>
                <a:gd name="connsiteY7" fmla="*/ 23378 h 416178"/>
                <a:gd name="connsiteX8" fmla="*/ 362817 w 392022"/>
                <a:gd name="connsiteY8" fmla="*/ 12868 h 416178"/>
                <a:gd name="connsiteX9" fmla="*/ 205162 w 392022"/>
                <a:gd name="connsiteY9" fmla="*/ 23378 h 416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2022" h="416178">
                  <a:moveTo>
                    <a:pt x="89548" y="12868"/>
                  </a:moveTo>
                  <a:cubicBezTo>
                    <a:pt x="53637" y="82061"/>
                    <a:pt x="17727" y="151254"/>
                    <a:pt x="5465" y="202054"/>
                  </a:cubicBezTo>
                  <a:cubicBezTo>
                    <a:pt x="-6797" y="252854"/>
                    <a:pt x="3713" y="284385"/>
                    <a:pt x="15975" y="317668"/>
                  </a:cubicBezTo>
                  <a:cubicBezTo>
                    <a:pt x="28237" y="350951"/>
                    <a:pt x="42251" y="385986"/>
                    <a:pt x="79037" y="401751"/>
                  </a:cubicBezTo>
                  <a:cubicBezTo>
                    <a:pt x="115823" y="417517"/>
                    <a:pt x="199907" y="419268"/>
                    <a:pt x="236693" y="412261"/>
                  </a:cubicBezTo>
                  <a:cubicBezTo>
                    <a:pt x="273479" y="405254"/>
                    <a:pt x="294500" y="380730"/>
                    <a:pt x="299755" y="359709"/>
                  </a:cubicBezTo>
                  <a:cubicBezTo>
                    <a:pt x="305010" y="338688"/>
                    <a:pt x="254210" y="342192"/>
                    <a:pt x="268224" y="286137"/>
                  </a:cubicBezTo>
                  <a:cubicBezTo>
                    <a:pt x="282238" y="230082"/>
                    <a:pt x="383837" y="23378"/>
                    <a:pt x="383837" y="23378"/>
                  </a:cubicBezTo>
                  <a:cubicBezTo>
                    <a:pt x="399602" y="-22167"/>
                    <a:pt x="392596" y="12868"/>
                    <a:pt x="362817" y="12868"/>
                  </a:cubicBezTo>
                  <a:cubicBezTo>
                    <a:pt x="333038" y="12868"/>
                    <a:pt x="269100" y="18123"/>
                    <a:pt x="205162" y="2337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フリーフォーム 239">
              <a:extLst>
                <a:ext uri="{FF2B5EF4-FFF2-40B4-BE49-F238E27FC236}">
                  <a16:creationId xmlns:a16="http://schemas.microsoft.com/office/drawing/2014/main" id="{BDC785B8-3D47-1180-2587-2A1422850A59}"/>
                </a:ext>
              </a:extLst>
            </p:cNvPr>
            <p:cNvSpPr/>
            <p:nvPr/>
          </p:nvSpPr>
          <p:spPr>
            <a:xfrm>
              <a:off x="4614041" y="5665076"/>
              <a:ext cx="432861" cy="436258"/>
            </a:xfrm>
            <a:custGeom>
              <a:avLst/>
              <a:gdLst>
                <a:gd name="connsiteX0" fmla="*/ 0 w 432861"/>
                <a:gd name="connsiteY0" fmla="*/ 0 h 436258"/>
                <a:gd name="connsiteX1" fmla="*/ 73573 w 432861"/>
                <a:gd name="connsiteY1" fmla="*/ 105103 h 436258"/>
                <a:gd name="connsiteX2" fmla="*/ 241738 w 432861"/>
                <a:gd name="connsiteY2" fmla="*/ 231227 h 436258"/>
                <a:gd name="connsiteX3" fmla="*/ 430925 w 432861"/>
                <a:gd name="connsiteY3" fmla="*/ 157655 h 436258"/>
                <a:gd name="connsiteX4" fmla="*/ 325821 w 432861"/>
                <a:gd name="connsiteY4" fmla="*/ 210207 h 436258"/>
                <a:gd name="connsiteX5" fmla="*/ 105104 w 432861"/>
                <a:gd name="connsiteY5" fmla="*/ 430924 h 436258"/>
                <a:gd name="connsiteX6" fmla="*/ 84083 w 432861"/>
                <a:gd name="connsiteY6" fmla="*/ 346841 h 436258"/>
                <a:gd name="connsiteX7" fmla="*/ 42042 w 432861"/>
                <a:gd name="connsiteY7" fmla="*/ 115614 h 436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2861" h="436258">
                  <a:moveTo>
                    <a:pt x="0" y="0"/>
                  </a:moveTo>
                  <a:cubicBezTo>
                    <a:pt x="16641" y="33282"/>
                    <a:pt x="33283" y="66565"/>
                    <a:pt x="73573" y="105103"/>
                  </a:cubicBezTo>
                  <a:cubicBezTo>
                    <a:pt x="113863" y="143641"/>
                    <a:pt x="182179" y="222468"/>
                    <a:pt x="241738" y="231227"/>
                  </a:cubicBezTo>
                  <a:cubicBezTo>
                    <a:pt x="301297" y="239986"/>
                    <a:pt x="416911" y="161158"/>
                    <a:pt x="430925" y="157655"/>
                  </a:cubicBezTo>
                  <a:cubicBezTo>
                    <a:pt x="444939" y="154152"/>
                    <a:pt x="380125" y="164662"/>
                    <a:pt x="325821" y="210207"/>
                  </a:cubicBezTo>
                  <a:cubicBezTo>
                    <a:pt x="271518" y="255752"/>
                    <a:pt x="145394" y="408152"/>
                    <a:pt x="105104" y="430924"/>
                  </a:cubicBezTo>
                  <a:cubicBezTo>
                    <a:pt x="64814" y="453696"/>
                    <a:pt x="94593" y="399393"/>
                    <a:pt x="84083" y="346841"/>
                  </a:cubicBezTo>
                  <a:cubicBezTo>
                    <a:pt x="73573" y="294289"/>
                    <a:pt x="57807" y="204951"/>
                    <a:pt x="42042" y="1156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F5E718CC-8A5A-2476-4305-4D0EB8DEBB5C}"/>
                </a:ext>
              </a:extLst>
            </p:cNvPr>
            <p:cNvSpPr/>
            <p:nvPr/>
          </p:nvSpPr>
          <p:spPr>
            <a:xfrm>
              <a:off x="3184603" y="5665076"/>
              <a:ext cx="473449" cy="368308"/>
            </a:xfrm>
            <a:custGeom>
              <a:avLst/>
              <a:gdLst>
                <a:gd name="connsiteX0" fmla="*/ 63094 w 473449"/>
                <a:gd name="connsiteY0" fmla="*/ 0 h 368308"/>
                <a:gd name="connsiteX1" fmla="*/ 31 w 473449"/>
                <a:gd name="connsiteY1" fmla="*/ 147145 h 368308"/>
                <a:gd name="connsiteX2" fmla="*/ 63094 w 473449"/>
                <a:gd name="connsiteY2" fmla="*/ 136634 h 368308"/>
                <a:gd name="connsiteX3" fmla="*/ 399425 w 473449"/>
                <a:gd name="connsiteY3" fmla="*/ 367862 h 368308"/>
                <a:gd name="connsiteX4" fmla="*/ 462487 w 473449"/>
                <a:gd name="connsiteY4" fmla="*/ 199696 h 368308"/>
                <a:gd name="connsiteX5" fmla="*/ 472997 w 473449"/>
                <a:gd name="connsiteY5" fmla="*/ 189186 h 368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3449" h="368308">
                  <a:moveTo>
                    <a:pt x="63094" y="0"/>
                  </a:moveTo>
                  <a:lnTo>
                    <a:pt x="31" y="147145"/>
                  </a:lnTo>
                  <a:cubicBezTo>
                    <a:pt x="31" y="169917"/>
                    <a:pt x="-3472" y="99848"/>
                    <a:pt x="63094" y="136634"/>
                  </a:cubicBezTo>
                  <a:cubicBezTo>
                    <a:pt x="129660" y="173420"/>
                    <a:pt x="332860" y="357352"/>
                    <a:pt x="399425" y="367862"/>
                  </a:cubicBezTo>
                  <a:cubicBezTo>
                    <a:pt x="465990" y="378372"/>
                    <a:pt x="462487" y="199696"/>
                    <a:pt x="462487" y="199696"/>
                  </a:cubicBezTo>
                  <a:cubicBezTo>
                    <a:pt x="474749" y="169917"/>
                    <a:pt x="473873" y="179551"/>
                    <a:pt x="472997" y="1891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1E1A43F9-35BD-5A71-A731-F62CB9BFCCB3}"/>
                </a:ext>
              </a:extLst>
            </p:cNvPr>
            <p:cNvSpPr/>
            <p:nvPr/>
          </p:nvSpPr>
          <p:spPr>
            <a:xfrm>
              <a:off x="4288221" y="8345214"/>
              <a:ext cx="454494" cy="893379"/>
            </a:xfrm>
            <a:custGeom>
              <a:avLst/>
              <a:gdLst>
                <a:gd name="connsiteX0" fmla="*/ 283779 w 454494"/>
                <a:gd name="connsiteY0" fmla="*/ 0 h 893379"/>
                <a:gd name="connsiteX1" fmla="*/ 441434 w 454494"/>
                <a:gd name="connsiteY1" fmla="*/ 483476 h 893379"/>
                <a:gd name="connsiteX2" fmla="*/ 420413 w 454494"/>
                <a:gd name="connsiteY2" fmla="*/ 546538 h 893379"/>
                <a:gd name="connsiteX3" fmla="*/ 220717 w 454494"/>
                <a:gd name="connsiteY3" fmla="*/ 683172 h 893379"/>
                <a:gd name="connsiteX4" fmla="*/ 0 w 454494"/>
                <a:gd name="connsiteY4" fmla="*/ 893379 h 893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494" h="893379">
                  <a:moveTo>
                    <a:pt x="283779" y="0"/>
                  </a:moveTo>
                  <a:cubicBezTo>
                    <a:pt x="351220" y="196193"/>
                    <a:pt x="418662" y="392386"/>
                    <a:pt x="441434" y="483476"/>
                  </a:cubicBezTo>
                  <a:cubicBezTo>
                    <a:pt x="464206" y="574566"/>
                    <a:pt x="457199" y="513255"/>
                    <a:pt x="420413" y="546538"/>
                  </a:cubicBezTo>
                  <a:cubicBezTo>
                    <a:pt x="383627" y="579821"/>
                    <a:pt x="290786" y="625365"/>
                    <a:pt x="220717" y="683172"/>
                  </a:cubicBezTo>
                  <a:cubicBezTo>
                    <a:pt x="150648" y="740979"/>
                    <a:pt x="75324" y="817179"/>
                    <a:pt x="0" y="8933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5B344E25-185C-BFF4-DA09-852D67227A40}"/>
                </a:ext>
              </a:extLst>
            </p:cNvPr>
            <p:cNvSpPr/>
            <p:nvPr/>
          </p:nvSpPr>
          <p:spPr>
            <a:xfrm>
              <a:off x="5381297" y="8366234"/>
              <a:ext cx="399393" cy="651642"/>
            </a:xfrm>
            <a:custGeom>
              <a:avLst/>
              <a:gdLst>
                <a:gd name="connsiteX0" fmla="*/ 0 w 399393"/>
                <a:gd name="connsiteY0" fmla="*/ 0 h 651642"/>
                <a:gd name="connsiteX1" fmla="*/ 178675 w 399393"/>
                <a:gd name="connsiteY1" fmla="*/ 357352 h 651642"/>
                <a:gd name="connsiteX2" fmla="*/ 262758 w 399393"/>
                <a:gd name="connsiteY2" fmla="*/ 557049 h 651642"/>
                <a:gd name="connsiteX3" fmla="*/ 399393 w 399393"/>
                <a:gd name="connsiteY3" fmla="*/ 651642 h 651642"/>
              </a:gdLst>
              <a:ahLst/>
              <a:cxnLst>
                <a:cxn ang="0">
                  <a:pos x="connsiteX0" y="connsiteY0"/>
                </a:cxn>
                <a:cxn ang="0">
                  <a:pos x="connsiteX1" y="connsiteY1"/>
                </a:cxn>
                <a:cxn ang="0">
                  <a:pos x="connsiteX2" y="connsiteY2"/>
                </a:cxn>
                <a:cxn ang="0">
                  <a:pos x="connsiteX3" y="connsiteY3"/>
                </a:cxn>
              </a:cxnLst>
              <a:rect l="l" t="t" r="r" b="b"/>
              <a:pathLst>
                <a:path w="399393" h="651642">
                  <a:moveTo>
                    <a:pt x="0" y="0"/>
                  </a:moveTo>
                  <a:cubicBezTo>
                    <a:pt x="67441" y="132255"/>
                    <a:pt x="134882" y="264511"/>
                    <a:pt x="178675" y="357352"/>
                  </a:cubicBezTo>
                  <a:cubicBezTo>
                    <a:pt x="222468" y="450193"/>
                    <a:pt x="225972" y="508001"/>
                    <a:pt x="262758" y="557049"/>
                  </a:cubicBezTo>
                  <a:cubicBezTo>
                    <a:pt x="299544" y="606097"/>
                    <a:pt x="349468" y="628869"/>
                    <a:pt x="399393" y="6516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BB19CBC5-017C-27DE-83F4-0AC44C8B3556}"/>
                </a:ext>
              </a:extLst>
            </p:cNvPr>
            <p:cNvSpPr/>
            <p:nvPr/>
          </p:nvSpPr>
          <p:spPr>
            <a:xfrm>
              <a:off x="4288221" y="8366234"/>
              <a:ext cx="517344" cy="935421"/>
            </a:xfrm>
            <a:custGeom>
              <a:avLst/>
              <a:gdLst>
                <a:gd name="connsiteX0" fmla="*/ 367862 w 517344"/>
                <a:gd name="connsiteY0" fmla="*/ 0 h 935421"/>
                <a:gd name="connsiteX1" fmla="*/ 451945 w 517344"/>
                <a:gd name="connsiteY1" fmla="*/ 336332 h 935421"/>
                <a:gd name="connsiteX2" fmla="*/ 515007 w 517344"/>
                <a:gd name="connsiteY2" fmla="*/ 567559 h 935421"/>
                <a:gd name="connsiteX3" fmla="*/ 367862 w 517344"/>
                <a:gd name="connsiteY3" fmla="*/ 609600 h 935421"/>
                <a:gd name="connsiteX4" fmla="*/ 0 w 517344"/>
                <a:gd name="connsiteY4" fmla="*/ 935421 h 935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344" h="935421">
                  <a:moveTo>
                    <a:pt x="367862" y="0"/>
                  </a:moveTo>
                  <a:cubicBezTo>
                    <a:pt x="397641" y="120869"/>
                    <a:pt x="427421" y="241739"/>
                    <a:pt x="451945" y="336332"/>
                  </a:cubicBezTo>
                  <a:cubicBezTo>
                    <a:pt x="476469" y="430925"/>
                    <a:pt x="529021" y="522014"/>
                    <a:pt x="515007" y="567559"/>
                  </a:cubicBezTo>
                  <a:cubicBezTo>
                    <a:pt x="500993" y="613104"/>
                    <a:pt x="453696" y="548290"/>
                    <a:pt x="367862" y="609600"/>
                  </a:cubicBezTo>
                  <a:cubicBezTo>
                    <a:pt x="282028" y="670910"/>
                    <a:pt x="141014" y="803165"/>
                    <a:pt x="0" y="93542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88A714CE-6CA8-7225-8A37-5B5A9BAC8153}"/>
                </a:ext>
              </a:extLst>
            </p:cNvPr>
            <p:cNvSpPr/>
            <p:nvPr/>
          </p:nvSpPr>
          <p:spPr>
            <a:xfrm>
              <a:off x="4253065" y="8282152"/>
              <a:ext cx="87707" cy="945931"/>
            </a:xfrm>
            <a:custGeom>
              <a:avLst/>
              <a:gdLst>
                <a:gd name="connsiteX0" fmla="*/ 87707 w 87707"/>
                <a:gd name="connsiteY0" fmla="*/ 0 h 945931"/>
                <a:gd name="connsiteX1" fmla="*/ 3625 w 87707"/>
                <a:gd name="connsiteY1" fmla="*/ 336331 h 945931"/>
                <a:gd name="connsiteX2" fmla="*/ 14135 w 87707"/>
                <a:gd name="connsiteY2" fmla="*/ 504496 h 945931"/>
                <a:gd name="connsiteX3" fmla="*/ 3625 w 87707"/>
                <a:gd name="connsiteY3" fmla="*/ 945931 h 945931"/>
              </a:gdLst>
              <a:ahLst/>
              <a:cxnLst>
                <a:cxn ang="0">
                  <a:pos x="connsiteX0" y="connsiteY0"/>
                </a:cxn>
                <a:cxn ang="0">
                  <a:pos x="connsiteX1" y="connsiteY1"/>
                </a:cxn>
                <a:cxn ang="0">
                  <a:pos x="connsiteX2" y="connsiteY2"/>
                </a:cxn>
                <a:cxn ang="0">
                  <a:pos x="connsiteX3" y="connsiteY3"/>
                </a:cxn>
              </a:cxnLst>
              <a:rect l="l" t="t" r="r" b="b"/>
              <a:pathLst>
                <a:path w="87707" h="945931">
                  <a:moveTo>
                    <a:pt x="87707" y="0"/>
                  </a:moveTo>
                  <a:cubicBezTo>
                    <a:pt x="51797" y="126124"/>
                    <a:pt x="15887" y="252248"/>
                    <a:pt x="3625" y="336331"/>
                  </a:cubicBezTo>
                  <a:cubicBezTo>
                    <a:pt x="-8637" y="420414"/>
                    <a:pt x="14135" y="402896"/>
                    <a:pt x="14135" y="504496"/>
                  </a:cubicBezTo>
                  <a:cubicBezTo>
                    <a:pt x="14135" y="606096"/>
                    <a:pt x="8880" y="776013"/>
                    <a:pt x="3625" y="9459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フリーフォーム 248">
              <a:extLst>
                <a:ext uri="{FF2B5EF4-FFF2-40B4-BE49-F238E27FC236}">
                  <a16:creationId xmlns:a16="http://schemas.microsoft.com/office/drawing/2014/main" id="{70171C3E-DA9D-9EFC-2AEA-A3838ABC9A25}"/>
                </a:ext>
              </a:extLst>
            </p:cNvPr>
            <p:cNvSpPr/>
            <p:nvPr/>
          </p:nvSpPr>
          <p:spPr>
            <a:xfrm>
              <a:off x="5360276" y="8408276"/>
              <a:ext cx="472965" cy="798786"/>
            </a:xfrm>
            <a:custGeom>
              <a:avLst/>
              <a:gdLst>
                <a:gd name="connsiteX0" fmla="*/ 0 w 472965"/>
                <a:gd name="connsiteY0" fmla="*/ 0 h 798786"/>
                <a:gd name="connsiteX1" fmla="*/ 283779 w 472965"/>
                <a:gd name="connsiteY1" fmla="*/ 578069 h 798786"/>
                <a:gd name="connsiteX2" fmla="*/ 388883 w 472965"/>
                <a:gd name="connsiteY2" fmla="*/ 704193 h 798786"/>
                <a:gd name="connsiteX3" fmla="*/ 472965 w 472965"/>
                <a:gd name="connsiteY3" fmla="*/ 798786 h 798786"/>
              </a:gdLst>
              <a:ahLst/>
              <a:cxnLst>
                <a:cxn ang="0">
                  <a:pos x="connsiteX0" y="connsiteY0"/>
                </a:cxn>
                <a:cxn ang="0">
                  <a:pos x="connsiteX1" y="connsiteY1"/>
                </a:cxn>
                <a:cxn ang="0">
                  <a:pos x="connsiteX2" y="connsiteY2"/>
                </a:cxn>
                <a:cxn ang="0">
                  <a:pos x="connsiteX3" y="connsiteY3"/>
                </a:cxn>
              </a:cxnLst>
              <a:rect l="l" t="t" r="r" b="b"/>
              <a:pathLst>
                <a:path w="472965" h="798786">
                  <a:moveTo>
                    <a:pt x="0" y="0"/>
                  </a:moveTo>
                  <a:cubicBezTo>
                    <a:pt x="109482" y="230352"/>
                    <a:pt x="218965" y="460704"/>
                    <a:pt x="283779" y="578069"/>
                  </a:cubicBezTo>
                  <a:cubicBezTo>
                    <a:pt x="348593" y="695434"/>
                    <a:pt x="357352" y="667407"/>
                    <a:pt x="388883" y="704193"/>
                  </a:cubicBezTo>
                  <a:cubicBezTo>
                    <a:pt x="420414" y="740979"/>
                    <a:pt x="446689" y="769882"/>
                    <a:pt x="472965"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0" name="フリーフォーム 249">
              <a:extLst>
                <a:ext uri="{FF2B5EF4-FFF2-40B4-BE49-F238E27FC236}">
                  <a16:creationId xmlns:a16="http://schemas.microsoft.com/office/drawing/2014/main" id="{9B50B1FB-E90D-88F1-247D-320707B7A6AE}"/>
                </a:ext>
              </a:extLst>
            </p:cNvPr>
            <p:cNvSpPr/>
            <p:nvPr/>
          </p:nvSpPr>
          <p:spPr>
            <a:xfrm>
              <a:off x="5822731" y="8849710"/>
              <a:ext cx="52552" cy="504497"/>
            </a:xfrm>
            <a:custGeom>
              <a:avLst/>
              <a:gdLst>
                <a:gd name="connsiteX0" fmla="*/ 0 w 52552"/>
                <a:gd name="connsiteY0" fmla="*/ 0 h 504497"/>
                <a:gd name="connsiteX1" fmla="*/ 42041 w 52552"/>
                <a:gd name="connsiteY1" fmla="*/ 336331 h 504497"/>
                <a:gd name="connsiteX2" fmla="*/ 52552 w 52552"/>
                <a:gd name="connsiteY2" fmla="*/ 504497 h 504497"/>
              </a:gdLst>
              <a:ahLst/>
              <a:cxnLst>
                <a:cxn ang="0">
                  <a:pos x="connsiteX0" y="connsiteY0"/>
                </a:cxn>
                <a:cxn ang="0">
                  <a:pos x="connsiteX1" y="connsiteY1"/>
                </a:cxn>
                <a:cxn ang="0">
                  <a:pos x="connsiteX2" y="connsiteY2"/>
                </a:cxn>
              </a:cxnLst>
              <a:rect l="l" t="t" r="r" b="b"/>
              <a:pathLst>
                <a:path w="52552" h="504497">
                  <a:moveTo>
                    <a:pt x="0" y="0"/>
                  </a:moveTo>
                  <a:cubicBezTo>
                    <a:pt x="16641" y="126124"/>
                    <a:pt x="33282" y="252248"/>
                    <a:pt x="42041" y="336331"/>
                  </a:cubicBezTo>
                  <a:cubicBezTo>
                    <a:pt x="50800" y="420414"/>
                    <a:pt x="51676" y="462455"/>
                    <a:pt x="52552" y="50449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1" name="フリーフォーム 250">
              <a:extLst>
                <a:ext uri="{FF2B5EF4-FFF2-40B4-BE49-F238E27FC236}">
                  <a16:creationId xmlns:a16="http://schemas.microsoft.com/office/drawing/2014/main" id="{05BEA893-BAF2-0169-325D-B48DC756003B}"/>
                </a:ext>
              </a:extLst>
            </p:cNvPr>
            <p:cNvSpPr/>
            <p:nvPr/>
          </p:nvSpPr>
          <p:spPr>
            <a:xfrm>
              <a:off x="5129048" y="5833241"/>
              <a:ext cx="350374" cy="1334814"/>
            </a:xfrm>
            <a:custGeom>
              <a:avLst/>
              <a:gdLst>
                <a:gd name="connsiteX0" fmla="*/ 0 w 350374"/>
                <a:gd name="connsiteY0" fmla="*/ 0 h 1334814"/>
                <a:gd name="connsiteX1" fmla="*/ 147145 w 350374"/>
                <a:gd name="connsiteY1" fmla="*/ 378373 h 1334814"/>
                <a:gd name="connsiteX2" fmla="*/ 315311 w 350374"/>
                <a:gd name="connsiteY2" fmla="*/ 1093076 h 1334814"/>
                <a:gd name="connsiteX3" fmla="*/ 336331 w 350374"/>
                <a:gd name="connsiteY3" fmla="*/ 1145628 h 1334814"/>
                <a:gd name="connsiteX4" fmla="*/ 147145 w 350374"/>
                <a:gd name="connsiteY4" fmla="*/ 1334814 h 1334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374" h="1334814">
                  <a:moveTo>
                    <a:pt x="0" y="0"/>
                  </a:moveTo>
                  <a:cubicBezTo>
                    <a:pt x="47296" y="98097"/>
                    <a:pt x="94593" y="196194"/>
                    <a:pt x="147145" y="378373"/>
                  </a:cubicBezTo>
                  <a:cubicBezTo>
                    <a:pt x="199697" y="560552"/>
                    <a:pt x="283780" y="965200"/>
                    <a:pt x="315311" y="1093076"/>
                  </a:cubicBezTo>
                  <a:cubicBezTo>
                    <a:pt x="346842" y="1220952"/>
                    <a:pt x="364359" y="1105338"/>
                    <a:pt x="336331" y="1145628"/>
                  </a:cubicBezTo>
                  <a:cubicBezTo>
                    <a:pt x="308303" y="1185918"/>
                    <a:pt x="227724" y="1260366"/>
                    <a:pt x="147145" y="13348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2" name="フリーフォーム 251">
              <a:extLst>
                <a:ext uri="{FF2B5EF4-FFF2-40B4-BE49-F238E27FC236}">
                  <a16:creationId xmlns:a16="http://schemas.microsoft.com/office/drawing/2014/main" id="{B33DAD14-72E2-7E23-6476-3F3C238FAE3E}"/>
                </a:ext>
              </a:extLst>
            </p:cNvPr>
            <p:cNvSpPr/>
            <p:nvPr/>
          </p:nvSpPr>
          <p:spPr>
            <a:xfrm>
              <a:off x="4866290" y="5906814"/>
              <a:ext cx="451944" cy="1271752"/>
            </a:xfrm>
            <a:custGeom>
              <a:avLst/>
              <a:gdLst>
                <a:gd name="connsiteX0" fmla="*/ 0 w 451944"/>
                <a:gd name="connsiteY0" fmla="*/ 0 h 1271752"/>
                <a:gd name="connsiteX1" fmla="*/ 294289 w 451944"/>
                <a:gd name="connsiteY1" fmla="*/ 504496 h 1271752"/>
                <a:gd name="connsiteX2" fmla="*/ 283779 w 451944"/>
                <a:gd name="connsiteY2" fmla="*/ 1008993 h 1271752"/>
                <a:gd name="connsiteX3" fmla="*/ 315310 w 451944"/>
                <a:gd name="connsiteY3" fmla="*/ 1051034 h 1271752"/>
                <a:gd name="connsiteX4" fmla="*/ 451944 w 451944"/>
                <a:gd name="connsiteY4" fmla="*/ 1271752 h 1271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944" h="1271752">
                  <a:moveTo>
                    <a:pt x="0" y="0"/>
                  </a:moveTo>
                  <a:cubicBezTo>
                    <a:pt x="123496" y="168165"/>
                    <a:pt x="246993" y="336331"/>
                    <a:pt x="294289" y="504496"/>
                  </a:cubicBezTo>
                  <a:cubicBezTo>
                    <a:pt x="341586" y="672662"/>
                    <a:pt x="283779" y="1008993"/>
                    <a:pt x="283779" y="1008993"/>
                  </a:cubicBezTo>
                  <a:cubicBezTo>
                    <a:pt x="287283" y="1100083"/>
                    <a:pt x="287283" y="1007241"/>
                    <a:pt x="315310" y="1051034"/>
                  </a:cubicBezTo>
                  <a:cubicBezTo>
                    <a:pt x="343337" y="1094827"/>
                    <a:pt x="397640" y="1183289"/>
                    <a:pt x="451944" y="127175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3" name="フリーフォーム 252">
              <a:extLst>
                <a:ext uri="{FF2B5EF4-FFF2-40B4-BE49-F238E27FC236}">
                  <a16:creationId xmlns:a16="http://schemas.microsoft.com/office/drawing/2014/main" id="{3FD6FA4D-9AE3-9E19-654A-4C2A2C71AE19}"/>
                </a:ext>
              </a:extLst>
            </p:cNvPr>
            <p:cNvSpPr/>
            <p:nvPr/>
          </p:nvSpPr>
          <p:spPr>
            <a:xfrm>
              <a:off x="5486400" y="6179066"/>
              <a:ext cx="644634" cy="978479"/>
            </a:xfrm>
            <a:custGeom>
              <a:avLst/>
              <a:gdLst>
                <a:gd name="connsiteX0" fmla="*/ 0 w 644634"/>
                <a:gd name="connsiteY0" fmla="*/ 158672 h 978479"/>
                <a:gd name="connsiteX1" fmla="*/ 210207 w 644634"/>
                <a:gd name="connsiteY1" fmla="*/ 148162 h 978479"/>
                <a:gd name="connsiteX2" fmla="*/ 472966 w 644634"/>
                <a:gd name="connsiteY2" fmla="*/ 1017 h 978479"/>
                <a:gd name="connsiteX3" fmla="*/ 588579 w 644634"/>
                <a:gd name="connsiteY3" fmla="*/ 232244 h 978479"/>
                <a:gd name="connsiteX4" fmla="*/ 641131 w 644634"/>
                <a:gd name="connsiteY4" fmla="*/ 379389 h 978479"/>
                <a:gd name="connsiteX5" fmla="*/ 630621 w 644634"/>
                <a:gd name="connsiteY5" fmla="*/ 600106 h 978479"/>
                <a:gd name="connsiteX6" fmla="*/ 557048 w 644634"/>
                <a:gd name="connsiteY6" fmla="*/ 841844 h 978479"/>
                <a:gd name="connsiteX7" fmla="*/ 472966 w 644634"/>
                <a:gd name="connsiteY7" fmla="*/ 978479 h 97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634" h="978479">
                  <a:moveTo>
                    <a:pt x="0" y="158672"/>
                  </a:moveTo>
                  <a:cubicBezTo>
                    <a:pt x="65689" y="166555"/>
                    <a:pt x="131379" y="174438"/>
                    <a:pt x="210207" y="148162"/>
                  </a:cubicBezTo>
                  <a:cubicBezTo>
                    <a:pt x="289035" y="121886"/>
                    <a:pt x="409904" y="-12997"/>
                    <a:pt x="472966" y="1017"/>
                  </a:cubicBezTo>
                  <a:cubicBezTo>
                    <a:pt x="536028" y="15031"/>
                    <a:pt x="560552" y="169182"/>
                    <a:pt x="588579" y="232244"/>
                  </a:cubicBezTo>
                  <a:cubicBezTo>
                    <a:pt x="616607" y="295306"/>
                    <a:pt x="634124" y="318079"/>
                    <a:pt x="641131" y="379389"/>
                  </a:cubicBezTo>
                  <a:cubicBezTo>
                    <a:pt x="648138" y="440699"/>
                    <a:pt x="644635" y="523030"/>
                    <a:pt x="630621" y="600106"/>
                  </a:cubicBezTo>
                  <a:cubicBezTo>
                    <a:pt x="616607" y="677182"/>
                    <a:pt x="583324" y="778782"/>
                    <a:pt x="557048" y="841844"/>
                  </a:cubicBezTo>
                  <a:cubicBezTo>
                    <a:pt x="530772" y="904906"/>
                    <a:pt x="501869" y="941692"/>
                    <a:pt x="472966" y="978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4" name="フリーフォーム 253">
              <a:extLst>
                <a:ext uri="{FF2B5EF4-FFF2-40B4-BE49-F238E27FC236}">
                  <a16:creationId xmlns:a16="http://schemas.microsoft.com/office/drawing/2014/main" id="{F88001D6-32AA-29EF-8591-9870A33DD027}"/>
                </a:ext>
              </a:extLst>
            </p:cNvPr>
            <p:cNvSpPr/>
            <p:nvPr/>
          </p:nvSpPr>
          <p:spPr>
            <a:xfrm>
              <a:off x="5507421" y="6390290"/>
              <a:ext cx="430924" cy="809296"/>
            </a:xfrm>
            <a:custGeom>
              <a:avLst/>
              <a:gdLst>
                <a:gd name="connsiteX0" fmla="*/ 0 w 430924"/>
                <a:gd name="connsiteY0" fmla="*/ 0 h 809296"/>
                <a:gd name="connsiteX1" fmla="*/ 42041 w 430924"/>
                <a:gd name="connsiteY1" fmla="*/ 262758 h 809296"/>
                <a:gd name="connsiteX2" fmla="*/ 115613 w 430924"/>
                <a:gd name="connsiteY2" fmla="*/ 493986 h 809296"/>
                <a:gd name="connsiteX3" fmla="*/ 210207 w 430924"/>
                <a:gd name="connsiteY3" fmla="*/ 651641 h 809296"/>
                <a:gd name="connsiteX4" fmla="*/ 430924 w 430924"/>
                <a:gd name="connsiteY4" fmla="*/ 809296 h 80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924" h="809296">
                  <a:moveTo>
                    <a:pt x="0" y="0"/>
                  </a:moveTo>
                  <a:cubicBezTo>
                    <a:pt x="11386" y="90213"/>
                    <a:pt x="22772" y="180427"/>
                    <a:pt x="42041" y="262758"/>
                  </a:cubicBezTo>
                  <a:cubicBezTo>
                    <a:pt x="61310" y="345089"/>
                    <a:pt x="87585" y="429172"/>
                    <a:pt x="115613" y="493986"/>
                  </a:cubicBezTo>
                  <a:cubicBezTo>
                    <a:pt x="143641" y="558800"/>
                    <a:pt x="157655" y="599089"/>
                    <a:pt x="210207" y="651641"/>
                  </a:cubicBezTo>
                  <a:cubicBezTo>
                    <a:pt x="262759" y="704193"/>
                    <a:pt x="346841" y="756744"/>
                    <a:pt x="430924" y="80929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5" name="フリーフォーム 254">
              <a:extLst>
                <a:ext uri="{FF2B5EF4-FFF2-40B4-BE49-F238E27FC236}">
                  <a16:creationId xmlns:a16="http://schemas.microsoft.com/office/drawing/2014/main" id="{B3B7B802-C338-5E47-5A75-9D19C2F03FD2}"/>
                </a:ext>
              </a:extLst>
            </p:cNvPr>
            <p:cNvSpPr/>
            <p:nvPr/>
          </p:nvSpPr>
          <p:spPr>
            <a:xfrm>
              <a:off x="4603531" y="5738648"/>
              <a:ext cx="325821" cy="491290"/>
            </a:xfrm>
            <a:custGeom>
              <a:avLst/>
              <a:gdLst>
                <a:gd name="connsiteX0" fmla="*/ 0 w 325821"/>
                <a:gd name="connsiteY0" fmla="*/ 0 h 491290"/>
                <a:gd name="connsiteX1" fmla="*/ 42041 w 325821"/>
                <a:gd name="connsiteY1" fmla="*/ 294290 h 491290"/>
                <a:gd name="connsiteX2" fmla="*/ 84083 w 325821"/>
                <a:gd name="connsiteY2" fmla="*/ 483476 h 491290"/>
                <a:gd name="connsiteX3" fmla="*/ 94593 w 325821"/>
                <a:gd name="connsiteY3" fmla="*/ 441435 h 491290"/>
                <a:gd name="connsiteX4" fmla="*/ 252248 w 325821"/>
                <a:gd name="connsiteY4" fmla="*/ 315311 h 491290"/>
                <a:gd name="connsiteX5" fmla="*/ 325821 w 325821"/>
                <a:gd name="connsiteY5" fmla="*/ 262759 h 491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21" h="491290">
                  <a:moveTo>
                    <a:pt x="0" y="0"/>
                  </a:moveTo>
                  <a:cubicBezTo>
                    <a:pt x="14013" y="106855"/>
                    <a:pt x="28027" y="213711"/>
                    <a:pt x="42041" y="294290"/>
                  </a:cubicBezTo>
                  <a:cubicBezTo>
                    <a:pt x="56055" y="374869"/>
                    <a:pt x="84083" y="483476"/>
                    <a:pt x="84083" y="483476"/>
                  </a:cubicBezTo>
                  <a:cubicBezTo>
                    <a:pt x="92842" y="508000"/>
                    <a:pt x="66566" y="469462"/>
                    <a:pt x="94593" y="441435"/>
                  </a:cubicBezTo>
                  <a:cubicBezTo>
                    <a:pt x="122620" y="413408"/>
                    <a:pt x="213710" y="345090"/>
                    <a:pt x="252248" y="315311"/>
                  </a:cubicBezTo>
                  <a:cubicBezTo>
                    <a:pt x="290786" y="285532"/>
                    <a:pt x="308303" y="274145"/>
                    <a:pt x="325821"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7" name="フリーフォーム 256">
              <a:extLst>
                <a:ext uri="{FF2B5EF4-FFF2-40B4-BE49-F238E27FC236}">
                  <a16:creationId xmlns:a16="http://schemas.microsoft.com/office/drawing/2014/main" id="{00861827-6308-12A4-5E6F-CD7F31833D37}"/>
                </a:ext>
              </a:extLst>
            </p:cNvPr>
            <p:cNvSpPr/>
            <p:nvPr/>
          </p:nvSpPr>
          <p:spPr>
            <a:xfrm>
              <a:off x="5181600" y="5570483"/>
              <a:ext cx="249161" cy="625633"/>
            </a:xfrm>
            <a:custGeom>
              <a:avLst/>
              <a:gdLst>
                <a:gd name="connsiteX0" fmla="*/ 210207 w 249161"/>
                <a:gd name="connsiteY0" fmla="*/ 0 h 625633"/>
                <a:gd name="connsiteX1" fmla="*/ 231228 w 249161"/>
                <a:gd name="connsiteY1" fmla="*/ 588579 h 625633"/>
                <a:gd name="connsiteX2" fmla="*/ 231228 w 249161"/>
                <a:gd name="connsiteY2" fmla="*/ 546538 h 625633"/>
                <a:gd name="connsiteX3" fmla="*/ 0 w 249161"/>
                <a:gd name="connsiteY3" fmla="*/ 399393 h 625633"/>
              </a:gdLst>
              <a:ahLst/>
              <a:cxnLst>
                <a:cxn ang="0">
                  <a:pos x="connsiteX0" y="connsiteY0"/>
                </a:cxn>
                <a:cxn ang="0">
                  <a:pos x="connsiteX1" y="connsiteY1"/>
                </a:cxn>
                <a:cxn ang="0">
                  <a:pos x="connsiteX2" y="connsiteY2"/>
                </a:cxn>
                <a:cxn ang="0">
                  <a:pos x="connsiteX3" y="connsiteY3"/>
                </a:cxn>
              </a:cxnLst>
              <a:rect l="l" t="t" r="r" b="b"/>
              <a:pathLst>
                <a:path w="249161" h="625633">
                  <a:moveTo>
                    <a:pt x="210207" y="0"/>
                  </a:moveTo>
                  <a:lnTo>
                    <a:pt x="231228" y="588579"/>
                  </a:lnTo>
                  <a:cubicBezTo>
                    <a:pt x="234732" y="679669"/>
                    <a:pt x="269766" y="578069"/>
                    <a:pt x="231228" y="546538"/>
                  </a:cubicBezTo>
                  <a:cubicBezTo>
                    <a:pt x="192690" y="515007"/>
                    <a:pt x="96345" y="457200"/>
                    <a:pt x="0"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8" name="フリーフォーム 257">
              <a:extLst>
                <a:ext uri="{FF2B5EF4-FFF2-40B4-BE49-F238E27FC236}">
                  <a16:creationId xmlns:a16="http://schemas.microsoft.com/office/drawing/2014/main" id="{F231F185-98A9-3FFB-4922-79EE6CCD6EB5}"/>
                </a:ext>
              </a:extLst>
            </p:cNvPr>
            <p:cNvSpPr/>
            <p:nvPr/>
          </p:nvSpPr>
          <p:spPr>
            <a:xfrm>
              <a:off x="5150069" y="5623034"/>
              <a:ext cx="200000" cy="393381"/>
            </a:xfrm>
            <a:custGeom>
              <a:avLst/>
              <a:gdLst>
                <a:gd name="connsiteX0" fmla="*/ 0 w 200000"/>
                <a:gd name="connsiteY0" fmla="*/ 241738 h 393381"/>
                <a:gd name="connsiteX1" fmla="*/ 136634 w 200000"/>
                <a:gd name="connsiteY1" fmla="*/ 357352 h 393381"/>
                <a:gd name="connsiteX2" fmla="*/ 178676 w 200000"/>
                <a:gd name="connsiteY2" fmla="*/ 388883 h 393381"/>
                <a:gd name="connsiteX3" fmla="*/ 199697 w 200000"/>
                <a:gd name="connsiteY3" fmla="*/ 273269 h 393381"/>
                <a:gd name="connsiteX4" fmla="*/ 189186 w 200000"/>
                <a:gd name="connsiteY4" fmla="*/ 0 h 393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00" h="393381">
                  <a:moveTo>
                    <a:pt x="0" y="241738"/>
                  </a:moveTo>
                  <a:lnTo>
                    <a:pt x="136634" y="357352"/>
                  </a:lnTo>
                  <a:cubicBezTo>
                    <a:pt x="166413" y="381876"/>
                    <a:pt x="168166" y="402897"/>
                    <a:pt x="178676" y="388883"/>
                  </a:cubicBezTo>
                  <a:cubicBezTo>
                    <a:pt x="189186" y="374869"/>
                    <a:pt x="197945" y="338083"/>
                    <a:pt x="199697" y="273269"/>
                  </a:cubicBezTo>
                  <a:cubicBezTo>
                    <a:pt x="201449" y="208455"/>
                    <a:pt x="195317" y="104227"/>
                    <a:pt x="18918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9" name="フリーフォーム 258">
              <a:extLst>
                <a:ext uri="{FF2B5EF4-FFF2-40B4-BE49-F238E27FC236}">
                  <a16:creationId xmlns:a16="http://schemas.microsoft.com/office/drawing/2014/main" id="{42A95226-5CC8-D96B-CF44-B1715A842CA8}"/>
                </a:ext>
              </a:extLst>
            </p:cNvPr>
            <p:cNvSpPr/>
            <p:nvPr/>
          </p:nvSpPr>
          <p:spPr>
            <a:xfrm>
              <a:off x="5067808" y="5961888"/>
              <a:ext cx="82305" cy="158496"/>
            </a:xfrm>
            <a:custGeom>
              <a:avLst/>
              <a:gdLst>
                <a:gd name="connsiteX0" fmla="*/ 0 w 82305"/>
                <a:gd name="connsiteY0" fmla="*/ 0 h 158496"/>
                <a:gd name="connsiteX1" fmla="*/ 73152 w 82305"/>
                <a:gd name="connsiteY1" fmla="*/ 89408 h 158496"/>
                <a:gd name="connsiteX2" fmla="*/ 77216 w 82305"/>
                <a:gd name="connsiteY2" fmla="*/ 125984 h 158496"/>
                <a:gd name="connsiteX3" fmla="*/ 36576 w 82305"/>
                <a:gd name="connsiteY3" fmla="*/ 158496 h 158496"/>
              </a:gdLst>
              <a:ahLst/>
              <a:cxnLst>
                <a:cxn ang="0">
                  <a:pos x="connsiteX0" y="connsiteY0"/>
                </a:cxn>
                <a:cxn ang="0">
                  <a:pos x="connsiteX1" y="connsiteY1"/>
                </a:cxn>
                <a:cxn ang="0">
                  <a:pos x="connsiteX2" y="connsiteY2"/>
                </a:cxn>
                <a:cxn ang="0">
                  <a:pos x="connsiteX3" y="connsiteY3"/>
                </a:cxn>
              </a:cxnLst>
              <a:rect l="l" t="t" r="r" b="b"/>
              <a:pathLst>
                <a:path w="82305" h="158496">
                  <a:moveTo>
                    <a:pt x="0" y="0"/>
                  </a:moveTo>
                  <a:cubicBezTo>
                    <a:pt x="30141" y="34205"/>
                    <a:pt x="60283" y="68411"/>
                    <a:pt x="73152" y="89408"/>
                  </a:cubicBezTo>
                  <a:cubicBezTo>
                    <a:pt x="86021" y="110405"/>
                    <a:pt x="83312" y="114469"/>
                    <a:pt x="77216" y="125984"/>
                  </a:cubicBezTo>
                  <a:cubicBezTo>
                    <a:pt x="71120" y="137499"/>
                    <a:pt x="53848" y="147997"/>
                    <a:pt x="36576" y="15849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0" name="フリーフォーム 259">
              <a:extLst>
                <a:ext uri="{FF2B5EF4-FFF2-40B4-BE49-F238E27FC236}">
                  <a16:creationId xmlns:a16="http://schemas.microsoft.com/office/drawing/2014/main" id="{FFCE4A8B-38A1-6755-A9B6-0497B8FB80EE}"/>
                </a:ext>
              </a:extLst>
            </p:cNvPr>
            <p:cNvSpPr/>
            <p:nvPr/>
          </p:nvSpPr>
          <p:spPr>
            <a:xfrm>
              <a:off x="5046429" y="5925312"/>
              <a:ext cx="127043" cy="195072"/>
            </a:xfrm>
            <a:custGeom>
              <a:avLst/>
              <a:gdLst>
                <a:gd name="connsiteX0" fmla="*/ 25443 w 127043"/>
                <a:gd name="connsiteY0" fmla="*/ 0 h 195072"/>
                <a:gd name="connsiteX1" fmla="*/ 1059 w 127043"/>
                <a:gd name="connsiteY1" fmla="*/ 89408 h 195072"/>
                <a:gd name="connsiteX2" fmla="*/ 17315 w 127043"/>
                <a:gd name="connsiteY2" fmla="*/ 154432 h 195072"/>
                <a:gd name="connsiteX3" fmla="*/ 127043 w 127043"/>
                <a:gd name="connsiteY3" fmla="*/ 195072 h 195072"/>
              </a:gdLst>
              <a:ahLst/>
              <a:cxnLst>
                <a:cxn ang="0">
                  <a:pos x="connsiteX0" y="connsiteY0"/>
                </a:cxn>
                <a:cxn ang="0">
                  <a:pos x="connsiteX1" y="connsiteY1"/>
                </a:cxn>
                <a:cxn ang="0">
                  <a:pos x="connsiteX2" y="connsiteY2"/>
                </a:cxn>
                <a:cxn ang="0">
                  <a:pos x="connsiteX3" y="connsiteY3"/>
                </a:cxn>
              </a:cxnLst>
              <a:rect l="l" t="t" r="r" b="b"/>
              <a:pathLst>
                <a:path w="127043" h="195072">
                  <a:moveTo>
                    <a:pt x="25443" y="0"/>
                  </a:moveTo>
                  <a:cubicBezTo>
                    <a:pt x="13928" y="31834"/>
                    <a:pt x="2414" y="63669"/>
                    <a:pt x="1059" y="89408"/>
                  </a:cubicBezTo>
                  <a:cubicBezTo>
                    <a:pt x="-296" y="115147"/>
                    <a:pt x="-3682" y="136821"/>
                    <a:pt x="17315" y="154432"/>
                  </a:cubicBezTo>
                  <a:cubicBezTo>
                    <a:pt x="38312" y="172043"/>
                    <a:pt x="82677" y="183557"/>
                    <a:pt x="127043" y="19507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1" name="フリーフォーム 260">
              <a:extLst>
                <a:ext uri="{FF2B5EF4-FFF2-40B4-BE49-F238E27FC236}">
                  <a16:creationId xmlns:a16="http://schemas.microsoft.com/office/drawing/2014/main" id="{67C14606-7AD1-1B43-8BFB-934A804CCB4D}"/>
                </a:ext>
              </a:extLst>
            </p:cNvPr>
            <p:cNvSpPr/>
            <p:nvPr/>
          </p:nvSpPr>
          <p:spPr>
            <a:xfrm>
              <a:off x="5177536" y="6278880"/>
              <a:ext cx="101625" cy="143995"/>
            </a:xfrm>
            <a:custGeom>
              <a:avLst/>
              <a:gdLst>
                <a:gd name="connsiteX0" fmla="*/ 0 w 101625"/>
                <a:gd name="connsiteY0" fmla="*/ 0 h 143995"/>
                <a:gd name="connsiteX1" fmla="*/ 73152 w 101625"/>
                <a:gd name="connsiteY1" fmla="*/ 40640 h 143995"/>
                <a:gd name="connsiteX2" fmla="*/ 101600 w 101625"/>
                <a:gd name="connsiteY2" fmla="*/ 89408 h 143995"/>
                <a:gd name="connsiteX3" fmla="*/ 77216 w 101625"/>
                <a:gd name="connsiteY3" fmla="*/ 142240 h 143995"/>
                <a:gd name="connsiteX4" fmla="*/ 28448 w 101625"/>
                <a:gd name="connsiteY4" fmla="*/ 125984 h 143995"/>
                <a:gd name="connsiteX5" fmla="*/ 8128 w 101625"/>
                <a:gd name="connsiteY5" fmla="*/ 73152 h 143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25" h="143995">
                  <a:moveTo>
                    <a:pt x="0" y="0"/>
                  </a:moveTo>
                  <a:cubicBezTo>
                    <a:pt x="28109" y="12869"/>
                    <a:pt x="56219" y="25739"/>
                    <a:pt x="73152" y="40640"/>
                  </a:cubicBezTo>
                  <a:cubicBezTo>
                    <a:pt x="90085" y="55541"/>
                    <a:pt x="100923" y="72475"/>
                    <a:pt x="101600" y="89408"/>
                  </a:cubicBezTo>
                  <a:cubicBezTo>
                    <a:pt x="102277" y="106341"/>
                    <a:pt x="89408" y="136144"/>
                    <a:pt x="77216" y="142240"/>
                  </a:cubicBezTo>
                  <a:cubicBezTo>
                    <a:pt x="65024" y="148336"/>
                    <a:pt x="39963" y="137499"/>
                    <a:pt x="28448" y="125984"/>
                  </a:cubicBezTo>
                  <a:cubicBezTo>
                    <a:pt x="16933" y="114469"/>
                    <a:pt x="12530" y="93810"/>
                    <a:pt x="8128" y="7315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2" name="フリーフォーム 261">
              <a:extLst>
                <a:ext uri="{FF2B5EF4-FFF2-40B4-BE49-F238E27FC236}">
                  <a16:creationId xmlns:a16="http://schemas.microsoft.com/office/drawing/2014/main" id="{8E637A01-2D20-291D-16EE-D08076788E58}"/>
                </a:ext>
              </a:extLst>
            </p:cNvPr>
            <p:cNvSpPr/>
            <p:nvPr/>
          </p:nvSpPr>
          <p:spPr>
            <a:xfrm>
              <a:off x="5224335" y="6604000"/>
              <a:ext cx="123782" cy="154494"/>
            </a:xfrm>
            <a:custGeom>
              <a:avLst/>
              <a:gdLst>
                <a:gd name="connsiteX0" fmla="*/ 26353 w 123782"/>
                <a:gd name="connsiteY0" fmla="*/ 0 h 154494"/>
                <a:gd name="connsiteX1" fmla="*/ 103569 w 123782"/>
                <a:gd name="connsiteY1" fmla="*/ 52832 h 154494"/>
                <a:gd name="connsiteX2" fmla="*/ 119825 w 123782"/>
                <a:gd name="connsiteY2" fmla="*/ 117856 h 154494"/>
                <a:gd name="connsiteX3" fmla="*/ 42609 w 123782"/>
                <a:gd name="connsiteY3" fmla="*/ 154432 h 154494"/>
                <a:gd name="connsiteX4" fmla="*/ 1969 w 123782"/>
                <a:gd name="connsiteY4" fmla="*/ 109728 h 154494"/>
                <a:gd name="connsiteX5" fmla="*/ 10097 w 123782"/>
                <a:gd name="connsiteY5" fmla="*/ 52832 h 1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782" h="154494">
                  <a:moveTo>
                    <a:pt x="26353" y="0"/>
                  </a:moveTo>
                  <a:cubicBezTo>
                    <a:pt x="57171" y="16594"/>
                    <a:pt x="87990" y="33189"/>
                    <a:pt x="103569" y="52832"/>
                  </a:cubicBezTo>
                  <a:cubicBezTo>
                    <a:pt x="119148" y="72475"/>
                    <a:pt x="129985" y="100923"/>
                    <a:pt x="119825" y="117856"/>
                  </a:cubicBezTo>
                  <a:cubicBezTo>
                    <a:pt x="109665" y="134789"/>
                    <a:pt x="62252" y="155787"/>
                    <a:pt x="42609" y="154432"/>
                  </a:cubicBezTo>
                  <a:cubicBezTo>
                    <a:pt x="22966" y="153077"/>
                    <a:pt x="7388" y="126661"/>
                    <a:pt x="1969" y="109728"/>
                  </a:cubicBezTo>
                  <a:cubicBezTo>
                    <a:pt x="-3450" y="92795"/>
                    <a:pt x="3323" y="72813"/>
                    <a:pt x="10097" y="5283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3" name="フリーフォーム 262">
              <a:extLst>
                <a:ext uri="{FF2B5EF4-FFF2-40B4-BE49-F238E27FC236}">
                  <a16:creationId xmlns:a16="http://schemas.microsoft.com/office/drawing/2014/main" id="{75F576BB-B6A5-5EE7-8A5C-4613D941D514}"/>
                </a:ext>
              </a:extLst>
            </p:cNvPr>
            <p:cNvSpPr/>
            <p:nvPr/>
          </p:nvSpPr>
          <p:spPr>
            <a:xfrm>
              <a:off x="5555488" y="6278880"/>
              <a:ext cx="373888" cy="154432"/>
            </a:xfrm>
            <a:custGeom>
              <a:avLst/>
              <a:gdLst>
                <a:gd name="connsiteX0" fmla="*/ 0 w 373888"/>
                <a:gd name="connsiteY0" fmla="*/ 154432 h 154432"/>
                <a:gd name="connsiteX1" fmla="*/ 93472 w 373888"/>
                <a:gd name="connsiteY1" fmla="*/ 134112 h 154432"/>
                <a:gd name="connsiteX2" fmla="*/ 223520 w 373888"/>
                <a:gd name="connsiteY2" fmla="*/ 93472 h 154432"/>
                <a:gd name="connsiteX3" fmla="*/ 373888 w 373888"/>
                <a:gd name="connsiteY3" fmla="*/ 0 h 154432"/>
              </a:gdLst>
              <a:ahLst/>
              <a:cxnLst>
                <a:cxn ang="0">
                  <a:pos x="connsiteX0" y="connsiteY0"/>
                </a:cxn>
                <a:cxn ang="0">
                  <a:pos x="connsiteX1" y="connsiteY1"/>
                </a:cxn>
                <a:cxn ang="0">
                  <a:pos x="connsiteX2" y="connsiteY2"/>
                </a:cxn>
                <a:cxn ang="0">
                  <a:pos x="connsiteX3" y="connsiteY3"/>
                </a:cxn>
              </a:cxnLst>
              <a:rect l="l" t="t" r="r" b="b"/>
              <a:pathLst>
                <a:path w="373888" h="154432">
                  <a:moveTo>
                    <a:pt x="0" y="154432"/>
                  </a:moveTo>
                  <a:cubicBezTo>
                    <a:pt x="28109" y="149352"/>
                    <a:pt x="56219" y="144272"/>
                    <a:pt x="93472" y="134112"/>
                  </a:cubicBezTo>
                  <a:cubicBezTo>
                    <a:pt x="130725" y="123952"/>
                    <a:pt x="176784" y="115824"/>
                    <a:pt x="223520" y="93472"/>
                  </a:cubicBezTo>
                  <a:cubicBezTo>
                    <a:pt x="270256" y="71120"/>
                    <a:pt x="322072" y="35560"/>
                    <a:pt x="37388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4" name="フリーフォーム 263">
              <a:extLst>
                <a:ext uri="{FF2B5EF4-FFF2-40B4-BE49-F238E27FC236}">
                  <a16:creationId xmlns:a16="http://schemas.microsoft.com/office/drawing/2014/main" id="{0C1E6180-7039-CD00-7416-8D8362C6EE84}"/>
                </a:ext>
              </a:extLst>
            </p:cNvPr>
            <p:cNvSpPr/>
            <p:nvPr/>
          </p:nvSpPr>
          <p:spPr>
            <a:xfrm>
              <a:off x="5941568" y="6412992"/>
              <a:ext cx="111481" cy="601472"/>
            </a:xfrm>
            <a:custGeom>
              <a:avLst/>
              <a:gdLst>
                <a:gd name="connsiteX0" fmla="*/ 48768 w 111481"/>
                <a:gd name="connsiteY0" fmla="*/ 0 h 601472"/>
                <a:gd name="connsiteX1" fmla="*/ 101600 w 111481"/>
                <a:gd name="connsiteY1" fmla="*/ 174752 h 601472"/>
                <a:gd name="connsiteX2" fmla="*/ 101600 w 111481"/>
                <a:gd name="connsiteY2" fmla="*/ 321056 h 601472"/>
                <a:gd name="connsiteX3" fmla="*/ 0 w 111481"/>
                <a:gd name="connsiteY3" fmla="*/ 601472 h 601472"/>
              </a:gdLst>
              <a:ahLst/>
              <a:cxnLst>
                <a:cxn ang="0">
                  <a:pos x="connsiteX0" y="connsiteY0"/>
                </a:cxn>
                <a:cxn ang="0">
                  <a:pos x="connsiteX1" y="connsiteY1"/>
                </a:cxn>
                <a:cxn ang="0">
                  <a:pos x="connsiteX2" y="connsiteY2"/>
                </a:cxn>
                <a:cxn ang="0">
                  <a:pos x="connsiteX3" y="connsiteY3"/>
                </a:cxn>
              </a:cxnLst>
              <a:rect l="l" t="t" r="r" b="b"/>
              <a:pathLst>
                <a:path w="111481" h="601472">
                  <a:moveTo>
                    <a:pt x="48768" y="0"/>
                  </a:moveTo>
                  <a:cubicBezTo>
                    <a:pt x="70781" y="60621"/>
                    <a:pt x="92795" y="121243"/>
                    <a:pt x="101600" y="174752"/>
                  </a:cubicBezTo>
                  <a:cubicBezTo>
                    <a:pt x="110405" y="228261"/>
                    <a:pt x="118533" y="249936"/>
                    <a:pt x="101600" y="321056"/>
                  </a:cubicBezTo>
                  <a:cubicBezTo>
                    <a:pt x="84667" y="392176"/>
                    <a:pt x="42333" y="496824"/>
                    <a:pt x="0" y="60147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5" name="フリーフォーム 264">
              <a:extLst>
                <a:ext uri="{FF2B5EF4-FFF2-40B4-BE49-F238E27FC236}">
                  <a16:creationId xmlns:a16="http://schemas.microsoft.com/office/drawing/2014/main" id="{BBC7ECDB-3BB9-935B-0C3C-496B5E14E8BC}"/>
                </a:ext>
              </a:extLst>
            </p:cNvPr>
            <p:cNvSpPr/>
            <p:nvPr/>
          </p:nvSpPr>
          <p:spPr>
            <a:xfrm>
              <a:off x="4531360" y="6274816"/>
              <a:ext cx="227584" cy="117254"/>
            </a:xfrm>
            <a:custGeom>
              <a:avLst/>
              <a:gdLst>
                <a:gd name="connsiteX0" fmla="*/ 0 w 227584"/>
                <a:gd name="connsiteY0" fmla="*/ 109728 h 117254"/>
                <a:gd name="connsiteX1" fmla="*/ 113792 w 227584"/>
                <a:gd name="connsiteY1" fmla="*/ 105664 h 117254"/>
                <a:gd name="connsiteX2" fmla="*/ 227584 w 227584"/>
                <a:gd name="connsiteY2" fmla="*/ 0 h 117254"/>
              </a:gdLst>
              <a:ahLst/>
              <a:cxnLst>
                <a:cxn ang="0">
                  <a:pos x="connsiteX0" y="connsiteY0"/>
                </a:cxn>
                <a:cxn ang="0">
                  <a:pos x="connsiteX1" y="connsiteY1"/>
                </a:cxn>
                <a:cxn ang="0">
                  <a:pos x="connsiteX2" y="connsiteY2"/>
                </a:cxn>
              </a:cxnLst>
              <a:rect l="l" t="t" r="r" b="b"/>
              <a:pathLst>
                <a:path w="227584" h="117254">
                  <a:moveTo>
                    <a:pt x="0" y="109728"/>
                  </a:moveTo>
                  <a:cubicBezTo>
                    <a:pt x="37930" y="116840"/>
                    <a:pt x="75861" y="123952"/>
                    <a:pt x="113792" y="105664"/>
                  </a:cubicBezTo>
                  <a:cubicBezTo>
                    <a:pt x="151723" y="87376"/>
                    <a:pt x="189653" y="43688"/>
                    <a:pt x="22758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 name="フリーフォーム 265">
              <a:extLst>
                <a:ext uri="{FF2B5EF4-FFF2-40B4-BE49-F238E27FC236}">
                  <a16:creationId xmlns:a16="http://schemas.microsoft.com/office/drawing/2014/main" id="{4B6F42AA-9205-A545-CA9D-95CAD1D52A4F}"/>
                </a:ext>
              </a:extLst>
            </p:cNvPr>
            <p:cNvSpPr/>
            <p:nvPr/>
          </p:nvSpPr>
          <p:spPr>
            <a:xfrm>
              <a:off x="4470400" y="6262624"/>
              <a:ext cx="357632" cy="198799"/>
            </a:xfrm>
            <a:custGeom>
              <a:avLst/>
              <a:gdLst>
                <a:gd name="connsiteX0" fmla="*/ 0 w 357632"/>
                <a:gd name="connsiteY0" fmla="*/ 186944 h 198799"/>
                <a:gd name="connsiteX1" fmla="*/ 142240 w 357632"/>
                <a:gd name="connsiteY1" fmla="*/ 195072 h 198799"/>
                <a:gd name="connsiteX2" fmla="*/ 256032 w 357632"/>
                <a:gd name="connsiteY2" fmla="*/ 134112 h 198799"/>
                <a:gd name="connsiteX3" fmla="*/ 357632 w 357632"/>
                <a:gd name="connsiteY3" fmla="*/ 0 h 198799"/>
              </a:gdLst>
              <a:ahLst/>
              <a:cxnLst>
                <a:cxn ang="0">
                  <a:pos x="connsiteX0" y="connsiteY0"/>
                </a:cxn>
                <a:cxn ang="0">
                  <a:pos x="connsiteX1" y="connsiteY1"/>
                </a:cxn>
                <a:cxn ang="0">
                  <a:pos x="connsiteX2" y="connsiteY2"/>
                </a:cxn>
                <a:cxn ang="0">
                  <a:pos x="connsiteX3" y="connsiteY3"/>
                </a:cxn>
              </a:cxnLst>
              <a:rect l="l" t="t" r="r" b="b"/>
              <a:pathLst>
                <a:path w="357632" h="198799">
                  <a:moveTo>
                    <a:pt x="0" y="186944"/>
                  </a:moveTo>
                  <a:cubicBezTo>
                    <a:pt x="49784" y="195410"/>
                    <a:pt x="99568" y="203877"/>
                    <a:pt x="142240" y="195072"/>
                  </a:cubicBezTo>
                  <a:cubicBezTo>
                    <a:pt x="184912" y="186267"/>
                    <a:pt x="220133" y="166624"/>
                    <a:pt x="256032" y="134112"/>
                  </a:cubicBezTo>
                  <a:cubicBezTo>
                    <a:pt x="291931" y="101600"/>
                    <a:pt x="324781" y="50800"/>
                    <a:pt x="35763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7" name="フリーフォーム 266">
              <a:extLst>
                <a:ext uri="{FF2B5EF4-FFF2-40B4-BE49-F238E27FC236}">
                  <a16:creationId xmlns:a16="http://schemas.microsoft.com/office/drawing/2014/main" id="{09A4AC51-8AAB-8620-3DF7-72BC72360ADB}"/>
                </a:ext>
              </a:extLst>
            </p:cNvPr>
            <p:cNvSpPr/>
            <p:nvPr/>
          </p:nvSpPr>
          <p:spPr>
            <a:xfrm>
              <a:off x="4742688" y="6400800"/>
              <a:ext cx="30131" cy="146304"/>
            </a:xfrm>
            <a:custGeom>
              <a:avLst/>
              <a:gdLst>
                <a:gd name="connsiteX0" fmla="*/ 0 w 30131"/>
                <a:gd name="connsiteY0" fmla="*/ 0 h 146304"/>
                <a:gd name="connsiteX1" fmla="*/ 28448 w 30131"/>
                <a:gd name="connsiteY1" fmla="*/ 65024 h 146304"/>
                <a:gd name="connsiteX2" fmla="*/ 24384 w 30131"/>
                <a:gd name="connsiteY2" fmla="*/ 146304 h 146304"/>
              </a:gdLst>
              <a:ahLst/>
              <a:cxnLst>
                <a:cxn ang="0">
                  <a:pos x="connsiteX0" y="connsiteY0"/>
                </a:cxn>
                <a:cxn ang="0">
                  <a:pos x="connsiteX1" y="connsiteY1"/>
                </a:cxn>
                <a:cxn ang="0">
                  <a:pos x="connsiteX2" y="connsiteY2"/>
                </a:cxn>
              </a:cxnLst>
              <a:rect l="l" t="t" r="r" b="b"/>
              <a:pathLst>
                <a:path w="30131" h="146304">
                  <a:moveTo>
                    <a:pt x="0" y="0"/>
                  </a:moveTo>
                  <a:cubicBezTo>
                    <a:pt x="12192" y="20320"/>
                    <a:pt x="24384" y="40640"/>
                    <a:pt x="28448" y="65024"/>
                  </a:cubicBezTo>
                  <a:cubicBezTo>
                    <a:pt x="32512" y="89408"/>
                    <a:pt x="28448" y="117856"/>
                    <a:pt x="24384" y="14630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 name="フリーフォーム 267">
              <a:extLst>
                <a:ext uri="{FF2B5EF4-FFF2-40B4-BE49-F238E27FC236}">
                  <a16:creationId xmlns:a16="http://schemas.microsoft.com/office/drawing/2014/main" id="{CF2913D8-A824-4495-B93D-12785078AC4D}"/>
                </a:ext>
              </a:extLst>
            </p:cNvPr>
            <p:cNvSpPr/>
            <p:nvPr/>
          </p:nvSpPr>
          <p:spPr>
            <a:xfrm>
              <a:off x="4677494" y="6457696"/>
              <a:ext cx="95459" cy="172352"/>
            </a:xfrm>
            <a:custGeom>
              <a:avLst/>
              <a:gdLst>
                <a:gd name="connsiteX0" fmla="*/ 4234 w 95459"/>
                <a:gd name="connsiteY0" fmla="*/ 0 h 172352"/>
                <a:gd name="connsiteX1" fmla="*/ 28618 w 95459"/>
                <a:gd name="connsiteY1" fmla="*/ 60960 h 172352"/>
                <a:gd name="connsiteX2" fmla="*/ 170 w 95459"/>
                <a:gd name="connsiteY2" fmla="*/ 125984 h 172352"/>
                <a:gd name="connsiteX3" fmla="*/ 44874 w 95459"/>
                <a:gd name="connsiteY3" fmla="*/ 170688 h 172352"/>
                <a:gd name="connsiteX4" fmla="*/ 89578 w 95459"/>
                <a:gd name="connsiteY4" fmla="*/ 158496 h 172352"/>
                <a:gd name="connsiteX5" fmla="*/ 93642 w 95459"/>
                <a:gd name="connsiteY5" fmla="*/ 117856 h 172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 h="172352">
                  <a:moveTo>
                    <a:pt x="4234" y="0"/>
                  </a:moveTo>
                  <a:cubicBezTo>
                    <a:pt x="16764" y="19981"/>
                    <a:pt x="29295" y="39963"/>
                    <a:pt x="28618" y="60960"/>
                  </a:cubicBezTo>
                  <a:cubicBezTo>
                    <a:pt x="27941" y="81957"/>
                    <a:pt x="-2539" y="107696"/>
                    <a:pt x="170" y="125984"/>
                  </a:cubicBezTo>
                  <a:cubicBezTo>
                    <a:pt x="2879" y="144272"/>
                    <a:pt x="29973" y="165269"/>
                    <a:pt x="44874" y="170688"/>
                  </a:cubicBezTo>
                  <a:cubicBezTo>
                    <a:pt x="59775" y="176107"/>
                    <a:pt x="81450" y="167301"/>
                    <a:pt x="89578" y="158496"/>
                  </a:cubicBezTo>
                  <a:cubicBezTo>
                    <a:pt x="97706" y="149691"/>
                    <a:pt x="95674" y="133773"/>
                    <a:pt x="93642" y="117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9" name="フリーフォーム 268">
              <a:extLst>
                <a:ext uri="{FF2B5EF4-FFF2-40B4-BE49-F238E27FC236}">
                  <a16:creationId xmlns:a16="http://schemas.microsoft.com/office/drawing/2014/main" id="{1ACED2DD-841D-E3AF-0BC5-1FB517B17D39}"/>
                </a:ext>
              </a:extLst>
            </p:cNvPr>
            <p:cNvSpPr/>
            <p:nvPr/>
          </p:nvSpPr>
          <p:spPr>
            <a:xfrm>
              <a:off x="4482178" y="6446097"/>
              <a:ext cx="554421" cy="458704"/>
            </a:xfrm>
            <a:custGeom>
              <a:avLst/>
              <a:gdLst>
                <a:gd name="connsiteX0" fmla="*/ 288958 w 554421"/>
                <a:gd name="connsiteY0" fmla="*/ 84751 h 458704"/>
                <a:gd name="connsiteX1" fmla="*/ 423070 w 554421"/>
                <a:gd name="connsiteY1" fmla="*/ 7535 h 458704"/>
                <a:gd name="connsiteX2" fmla="*/ 455582 w 554421"/>
                <a:gd name="connsiteY2" fmla="*/ 7535 h 458704"/>
                <a:gd name="connsiteX3" fmla="*/ 459646 w 554421"/>
                <a:gd name="connsiteY3" fmla="*/ 48175 h 458704"/>
                <a:gd name="connsiteX4" fmla="*/ 496222 w 554421"/>
                <a:gd name="connsiteY4" fmla="*/ 174159 h 458704"/>
                <a:gd name="connsiteX5" fmla="*/ 549054 w 554421"/>
                <a:gd name="connsiteY5" fmla="*/ 271695 h 458704"/>
                <a:gd name="connsiteX6" fmla="*/ 528734 w 554421"/>
                <a:gd name="connsiteY6" fmla="*/ 283887 h 458704"/>
                <a:gd name="connsiteX7" fmla="*/ 337726 w 554421"/>
                <a:gd name="connsiteY7" fmla="*/ 357039 h 458704"/>
                <a:gd name="connsiteX8" fmla="*/ 130462 w 554421"/>
                <a:gd name="connsiteY8" fmla="*/ 454575 h 458704"/>
                <a:gd name="connsiteX9" fmla="*/ 110142 w 554421"/>
                <a:gd name="connsiteY9" fmla="*/ 426127 h 458704"/>
                <a:gd name="connsiteX10" fmla="*/ 41054 w 554421"/>
                <a:gd name="connsiteY10" fmla="*/ 296079 h 458704"/>
                <a:gd name="connsiteX11" fmla="*/ 414 w 554421"/>
                <a:gd name="connsiteY11" fmla="*/ 239183 h 458704"/>
                <a:gd name="connsiteX12" fmla="*/ 24798 w 554421"/>
                <a:gd name="connsiteY12" fmla="*/ 202607 h 458704"/>
                <a:gd name="connsiteX13" fmla="*/ 97950 w 554421"/>
                <a:gd name="connsiteY13" fmla="*/ 170095 h 458704"/>
                <a:gd name="connsiteX14" fmla="*/ 215806 w 554421"/>
                <a:gd name="connsiteY14" fmla="*/ 105071 h 4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421" h="458704">
                  <a:moveTo>
                    <a:pt x="288958" y="84751"/>
                  </a:moveTo>
                  <a:cubicBezTo>
                    <a:pt x="342128" y="52577"/>
                    <a:pt x="395299" y="20404"/>
                    <a:pt x="423070" y="7535"/>
                  </a:cubicBezTo>
                  <a:cubicBezTo>
                    <a:pt x="450841" y="-5334"/>
                    <a:pt x="449486" y="762"/>
                    <a:pt x="455582" y="7535"/>
                  </a:cubicBezTo>
                  <a:cubicBezTo>
                    <a:pt x="461678" y="14308"/>
                    <a:pt x="452873" y="20404"/>
                    <a:pt x="459646" y="48175"/>
                  </a:cubicBezTo>
                  <a:cubicBezTo>
                    <a:pt x="466419" y="75946"/>
                    <a:pt x="481321" y="136906"/>
                    <a:pt x="496222" y="174159"/>
                  </a:cubicBezTo>
                  <a:cubicBezTo>
                    <a:pt x="511123" y="211412"/>
                    <a:pt x="549054" y="271695"/>
                    <a:pt x="549054" y="271695"/>
                  </a:cubicBezTo>
                  <a:cubicBezTo>
                    <a:pt x="554473" y="289983"/>
                    <a:pt x="563955" y="269663"/>
                    <a:pt x="528734" y="283887"/>
                  </a:cubicBezTo>
                  <a:cubicBezTo>
                    <a:pt x="493513" y="298111"/>
                    <a:pt x="404105" y="328591"/>
                    <a:pt x="337726" y="357039"/>
                  </a:cubicBezTo>
                  <a:cubicBezTo>
                    <a:pt x="271347" y="385487"/>
                    <a:pt x="168393" y="443060"/>
                    <a:pt x="130462" y="454575"/>
                  </a:cubicBezTo>
                  <a:cubicBezTo>
                    <a:pt x="92531" y="466090"/>
                    <a:pt x="125043" y="452543"/>
                    <a:pt x="110142" y="426127"/>
                  </a:cubicBezTo>
                  <a:cubicBezTo>
                    <a:pt x="95241" y="399711"/>
                    <a:pt x="59342" y="327236"/>
                    <a:pt x="41054" y="296079"/>
                  </a:cubicBezTo>
                  <a:cubicBezTo>
                    <a:pt x="22766" y="264922"/>
                    <a:pt x="3123" y="254762"/>
                    <a:pt x="414" y="239183"/>
                  </a:cubicBezTo>
                  <a:cubicBezTo>
                    <a:pt x="-2295" y="223604"/>
                    <a:pt x="8542" y="214122"/>
                    <a:pt x="24798" y="202607"/>
                  </a:cubicBezTo>
                  <a:cubicBezTo>
                    <a:pt x="41054" y="191092"/>
                    <a:pt x="66115" y="186351"/>
                    <a:pt x="97950" y="170095"/>
                  </a:cubicBezTo>
                  <a:cubicBezTo>
                    <a:pt x="129785" y="153839"/>
                    <a:pt x="172795" y="129455"/>
                    <a:pt x="215806" y="1050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0" name="フリーフォーム 269">
              <a:extLst>
                <a:ext uri="{FF2B5EF4-FFF2-40B4-BE49-F238E27FC236}">
                  <a16:creationId xmlns:a16="http://schemas.microsoft.com/office/drawing/2014/main" id="{BC12F613-5465-72CC-A36B-7EACB75503FF}"/>
                </a:ext>
              </a:extLst>
            </p:cNvPr>
            <p:cNvSpPr/>
            <p:nvPr/>
          </p:nvSpPr>
          <p:spPr>
            <a:xfrm>
              <a:off x="5035550" y="8407400"/>
              <a:ext cx="90417" cy="501650"/>
            </a:xfrm>
            <a:custGeom>
              <a:avLst/>
              <a:gdLst>
                <a:gd name="connsiteX0" fmla="*/ 0 w 90417"/>
                <a:gd name="connsiteY0" fmla="*/ 0 h 501650"/>
                <a:gd name="connsiteX1" fmla="*/ 88900 w 90417"/>
                <a:gd name="connsiteY1" fmla="*/ 196850 h 501650"/>
                <a:gd name="connsiteX2" fmla="*/ 47625 w 90417"/>
                <a:gd name="connsiteY2" fmla="*/ 501650 h 501650"/>
              </a:gdLst>
              <a:ahLst/>
              <a:cxnLst>
                <a:cxn ang="0">
                  <a:pos x="connsiteX0" y="connsiteY0"/>
                </a:cxn>
                <a:cxn ang="0">
                  <a:pos x="connsiteX1" y="connsiteY1"/>
                </a:cxn>
                <a:cxn ang="0">
                  <a:pos x="connsiteX2" y="connsiteY2"/>
                </a:cxn>
              </a:cxnLst>
              <a:rect l="l" t="t" r="r" b="b"/>
              <a:pathLst>
                <a:path w="90417" h="501650">
                  <a:moveTo>
                    <a:pt x="0" y="0"/>
                  </a:moveTo>
                  <a:cubicBezTo>
                    <a:pt x="40481" y="56621"/>
                    <a:pt x="80963" y="113242"/>
                    <a:pt x="88900" y="196850"/>
                  </a:cubicBezTo>
                  <a:cubicBezTo>
                    <a:pt x="96838" y="280458"/>
                    <a:pt x="72231" y="391054"/>
                    <a:pt x="47625" y="5016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 name="フリーフォーム 270">
              <a:extLst>
                <a:ext uri="{FF2B5EF4-FFF2-40B4-BE49-F238E27FC236}">
                  <a16:creationId xmlns:a16="http://schemas.microsoft.com/office/drawing/2014/main" id="{8ED65157-3991-C595-5A59-D9D51C1466EB}"/>
                </a:ext>
              </a:extLst>
            </p:cNvPr>
            <p:cNvSpPr/>
            <p:nvPr/>
          </p:nvSpPr>
          <p:spPr>
            <a:xfrm>
              <a:off x="5130800" y="8426450"/>
              <a:ext cx="70022" cy="457200"/>
            </a:xfrm>
            <a:custGeom>
              <a:avLst/>
              <a:gdLst>
                <a:gd name="connsiteX0" fmla="*/ 0 w 70022"/>
                <a:gd name="connsiteY0" fmla="*/ 0 h 457200"/>
                <a:gd name="connsiteX1" fmla="*/ 69850 w 70022"/>
                <a:gd name="connsiteY1" fmla="*/ 161925 h 457200"/>
                <a:gd name="connsiteX2" fmla="*/ 15875 w 70022"/>
                <a:gd name="connsiteY2" fmla="*/ 457200 h 457200"/>
              </a:gdLst>
              <a:ahLst/>
              <a:cxnLst>
                <a:cxn ang="0">
                  <a:pos x="connsiteX0" y="connsiteY0"/>
                </a:cxn>
                <a:cxn ang="0">
                  <a:pos x="connsiteX1" y="connsiteY1"/>
                </a:cxn>
                <a:cxn ang="0">
                  <a:pos x="connsiteX2" y="connsiteY2"/>
                </a:cxn>
              </a:cxnLst>
              <a:rect l="l" t="t" r="r" b="b"/>
              <a:pathLst>
                <a:path w="70022" h="457200">
                  <a:moveTo>
                    <a:pt x="0" y="0"/>
                  </a:moveTo>
                  <a:cubicBezTo>
                    <a:pt x="33602" y="42862"/>
                    <a:pt x="67204" y="85725"/>
                    <a:pt x="69850" y="161925"/>
                  </a:cubicBezTo>
                  <a:cubicBezTo>
                    <a:pt x="72496" y="238125"/>
                    <a:pt x="44185" y="347662"/>
                    <a:pt x="15875" y="4572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2" name="フリーフォーム 271">
              <a:extLst>
                <a:ext uri="{FF2B5EF4-FFF2-40B4-BE49-F238E27FC236}">
                  <a16:creationId xmlns:a16="http://schemas.microsoft.com/office/drawing/2014/main" id="{D9E64A8E-4B67-C659-DF03-366DA357A30B}"/>
                </a:ext>
              </a:extLst>
            </p:cNvPr>
            <p:cNvSpPr/>
            <p:nvPr/>
          </p:nvSpPr>
          <p:spPr>
            <a:xfrm>
              <a:off x="3930650" y="11741150"/>
              <a:ext cx="225310" cy="161926"/>
            </a:xfrm>
            <a:custGeom>
              <a:avLst/>
              <a:gdLst>
                <a:gd name="connsiteX0" fmla="*/ 0 w 225310"/>
                <a:gd name="connsiteY0" fmla="*/ 34925 h 161926"/>
                <a:gd name="connsiteX1" fmla="*/ 98425 w 225310"/>
                <a:gd name="connsiteY1" fmla="*/ 161925 h 161926"/>
                <a:gd name="connsiteX2" fmla="*/ 92075 w 225310"/>
                <a:gd name="connsiteY2" fmla="*/ 38100 h 161926"/>
                <a:gd name="connsiteX3" fmla="*/ 222250 w 225310"/>
                <a:gd name="connsiteY3" fmla="*/ 152400 h 161926"/>
                <a:gd name="connsiteX4" fmla="*/ 171450 w 225310"/>
                <a:gd name="connsiteY4" fmla="*/ 0 h 16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10" h="161926">
                  <a:moveTo>
                    <a:pt x="0" y="34925"/>
                  </a:moveTo>
                  <a:cubicBezTo>
                    <a:pt x="41539" y="98160"/>
                    <a:pt x="83079" y="161396"/>
                    <a:pt x="98425" y="161925"/>
                  </a:cubicBezTo>
                  <a:cubicBezTo>
                    <a:pt x="113771" y="162454"/>
                    <a:pt x="71438" y="39687"/>
                    <a:pt x="92075" y="38100"/>
                  </a:cubicBezTo>
                  <a:cubicBezTo>
                    <a:pt x="112712" y="36513"/>
                    <a:pt x="209021" y="158750"/>
                    <a:pt x="222250" y="152400"/>
                  </a:cubicBezTo>
                  <a:cubicBezTo>
                    <a:pt x="235479" y="146050"/>
                    <a:pt x="203464" y="73025"/>
                    <a:pt x="17145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3" name="フリーフォーム 272">
              <a:extLst>
                <a:ext uri="{FF2B5EF4-FFF2-40B4-BE49-F238E27FC236}">
                  <a16:creationId xmlns:a16="http://schemas.microsoft.com/office/drawing/2014/main" id="{3951D3F2-387A-FAC0-7306-D3D1E2BAC4C6}"/>
                </a:ext>
              </a:extLst>
            </p:cNvPr>
            <p:cNvSpPr/>
            <p:nvPr/>
          </p:nvSpPr>
          <p:spPr>
            <a:xfrm>
              <a:off x="4216400" y="11617203"/>
              <a:ext cx="390999" cy="140126"/>
            </a:xfrm>
            <a:custGeom>
              <a:avLst/>
              <a:gdLst>
                <a:gd name="connsiteX0" fmla="*/ 0 w 390999"/>
                <a:gd name="connsiteY0" fmla="*/ 92197 h 140126"/>
                <a:gd name="connsiteX1" fmla="*/ 66675 w 390999"/>
                <a:gd name="connsiteY1" fmla="*/ 98547 h 140126"/>
                <a:gd name="connsiteX2" fmla="*/ 215900 w 390999"/>
                <a:gd name="connsiteY2" fmla="*/ 122 h 140126"/>
                <a:gd name="connsiteX3" fmla="*/ 390525 w 390999"/>
                <a:gd name="connsiteY3" fmla="*/ 79497 h 140126"/>
                <a:gd name="connsiteX4" fmla="*/ 260350 w 390999"/>
                <a:gd name="connsiteY4" fmla="*/ 139822 h 140126"/>
                <a:gd name="connsiteX5" fmla="*/ 50800 w 390999"/>
                <a:gd name="connsiteY5" fmla="*/ 98547 h 140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99" h="140126">
                  <a:moveTo>
                    <a:pt x="0" y="92197"/>
                  </a:moveTo>
                  <a:cubicBezTo>
                    <a:pt x="15346" y="103045"/>
                    <a:pt x="30692" y="113893"/>
                    <a:pt x="66675" y="98547"/>
                  </a:cubicBezTo>
                  <a:cubicBezTo>
                    <a:pt x="102658" y="83201"/>
                    <a:pt x="161925" y="3297"/>
                    <a:pt x="215900" y="122"/>
                  </a:cubicBezTo>
                  <a:cubicBezTo>
                    <a:pt x="269875" y="-3053"/>
                    <a:pt x="383117" y="56214"/>
                    <a:pt x="390525" y="79497"/>
                  </a:cubicBezTo>
                  <a:cubicBezTo>
                    <a:pt x="397933" y="102780"/>
                    <a:pt x="316971" y="136647"/>
                    <a:pt x="260350" y="139822"/>
                  </a:cubicBezTo>
                  <a:cubicBezTo>
                    <a:pt x="203729" y="142997"/>
                    <a:pt x="127264" y="120772"/>
                    <a:pt x="50800" y="9854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フリーフォーム 273">
              <a:extLst>
                <a:ext uri="{FF2B5EF4-FFF2-40B4-BE49-F238E27FC236}">
                  <a16:creationId xmlns:a16="http://schemas.microsoft.com/office/drawing/2014/main" id="{CE0B005D-1C28-2F6D-B856-61E6871D3F1A}"/>
                </a:ext>
              </a:extLst>
            </p:cNvPr>
            <p:cNvSpPr/>
            <p:nvPr/>
          </p:nvSpPr>
          <p:spPr>
            <a:xfrm>
              <a:off x="4225352" y="11554523"/>
              <a:ext cx="94522" cy="151773"/>
            </a:xfrm>
            <a:custGeom>
              <a:avLst/>
              <a:gdLst>
                <a:gd name="connsiteX0" fmla="*/ 57723 w 94522"/>
                <a:gd name="connsiteY0" fmla="*/ 151702 h 151773"/>
                <a:gd name="connsiteX1" fmla="*/ 92648 w 94522"/>
                <a:gd name="connsiteY1" fmla="*/ 27877 h 151773"/>
                <a:gd name="connsiteX2" fmla="*/ 573 w 94522"/>
                <a:gd name="connsiteY2" fmla="*/ 8827 h 151773"/>
                <a:gd name="connsiteX3" fmla="*/ 57723 w 94522"/>
                <a:gd name="connsiteY3" fmla="*/ 151702 h 151773"/>
              </a:gdLst>
              <a:ahLst/>
              <a:cxnLst>
                <a:cxn ang="0">
                  <a:pos x="connsiteX0" y="connsiteY0"/>
                </a:cxn>
                <a:cxn ang="0">
                  <a:pos x="connsiteX1" y="connsiteY1"/>
                </a:cxn>
                <a:cxn ang="0">
                  <a:pos x="connsiteX2" y="connsiteY2"/>
                </a:cxn>
                <a:cxn ang="0">
                  <a:pos x="connsiteX3" y="connsiteY3"/>
                </a:cxn>
              </a:cxnLst>
              <a:rect l="l" t="t" r="r" b="b"/>
              <a:pathLst>
                <a:path w="94522" h="151773">
                  <a:moveTo>
                    <a:pt x="57723" y="151702"/>
                  </a:moveTo>
                  <a:cubicBezTo>
                    <a:pt x="73069" y="154877"/>
                    <a:pt x="102173" y="51689"/>
                    <a:pt x="92648" y="27877"/>
                  </a:cubicBezTo>
                  <a:cubicBezTo>
                    <a:pt x="83123" y="4064"/>
                    <a:pt x="6923" y="-10223"/>
                    <a:pt x="573" y="8827"/>
                  </a:cubicBezTo>
                  <a:cubicBezTo>
                    <a:pt x="-5777" y="27877"/>
                    <a:pt x="42377" y="148527"/>
                    <a:pt x="57723" y="151702"/>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フリーフォーム 274">
              <a:extLst>
                <a:ext uri="{FF2B5EF4-FFF2-40B4-BE49-F238E27FC236}">
                  <a16:creationId xmlns:a16="http://schemas.microsoft.com/office/drawing/2014/main" id="{411C1F64-7D6A-931E-C320-7E077837448C}"/>
                </a:ext>
              </a:extLst>
            </p:cNvPr>
            <p:cNvSpPr/>
            <p:nvPr/>
          </p:nvSpPr>
          <p:spPr>
            <a:xfrm>
              <a:off x="6066348" y="11668125"/>
              <a:ext cx="264602" cy="150030"/>
            </a:xfrm>
            <a:custGeom>
              <a:avLst/>
              <a:gdLst>
                <a:gd name="connsiteX0" fmla="*/ 264602 w 264602"/>
                <a:gd name="connsiteY0" fmla="*/ 79375 h 150030"/>
                <a:gd name="connsiteX1" fmla="*/ 156652 w 264602"/>
                <a:gd name="connsiteY1" fmla="*/ 149225 h 150030"/>
                <a:gd name="connsiteX2" fmla="*/ 182052 w 264602"/>
                <a:gd name="connsiteY2" fmla="*/ 38100 h 150030"/>
                <a:gd name="connsiteX3" fmla="*/ 7427 w 264602"/>
                <a:gd name="connsiteY3" fmla="*/ 107950 h 150030"/>
                <a:gd name="connsiteX4" fmla="*/ 48702 w 264602"/>
                <a:gd name="connsiteY4" fmla="*/ 0 h 150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2" h="150030">
                  <a:moveTo>
                    <a:pt x="264602" y="79375"/>
                  </a:moveTo>
                  <a:cubicBezTo>
                    <a:pt x="217506" y="117739"/>
                    <a:pt x="170410" y="156104"/>
                    <a:pt x="156652" y="149225"/>
                  </a:cubicBezTo>
                  <a:cubicBezTo>
                    <a:pt x="142894" y="142346"/>
                    <a:pt x="206923" y="44979"/>
                    <a:pt x="182052" y="38100"/>
                  </a:cubicBezTo>
                  <a:cubicBezTo>
                    <a:pt x="157181" y="31221"/>
                    <a:pt x="29652" y="114300"/>
                    <a:pt x="7427" y="107950"/>
                  </a:cubicBezTo>
                  <a:cubicBezTo>
                    <a:pt x="-14798" y="101600"/>
                    <a:pt x="16952" y="50800"/>
                    <a:pt x="4870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フリーフォーム 275">
              <a:extLst>
                <a:ext uri="{FF2B5EF4-FFF2-40B4-BE49-F238E27FC236}">
                  <a16:creationId xmlns:a16="http://schemas.microsoft.com/office/drawing/2014/main" id="{998DEBF1-B6A1-B8B9-BBAD-D907BEAD575A}"/>
                </a:ext>
              </a:extLst>
            </p:cNvPr>
            <p:cNvSpPr/>
            <p:nvPr/>
          </p:nvSpPr>
          <p:spPr>
            <a:xfrm>
              <a:off x="5927105" y="11413666"/>
              <a:ext cx="217053" cy="210369"/>
            </a:xfrm>
            <a:custGeom>
              <a:avLst/>
              <a:gdLst>
                <a:gd name="connsiteX0" fmla="*/ 19670 w 217053"/>
                <a:gd name="connsiteY0" fmla="*/ 210009 h 210369"/>
                <a:gd name="connsiteX1" fmla="*/ 22845 w 217053"/>
                <a:gd name="connsiteY1" fmla="*/ 114759 h 210369"/>
                <a:gd name="connsiteX2" fmla="*/ 172070 w 217053"/>
                <a:gd name="connsiteY2" fmla="*/ 459 h 210369"/>
                <a:gd name="connsiteX3" fmla="*/ 206995 w 217053"/>
                <a:gd name="connsiteY3" fmla="*/ 79834 h 210369"/>
                <a:gd name="connsiteX4" fmla="*/ 19670 w 217053"/>
                <a:gd name="connsiteY4" fmla="*/ 210009 h 210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53" h="210369">
                  <a:moveTo>
                    <a:pt x="19670" y="210009"/>
                  </a:moveTo>
                  <a:cubicBezTo>
                    <a:pt x="-11022" y="215830"/>
                    <a:pt x="-2555" y="149684"/>
                    <a:pt x="22845" y="114759"/>
                  </a:cubicBezTo>
                  <a:cubicBezTo>
                    <a:pt x="48245" y="79834"/>
                    <a:pt x="141378" y="6280"/>
                    <a:pt x="172070" y="459"/>
                  </a:cubicBezTo>
                  <a:cubicBezTo>
                    <a:pt x="202762" y="-5362"/>
                    <a:pt x="233453" y="45438"/>
                    <a:pt x="206995" y="79834"/>
                  </a:cubicBezTo>
                  <a:cubicBezTo>
                    <a:pt x="180537" y="114230"/>
                    <a:pt x="50362" y="204188"/>
                    <a:pt x="19670" y="210009"/>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フリーフォーム 276">
              <a:extLst>
                <a:ext uri="{FF2B5EF4-FFF2-40B4-BE49-F238E27FC236}">
                  <a16:creationId xmlns:a16="http://schemas.microsoft.com/office/drawing/2014/main" id="{40AB6F5E-8FE2-A96F-AC41-A14249C40B4A}"/>
                </a:ext>
              </a:extLst>
            </p:cNvPr>
            <p:cNvSpPr/>
            <p:nvPr/>
          </p:nvSpPr>
          <p:spPr>
            <a:xfrm>
              <a:off x="5696506" y="11552462"/>
              <a:ext cx="253062" cy="89238"/>
            </a:xfrm>
            <a:custGeom>
              <a:avLst/>
              <a:gdLst>
                <a:gd name="connsiteX0" fmla="*/ 250269 w 253062"/>
                <a:gd name="connsiteY0" fmla="*/ 87088 h 89238"/>
                <a:gd name="connsiteX1" fmla="*/ 142319 w 253062"/>
                <a:gd name="connsiteY1" fmla="*/ 1363 h 89238"/>
                <a:gd name="connsiteX2" fmla="*/ 15319 w 253062"/>
                <a:gd name="connsiteY2" fmla="*/ 36288 h 89238"/>
                <a:gd name="connsiteX3" fmla="*/ 24844 w 253062"/>
                <a:gd name="connsiteY3" fmla="*/ 61688 h 89238"/>
                <a:gd name="connsiteX4" fmla="*/ 250269 w 253062"/>
                <a:gd name="connsiteY4" fmla="*/ 87088 h 8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62" h="89238">
                  <a:moveTo>
                    <a:pt x="250269" y="87088"/>
                  </a:moveTo>
                  <a:cubicBezTo>
                    <a:pt x="269848" y="77034"/>
                    <a:pt x="181477" y="9830"/>
                    <a:pt x="142319" y="1363"/>
                  </a:cubicBezTo>
                  <a:cubicBezTo>
                    <a:pt x="103161" y="-7104"/>
                    <a:pt x="34898" y="26234"/>
                    <a:pt x="15319" y="36288"/>
                  </a:cubicBezTo>
                  <a:cubicBezTo>
                    <a:pt x="-4260" y="46342"/>
                    <a:pt x="-9023" y="54280"/>
                    <a:pt x="24844" y="61688"/>
                  </a:cubicBezTo>
                  <a:cubicBezTo>
                    <a:pt x="58711" y="69096"/>
                    <a:pt x="230690" y="97142"/>
                    <a:pt x="250269" y="8708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フリーフォーム 292">
              <a:extLst>
                <a:ext uri="{FF2B5EF4-FFF2-40B4-BE49-F238E27FC236}">
                  <a16:creationId xmlns:a16="http://schemas.microsoft.com/office/drawing/2014/main" id="{9BD4A1C4-EEA5-7235-1818-000EE5869E22}"/>
                </a:ext>
              </a:extLst>
            </p:cNvPr>
            <p:cNvSpPr/>
            <p:nvPr/>
          </p:nvSpPr>
          <p:spPr>
            <a:xfrm>
              <a:off x="5497504" y="8371535"/>
              <a:ext cx="283186" cy="796011"/>
            </a:xfrm>
            <a:custGeom>
              <a:avLst/>
              <a:gdLst>
                <a:gd name="connsiteX0" fmla="*/ 0 w 489857"/>
                <a:gd name="connsiteY0" fmla="*/ 0 h 1159329"/>
                <a:gd name="connsiteX1" fmla="*/ 359228 w 489857"/>
                <a:gd name="connsiteY1" fmla="*/ 424543 h 1159329"/>
                <a:gd name="connsiteX2" fmla="*/ 489857 w 489857"/>
                <a:gd name="connsiteY2" fmla="*/ 1159329 h 1159329"/>
              </a:gdLst>
              <a:ahLst/>
              <a:cxnLst>
                <a:cxn ang="0">
                  <a:pos x="connsiteX0" y="connsiteY0"/>
                </a:cxn>
                <a:cxn ang="0">
                  <a:pos x="connsiteX1" y="connsiteY1"/>
                </a:cxn>
                <a:cxn ang="0">
                  <a:pos x="connsiteX2" y="connsiteY2"/>
                </a:cxn>
              </a:cxnLst>
              <a:rect l="l" t="t" r="r" b="b"/>
              <a:pathLst>
                <a:path w="489857" h="1159329">
                  <a:moveTo>
                    <a:pt x="0" y="0"/>
                  </a:moveTo>
                  <a:cubicBezTo>
                    <a:pt x="138792" y="115661"/>
                    <a:pt x="277585" y="231322"/>
                    <a:pt x="359228" y="424543"/>
                  </a:cubicBezTo>
                  <a:cubicBezTo>
                    <a:pt x="440871" y="617764"/>
                    <a:pt x="465364" y="888546"/>
                    <a:pt x="489857" y="1159329"/>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フリーフォーム 293">
              <a:extLst>
                <a:ext uri="{FF2B5EF4-FFF2-40B4-BE49-F238E27FC236}">
                  <a16:creationId xmlns:a16="http://schemas.microsoft.com/office/drawing/2014/main" id="{B14C4311-88C1-C211-48A5-37950DC9DD6D}"/>
                </a:ext>
              </a:extLst>
            </p:cNvPr>
            <p:cNvSpPr/>
            <p:nvPr/>
          </p:nvSpPr>
          <p:spPr>
            <a:xfrm>
              <a:off x="5568043" y="5505237"/>
              <a:ext cx="1959428" cy="1018027"/>
            </a:xfrm>
            <a:custGeom>
              <a:avLst/>
              <a:gdLst>
                <a:gd name="connsiteX0" fmla="*/ 0 w 1959428"/>
                <a:gd name="connsiteY0" fmla="*/ 160777 h 1018027"/>
                <a:gd name="connsiteX1" fmla="*/ 963386 w 1959428"/>
                <a:gd name="connsiteY1" fmla="*/ 13820 h 1018027"/>
                <a:gd name="connsiteX2" fmla="*/ 1314450 w 1959428"/>
                <a:gd name="connsiteY2" fmla="*/ 119956 h 1018027"/>
                <a:gd name="connsiteX3" fmla="*/ 1959428 w 1959428"/>
                <a:gd name="connsiteY3" fmla="*/ 1018027 h 1018027"/>
              </a:gdLst>
              <a:ahLst/>
              <a:cxnLst>
                <a:cxn ang="0">
                  <a:pos x="connsiteX0" y="connsiteY0"/>
                </a:cxn>
                <a:cxn ang="0">
                  <a:pos x="connsiteX1" y="connsiteY1"/>
                </a:cxn>
                <a:cxn ang="0">
                  <a:pos x="connsiteX2" y="connsiteY2"/>
                </a:cxn>
                <a:cxn ang="0">
                  <a:pos x="connsiteX3" y="connsiteY3"/>
                </a:cxn>
              </a:cxnLst>
              <a:rect l="l" t="t" r="r" b="b"/>
              <a:pathLst>
                <a:path w="1959428" h="1018027">
                  <a:moveTo>
                    <a:pt x="0" y="160777"/>
                  </a:moveTo>
                  <a:cubicBezTo>
                    <a:pt x="372155" y="90700"/>
                    <a:pt x="744311" y="20623"/>
                    <a:pt x="963386" y="13820"/>
                  </a:cubicBezTo>
                  <a:cubicBezTo>
                    <a:pt x="1182461" y="7017"/>
                    <a:pt x="1148443" y="-47412"/>
                    <a:pt x="1314450" y="119956"/>
                  </a:cubicBezTo>
                  <a:cubicBezTo>
                    <a:pt x="1480457" y="287324"/>
                    <a:pt x="1719942" y="652675"/>
                    <a:pt x="1959428" y="1018027"/>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フリーフォーム 294">
              <a:extLst>
                <a:ext uri="{FF2B5EF4-FFF2-40B4-BE49-F238E27FC236}">
                  <a16:creationId xmlns:a16="http://schemas.microsoft.com/office/drawing/2014/main" id="{EC539651-7ABF-CD4C-4244-2AFEB57C87DE}"/>
                </a:ext>
              </a:extLst>
            </p:cNvPr>
            <p:cNvSpPr/>
            <p:nvPr/>
          </p:nvSpPr>
          <p:spPr>
            <a:xfrm>
              <a:off x="5657850" y="7151914"/>
              <a:ext cx="180041" cy="669472"/>
            </a:xfrm>
            <a:custGeom>
              <a:avLst/>
              <a:gdLst>
                <a:gd name="connsiteX0" fmla="*/ 138793 w 180041"/>
                <a:gd name="connsiteY0" fmla="*/ 0 h 669472"/>
                <a:gd name="connsiteX1" fmla="*/ 171450 w 180041"/>
                <a:gd name="connsiteY1" fmla="*/ 261257 h 669472"/>
                <a:gd name="connsiteX2" fmla="*/ 0 w 180041"/>
                <a:gd name="connsiteY2" fmla="*/ 669472 h 669472"/>
              </a:gdLst>
              <a:ahLst/>
              <a:cxnLst>
                <a:cxn ang="0">
                  <a:pos x="connsiteX0" y="connsiteY0"/>
                </a:cxn>
                <a:cxn ang="0">
                  <a:pos x="connsiteX1" y="connsiteY1"/>
                </a:cxn>
                <a:cxn ang="0">
                  <a:pos x="connsiteX2" y="connsiteY2"/>
                </a:cxn>
              </a:cxnLst>
              <a:rect l="l" t="t" r="r" b="b"/>
              <a:pathLst>
                <a:path w="180041" h="669472">
                  <a:moveTo>
                    <a:pt x="138793" y="0"/>
                  </a:moveTo>
                  <a:cubicBezTo>
                    <a:pt x="166687" y="74839"/>
                    <a:pt x="194582" y="149678"/>
                    <a:pt x="171450" y="261257"/>
                  </a:cubicBezTo>
                  <a:cubicBezTo>
                    <a:pt x="148318" y="372836"/>
                    <a:pt x="74159" y="521154"/>
                    <a:pt x="0" y="669472"/>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フリーフォーム 295">
              <a:extLst>
                <a:ext uri="{FF2B5EF4-FFF2-40B4-BE49-F238E27FC236}">
                  <a16:creationId xmlns:a16="http://schemas.microsoft.com/office/drawing/2014/main" id="{AAB7085A-53A2-5E4F-001D-32571B84B4C0}"/>
                </a:ext>
              </a:extLst>
            </p:cNvPr>
            <p:cNvSpPr/>
            <p:nvPr/>
          </p:nvSpPr>
          <p:spPr>
            <a:xfrm>
              <a:off x="5265964" y="7135586"/>
              <a:ext cx="97972" cy="702128"/>
            </a:xfrm>
            <a:custGeom>
              <a:avLst/>
              <a:gdLst>
                <a:gd name="connsiteX0" fmla="*/ 97972 w 97972"/>
                <a:gd name="connsiteY0" fmla="*/ 0 h 702128"/>
                <a:gd name="connsiteX1" fmla="*/ 48986 w 97972"/>
                <a:gd name="connsiteY1" fmla="*/ 269421 h 702128"/>
                <a:gd name="connsiteX2" fmla="*/ 0 w 97972"/>
                <a:gd name="connsiteY2" fmla="*/ 702128 h 702128"/>
              </a:gdLst>
              <a:ahLst/>
              <a:cxnLst>
                <a:cxn ang="0">
                  <a:pos x="connsiteX0" y="connsiteY0"/>
                </a:cxn>
                <a:cxn ang="0">
                  <a:pos x="connsiteX1" y="connsiteY1"/>
                </a:cxn>
                <a:cxn ang="0">
                  <a:pos x="connsiteX2" y="connsiteY2"/>
                </a:cxn>
              </a:cxnLst>
              <a:rect l="l" t="t" r="r" b="b"/>
              <a:pathLst>
                <a:path w="97972" h="702128">
                  <a:moveTo>
                    <a:pt x="97972" y="0"/>
                  </a:moveTo>
                  <a:cubicBezTo>
                    <a:pt x="81643" y="76200"/>
                    <a:pt x="65315" y="152400"/>
                    <a:pt x="48986" y="269421"/>
                  </a:cubicBezTo>
                  <a:cubicBezTo>
                    <a:pt x="32657" y="386442"/>
                    <a:pt x="16328" y="544285"/>
                    <a:pt x="0" y="702128"/>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フリーフォーム 296">
              <a:extLst>
                <a:ext uri="{FF2B5EF4-FFF2-40B4-BE49-F238E27FC236}">
                  <a16:creationId xmlns:a16="http://schemas.microsoft.com/office/drawing/2014/main" id="{B97C35DC-8FFD-5861-F2EE-AC6BF363E741}"/>
                </a:ext>
              </a:extLst>
            </p:cNvPr>
            <p:cNvSpPr/>
            <p:nvPr/>
          </p:nvSpPr>
          <p:spPr>
            <a:xfrm>
              <a:off x="4849586" y="6882493"/>
              <a:ext cx="40821" cy="955221"/>
            </a:xfrm>
            <a:custGeom>
              <a:avLst/>
              <a:gdLst>
                <a:gd name="connsiteX0" fmla="*/ 8164 w 40821"/>
                <a:gd name="connsiteY0" fmla="*/ 0 h 955221"/>
                <a:gd name="connsiteX1" fmla="*/ 0 w 40821"/>
                <a:gd name="connsiteY1" fmla="*/ 351064 h 955221"/>
                <a:gd name="connsiteX2" fmla="*/ 8164 w 40821"/>
                <a:gd name="connsiteY2" fmla="*/ 726621 h 955221"/>
                <a:gd name="connsiteX3" fmla="*/ 40821 w 40821"/>
                <a:gd name="connsiteY3" fmla="*/ 955221 h 955221"/>
              </a:gdLst>
              <a:ahLst/>
              <a:cxnLst>
                <a:cxn ang="0">
                  <a:pos x="connsiteX0" y="connsiteY0"/>
                </a:cxn>
                <a:cxn ang="0">
                  <a:pos x="connsiteX1" y="connsiteY1"/>
                </a:cxn>
                <a:cxn ang="0">
                  <a:pos x="connsiteX2" y="connsiteY2"/>
                </a:cxn>
                <a:cxn ang="0">
                  <a:pos x="connsiteX3" y="connsiteY3"/>
                </a:cxn>
              </a:cxnLst>
              <a:rect l="l" t="t" r="r" b="b"/>
              <a:pathLst>
                <a:path w="40821" h="955221">
                  <a:moveTo>
                    <a:pt x="8164" y="0"/>
                  </a:moveTo>
                  <a:cubicBezTo>
                    <a:pt x="4082" y="114980"/>
                    <a:pt x="0" y="229961"/>
                    <a:pt x="0" y="351064"/>
                  </a:cubicBezTo>
                  <a:cubicBezTo>
                    <a:pt x="0" y="472167"/>
                    <a:pt x="1361" y="625928"/>
                    <a:pt x="8164" y="726621"/>
                  </a:cubicBezTo>
                  <a:cubicBezTo>
                    <a:pt x="14967" y="827314"/>
                    <a:pt x="27894" y="891267"/>
                    <a:pt x="40821" y="955221"/>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フリーフォーム 297">
              <a:extLst>
                <a:ext uri="{FF2B5EF4-FFF2-40B4-BE49-F238E27FC236}">
                  <a16:creationId xmlns:a16="http://schemas.microsoft.com/office/drawing/2014/main" id="{3BC52530-C686-CA8C-32F6-36AEDFA88B5A}"/>
                </a:ext>
              </a:extLst>
            </p:cNvPr>
            <p:cNvSpPr/>
            <p:nvPr/>
          </p:nvSpPr>
          <p:spPr>
            <a:xfrm>
              <a:off x="4318437" y="5739493"/>
              <a:ext cx="122934" cy="636814"/>
            </a:xfrm>
            <a:custGeom>
              <a:avLst/>
              <a:gdLst>
                <a:gd name="connsiteX0" fmla="*/ 122934 w 122934"/>
                <a:gd name="connsiteY0" fmla="*/ 0 h 636814"/>
                <a:gd name="connsiteX1" fmla="*/ 8634 w 122934"/>
                <a:gd name="connsiteY1" fmla="*/ 334736 h 636814"/>
                <a:gd name="connsiteX2" fmla="*/ 16799 w 122934"/>
                <a:gd name="connsiteY2" fmla="*/ 636814 h 636814"/>
              </a:gdLst>
              <a:ahLst/>
              <a:cxnLst>
                <a:cxn ang="0">
                  <a:pos x="connsiteX0" y="connsiteY0"/>
                </a:cxn>
                <a:cxn ang="0">
                  <a:pos x="connsiteX1" y="connsiteY1"/>
                </a:cxn>
                <a:cxn ang="0">
                  <a:pos x="connsiteX2" y="connsiteY2"/>
                </a:cxn>
              </a:cxnLst>
              <a:rect l="l" t="t" r="r" b="b"/>
              <a:pathLst>
                <a:path w="122934" h="636814">
                  <a:moveTo>
                    <a:pt x="122934" y="0"/>
                  </a:moveTo>
                  <a:cubicBezTo>
                    <a:pt x="74628" y="114300"/>
                    <a:pt x="26323" y="228600"/>
                    <a:pt x="8634" y="334736"/>
                  </a:cubicBezTo>
                  <a:cubicBezTo>
                    <a:pt x="-9055" y="440872"/>
                    <a:pt x="3872" y="538843"/>
                    <a:pt x="16799" y="6368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フリーフォーム 298">
              <a:extLst>
                <a:ext uri="{FF2B5EF4-FFF2-40B4-BE49-F238E27FC236}">
                  <a16:creationId xmlns:a16="http://schemas.microsoft.com/office/drawing/2014/main" id="{33152801-F7DF-B593-2325-27CB8A9446C5}"/>
                </a:ext>
              </a:extLst>
            </p:cNvPr>
            <p:cNvSpPr/>
            <p:nvPr/>
          </p:nvSpPr>
          <p:spPr>
            <a:xfrm>
              <a:off x="2637064" y="5363936"/>
              <a:ext cx="1583872" cy="412169"/>
            </a:xfrm>
            <a:custGeom>
              <a:avLst/>
              <a:gdLst>
                <a:gd name="connsiteX0" fmla="*/ 0 w 1583872"/>
                <a:gd name="connsiteY0" fmla="*/ 0 h 412169"/>
                <a:gd name="connsiteX1" fmla="*/ 391886 w 1583872"/>
                <a:gd name="connsiteY1" fmla="*/ 220435 h 412169"/>
                <a:gd name="connsiteX2" fmla="*/ 1379765 w 1583872"/>
                <a:gd name="connsiteY2" fmla="*/ 326571 h 412169"/>
                <a:gd name="connsiteX3" fmla="*/ 1175657 w 1583872"/>
                <a:gd name="connsiteY3" fmla="*/ 408214 h 412169"/>
                <a:gd name="connsiteX4" fmla="*/ 1583872 w 1583872"/>
                <a:gd name="connsiteY4" fmla="*/ 391885 h 412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872" h="412169">
                  <a:moveTo>
                    <a:pt x="0" y="0"/>
                  </a:moveTo>
                  <a:cubicBezTo>
                    <a:pt x="80962" y="83003"/>
                    <a:pt x="161925" y="166007"/>
                    <a:pt x="391886" y="220435"/>
                  </a:cubicBezTo>
                  <a:cubicBezTo>
                    <a:pt x="621847" y="274864"/>
                    <a:pt x="1249136" y="295274"/>
                    <a:pt x="1379765" y="326571"/>
                  </a:cubicBezTo>
                  <a:cubicBezTo>
                    <a:pt x="1510394" y="357868"/>
                    <a:pt x="1141639" y="397328"/>
                    <a:pt x="1175657" y="408214"/>
                  </a:cubicBezTo>
                  <a:cubicBezTo>
                    <a:pt x="1209675" y="419100"/>
                    <a:pt x="1396773" y="405492"/>
                    <a:pt x="1583872" y="391885"/>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フリーフォーム 300">
              <a:extLst>
                <a:ext uri="{FF2B5EF4-FFF2-40B4-BE49-F238E27FC236}">
                  <a16:creationId xmlns:a16="http://schemas.microsoft.com/office/drawing/2014/main" id="{FF3369F5-F241-A7E0-0C3B-D8D4BB7DB028}"/>
                </a:ext>
              </a:extLst>
            </p:cNvPr>
            <p:cNvSpPr/>
            <p:nvPr/>
          </p:nvSpPr>
          <p:spPr>
            <a:xfrm>
              <a:off x="4604657" y="5682343"/>
              <a:ext cx="122464" cy="514350"/>
            </a:xfrm>
            <a:custGeom>
              <a:avLst/>
              <a:gdLst>
                <a:gd name="connsiteX0" fmla="*/ 0 w 122464"/>
                <a:gd name="connsiteY0" fmla="*/ 0 h 514350"/>
                <a:gd name="connsiteX1" fmla="*/ 57150 w 122464"/>
                <a:gd name="connsiteY1" fmla="*/ 261257 h 514350"/>
                <a:gd name="connsiteX2" fmla="*/ 122464 w 122464"/>
                <a:gd name="connsiteY2" fmla="*/ 514350 h 514350"/>
              </a:gdLst>
              <a:ahLst/>
              <a:cxnLst>
                <a:cxn ang="0">
                  <a:pos x="connsiteX0" y="connsiteY0"/>
                </a:cxn>
                <a:cxn ang="0">
                  <a:pos x="connsiteX1" y="connsiteY1"/>
                </a:cxn>
                <a:cxn ang="0">
                  <a:pos x="connsiteX2" y="connsiteY2"/>
                </a:cxn>
              </a:cxnLst>
              <a:rect l="l" t="t" r="r" b="b"/>
              <a:pathLst>
                <a:path w="122464" h="514350">
                  <a:moveTo>
                    <a:pt x="0" y="0"/>
                  </a:moveTo>
                  <a:cubicBezTo>
                    <a:pt x="18369" y="87766"/>
                    <a:pt x="36739" y="175532"/>
                    <a:pt x="57150" y="261257"/>
                  </a:cubicBezTo>
                  <a:cubicBezTo>
                    <a:pt x="77561" y="346982"/>
                    <a:pt x="100012" y="430666"/>
                    <a:pt x="122464" y="514350"/>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フリーフォーム 301">
              <a:extLst>
                <a:ext uri="{FF2B5EF4-FFF2-40B4-BE49-F238E27FC236}">
                  <a16:creationId xmlns:a16="http://schemas.microsoft.com/office/drawing/2014/main" id="{B92A6F3D-8947-8C2D-4952-94AF2B9309B0}"/>
                </a:ext>
              </a:extLst>
            </p:cNvPr>
            <p:cNvSpPr/>
            <p:nvPr/>
          </p:nvSpPr>
          <p:spPr>
            <a:xfrm>
              <a:off x="5216979" y="5502729"/>
              <a:ext cx="155121" cy="663334"/>
            </a:xfrm>
            <a:custGeom>
              <a:avLst/>
              <a:gdLst>
                <a:gd name="connsiteX0" fmla="*/ 155121 w 155121"/>
                <a:gd name="connsiteY0" fmla="*/ 0 h 663334"/>
                <a:gd name="connsiteX1" fmla="*/ 130628 w 155121"/>
                <a:gd name="connsiteY1" fmla="*/ 628650 h 663334"/>
                <a:gd name="connsiteX2" fmla="*/ 122464 w 155121"/>
                <a:gd name="connsiteY2" fmla="*/ 563335 h 663334"/>
                <a:gd name="connsiteX3" fmla="*/ 0 w 155121"/>
                <a:gd name="connsiteY3" fmla="*/ 408214 h 663334"/>
              </a:gdLst>
              <a:ahLst/>
              <a:cxnLst>
                <a:cxn ang="0">
                  <a:pos x="connsiteX0" y="connsiteY0"/>
                </a:cxn>
                <a:cxn ang="0">
                  <a:pos x="connsiteX1" y="connsiteY1"/>
                </a:cxn>
                <a:cxn ang="0">
                  <a:pos x="connsiteX2" y="connsiteY2"/>
                </a:cxn>
                <a:cxn ang="0">
                  <a:pos x="connsiteX3" y="connsiteY3"/>
                </a:cxn>
              </a:cxnLst>
              <a:rect l="l" t="t" r="r" b="b"/>
              <a:pathLst>
                <a:path w="155121" h="663334">
                  <a:moveTo>
                    <a:pt x="155121" y="0"/>
                  </a:moveTo>
                  <a:cubicBezTo>
                    <a:pt x="145596" y="267380"/>
                    <a:pt x="136071" y="534761"/>
                    <a:pt x="130628" y="628650"/>
                  </a:cubicBezTo>
                  <a:cubicBezTo>
                    <a:pt x="125185" y="722539"/>
                    <a:pt x="144235" y="600074"/>
                    <a:pt x="122464" y="563335"/>
                  </a:cubicBezTo>
                  <a:cubicBezTo>
                    <a:pt x="100693" y="526596"/>
                    <a:pt x="50346" y="467405"/>
                    <a:pt x="0" y="4082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フリーフォーム 302">
              <a:extLst>
                <a:ext uri="{FF2B5EF4-FFF2-40B4-BE49-F238E27FC236}">
                  <a16:creationId xmlns:a16="http://schemas.microsoft.com/office/drawing/2014/main" id="{71242F76-5D6F-559C-355C-66F170F0CC2D}"/>
                </a:ext>
              </a:extLst>
            </p:cNvPr>
            <p:cNvSpPr/>
            <p:nvPr/>
          </p:nvSpPr>
          <p:spPr>
            <a:xfrm>
              <a:off x="4563836" y="5976257"/>
              <a:ext cx="334735" cy="277586"/>
            </a:xfrm>
            <a:custGeom>
              <a:avLst/>
              <a:gdLst>
                <a:gd name="connsiteX0" fmla="*/ 0 w 334735"/>
                <a:gd name="connsiteY0" fmla="*/ 277586 h 277586"/>
                <a:gd name="connsiteX1" fmla="*/ 334735 w 334735"/>
                <a:gd name="connsiteY1" fmla="*/ 0 h 277586"/>
              </a:gdLst>
              <a:ahLst/>
              <a:cxnLst>
                <a:cxn ang="0">
                  <a:pos x="connsiteX0" y="connsiteY0"/>
                </a:cxn>
                <a:cxn ang="0">
                  <a:pos x="connsiteX1" y="connsiteY1"/>
                </a:cxn>
              </a:cxnLst>
              <a:rect l="l" t="t" r="r" b="b"/>
              <a:pathLst>
                <a:path w="334735" h="277586">
                  <a:moveTo>
                    <a:pt x="0" y="277586"/>
                  </a:moveTo>
                  <a:lnTo>
                    <a:pt x="334735" y="0"/>
                  </a:ln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フリーフォーム 303">
              <a:extLst>
                <a:ext uri="{FF2B5EF4-FFF2-40B4-BE49-F238E27FC236}">
                  <a16:creationId xmlns:a16="http://schemas.microsoft.com/office/drawing/2014/main" id="{656B3B1A-751D-40BF-EAF3-85517C804BF3}"/>
                </a:ext>
              </a:extLst>
            </p:cNvPr>
            <p:cNvSpPr/>
            <p:nvPr/>
          </p:nvSpPr>
          <p:spPr>
            <a:xfrm>
              <a:off x="4261757" y="8229600"/>
              <a:ext cx="277586" cy="620486"/>
            </a:xfrm>
            <a:custGeom>
              <a:avLst/>
              <a:gdLst>
                <a:gd name="connsiteX0" fmla="*/ 277586 w 277586"/>
                <a:gd name="connsiteY0" fmla="*/ 0 h 620486"/>
                <a:gd name="connsiteX1" fmla="*/ 89807 w 277586"/>
                <a:gd name="connsiteY1" fmla="*/ 261257 h 620486"/>
                <a:gd name="connsiteX2" fmla="*/ 0 w 277586"/>
                <a:gd name="connsiteY2" fmla="*/ 620486 h 620486"/>
              </a:gdLst>
              <a:ahLst/>
              <a:cxnLst>
                <a:cxn ang="0">
                  <a:pos x="connsiteX0" y="connsiteY0"/>
                </a:cxn>
                <a:cxn ang="0">
                  <a:pos x="connsiteX1" y="connsiteY1"/>
                </a:cxn>
                <a:cxn ang="0">
                  <a:pos x="connsiteX2" y="connsiteY2"/>
                </a:cxn>
              </a:cxnLst>
              <a:rect l="l" t="t" r="r" b="b"/>
              <a:pathLst>
                <a:path w="277586" h="620486">
                  <a:moveTo>
                    <a:pt x="277586" y="0"/>
                  </a:moveTo>
                  <a:cubicBezTo>
                    <a:pt x="206828" y="78921"/>
                    <a:pt x="136071" y="157843"/>
                    <a:pt x="89807" y="261257"/>
                  </a:cubicBezTo>
                  <a:cubicBezTo>
                    <a:pt x="43543" y="364671"/>
                    <a:pt x="21771" y="492578"/>
                    <a:pt x="0" y="620486"/>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5" name="フリーフォーム 304">
              <a:extLst>
                <a:ext uri="{FF2B5EF4-FFF2-40B4-BE49-F238E27FC236}">
                  <a16:creationId xmlns:a16="http://schemas.microsoft.com/office/drawing/2014/main" id="{5DC889BB-45C2-C8EF-0A72-D35BD903B184}"/>
                </a:ext>
              </a:extLst>
            </p:cNvPr>
            <p:cNvSpPr/>
            <p:nvPr/>
          </p:nvSpPr>
          <p:spPr>
            <a:xfrm>
              <a:off x="5607035" y="6426991"/>
              <a:ext cx="387264" cy="292258"/>
            </a:xfrm>
            <a:custGeom>
              <a:avLst/>
              <a:gdLst>
                <a:gd name="connsiteX0" fmla="*/ 1829 w 387264"/>
                <a:gd name="connsiteY0" fmla="*/ 177916 h 292258"/>
                <a:gd name="connsiteX1" fmla="*/ 173279 w 387264"/>
                <a:gd name="connsiteY1" fmla="*/ 14630 h 292258"/>
                <a:gd name="connsiteX2" fmla="*/ 336565 w 387264"/>
                <a:gd name="connsiteY2" fmla="*/ 30959 h 292258"/>
                <a:gd name="connsiteX3" fmla="*/ 385551 w 387264"/>
                <a:gd name="connsiteY3" fmla="*/ 218738 h 292258"/>
                <a:gd name="connsiteX4" fmla="*/ 287579 w 387264"/>
                <a:gd name="connsiteY4" fmla="*/ 292216 h 292258"/>
                <a:gd name="connsiteX5" fmla="*/ 1829 w 387264"/>
                <a:gd name="connsiteY5" fmla="*/ 177916 h 29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7264" h="292258">
                  <a:moveTo>
                    <a:pt x="1829" y="177916"/>
                  </a:moveTo>
                  <a:cubicBezTo>
                    <a:pt x="-17221" y="131652"/>
                    <a:pt x="117490" y="39123"/>
                    <a:pt x="173279" y="14630"/>
                  </a:cubicBezTo>
                  <a:cubicBezTo>
                    <a:pt x="229068" y="-9863"/>
                    <a:pt x="301186" y="-3059"/>
                    <a:pt x="336565" y="30959"/>
                  </a:cubicBezTo>
                  <a:cubicBezTo>
                    <a:pt x="371944" y="64977"/>
                    <a:pt x="393715" y="175195"/>
                    <a:pt x="385551" y="218738"/>
                  </a:cubicBezTo>
                  <a:cubicBezTo>
                    <a:pt x="377387" y="262281"/>
                    <a:pt x="348811" y="293577"/>
                    <a:pt x="287579" y="292216"/>
                  </a:cubicBezTo>
                  <a:cubicBezTo>
                    <a:pt x="226347" y="290855"/>
                    <a:pt x="20879" y="224180"/>
                    <a:pt x="1829" y="177916"/>
                  </a:cubicBezTo>
                  <a:close/>
                </a:path>
              </a:pathLst>
            </a:custGeom>
            <a:solidFill>
              <a:srgbClr val="FFC000"/>
            </a:solid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フリーフォーム 307">
              <a:extLst>
                <a:ext uri="{FF2B5EF4-FFF2-40B4-BE49-F238E27FC236}">
                  <a16:creationId xmlns:a16="http://schemas.microsoft.com/office/drawing/2014/main" id="{2B573AD6-E7F8-4C0C-6A6E-B5E40993945E}"/>
                </a:ext>
              </a:extLst>
            </p:cNvPr>
            <p:cNvSpPr/>
            <p:nvPr/>
          </p:nvSpPr>
          <p:spPr>
            <a:xfrm>
              <a:off x="5637933" y="6495999"/>
              <a:ext cx="146447" cy="126839"/>
            </a:xfrm>
            <a:custGeom>
              <a:avLst/>
              <a:gdLst>
                <a:gd name="connsiteX0" fmla="*/ 4042 w 146447"/>
                <a:gd name="connsiteY0" fmla="*/ 108001 h 126839"/>
                <a:gd name="connsiteX1" fmla="*/ 35792 w 146447"/>
                <a:gd name="connsiteY1" fmla="*/ 6401 h 126839"/>
                <a:gd name="connsiteX2" fmla="*/ 48492 w 146447"/>
                <a:gd name="connsiteY2" fmla="*/ 63551 h 126839"/>
                <a:gd name="connsiteX3" fmla="*/ 83417 w 146447"/>
                <a:gd name="connsiteY3" fmla="*/ 51 h 126839"/>
                <a:gd name="connsiteX4" fmla="*/ 131042 w 146447"/>
                <a:gd name="connsiteY4" fmla="*/ 54026 h 126839"/>
                <a:gd name="connsiteX5" fmla="*/ 137392 w 146447"/>
                <a:gd name="connsiteY5" fmla="*/ 120701 h 126839"/>
                <a:gd name="connsiteX6" fmla="*/ 4042 w 146447"/>
                <a:gd name="connsiteY6" fmla="*/ 108001 h 126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447" h="126839">
                  <a:moveTo>
                    <a:pt x="4042" y="108001"/>
                  </a:moveTo>
                  <a:cubicBezTo>
                    <a:pt x="-12891" y="88951"/>
                    <a:pt x="28384" y="13809"/>
                    <a:pt x="35792" y="6401"/>
                  </a:cubicBezTo>
                  <a:cubicBezTo>
                    <a:pt x="43200" y="-1007"/>
                    <a:pt x="40555" y="64609"/>
                    <a:pt x="48492" y="63551"/>
                  </a:cubicBezTo>
                  <a:cubicBezTo>
                    <a:pt x="56429" y="62493"/>
                    <a:pt x="69659" y="1638"/>
                    <a:pt x="83417" y="51"/>
                  </a:cubicBezTo>
                  <a:cubicBezTo>
                    <a:pt x="97175" y="-1536"/>
                    <a:pt x="122046" y="33918"/>
                    <a:pt x="131042" y="54026"/>
                  </a:cubicBezTo>
                  <a:cubicBezTo>
                    <a:pt x="140038" y="74134"/>
                    <a:pt x="156971" y="109059"/>
                    <a:pt x="137392" y="120701"/>
                  </a:cubicBezTo>
                  <a:cubicBezTo>
                    <a:pt x="117813" y="132343"/>
                    <a:pt x="20975" y="127051"/>
                    <a:pt x="4042" y="108001"/>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フリーフォーム 308">
              <a:extLst>
                <a:ext uri="{FF2B5EF4-FFF2-40B4-BE49-F238E27FC236}">
                  <a16:creationId xmlns:a16="http://schemas.microsoft.com/office/drawing/2014/main" id="{0382BDCC-99AE-8EC2-5568-EC2841F963D4}"/>
                </a:ext>
              </a:extLst>
            </p:cNvPr>
            <p:cNvSpPr/>
            <p:nvPr/>
          </p:nvSpPr>
          <p:spPr>
            <a:xfrm>
              <a:off x="5733751" y="6530636"/>
              <a:ext cx="208893" cy="121025"/>
            </a:xfrm>
            <a:custGeom>
              <a:avLst/>
              <a:gdLst>
                <a:gd name="connsiteX0" fmla="*/ 3474 w 208893"/>
                <a:gd name="connsiteY0" fmla="*/ 60664 h 121025"/>
                <a:gd name="connsiteX1" fmla="*/ 130474 w 208893"/>
                <a:gd name="connsiteY1" fmla="*/ 339 h 121025"/>
                <a:gd name="connsiteX2" fmla="*/ 200324 w 208893"/>
                <a:gd name="connsiteY2" fmla="*/ 38439 h 121025"/>
                <a:gd name="connsiteX3" fmla="*/ 190799 w 208893"/>
                <a:gd name="connsiteY3" fmla="*/ 86064 h 121025"/>
                <a:gd name="connsiteX4" fmla="*/ 47924 w 208893"/>
                <a:gd name="connsiteY4" fmla="*/ 120989 h 121025"/>
                <a:gd name="connsiteX5" fmla="*/ 3474 w 208893"/>
                <a:gd name="connsiteY5" fmla="*/ 60664 h 12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893" h="121025">
                  <a:moveTo>
                    <a:pt x="3474" y="60664"/>
                  </a:moveTo>
                  <a:cubicBezTo>
                    <a:pt x="17232" y="40556"/>
                    <a:pt x="97666" y="4043"/>
                    <a:pt x="130474" y="339"/>
                  </a:cubicBezTo>
                  <a:cubicBezTo>
                    <a:pt x="163282" y="-3365"/>
                    <a:pt x="190270" y="24152"/>
                    <a:pt x="200324" y="38439"/>
                  </a:cubicBezTo>
                  <a:cubicBezTo>
                    <a:pt x="210378" y="52726"/>
                    <a:pt x="216199" y="72306"/>
                    <a:pt x="190799" y="86064"/>
                  </a:cubicBezTo>
                  <a:cubicBezTo>
                    <a:pt x="165399" y="99822"/>
                    <a:pt x="76499" y="122047"/>
                    <a:pt x="47924" y="120989"/>
                  </a:cubicBezTo>
                  <a:cubicBezTo>
                    <a:pt x="19349" y="119931"/>
                    <a:pt x="-10284" y="80772"/>
                    <a:pt x="3474" y="60664"/>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フリーフォーム 309">
              <a:extLst>
                <a:ext uri="{FF2B5EF4-FFF2-40B4-BE49-F238E27FC236}">
                  <a16:creationId xmlns:a16="http://schemas.microsoft.com/office/drawing/2014/main" id="{6FF16E62-3F27-1BA8-1BE2-F717F5943C05}"/>
                </a:ext>
              </a:extLst>
            </p:cNvPr>
            <p:cNvSpPr/>
            <p:nvPr/>
          </p:nvSpPr>
          <p:spPr>
            <a:xfrm>
              <a:off x="5870040" y="6472510"/>
              <a:ext cx="58619" cy="106215"/>
            </a:xfrm>
            <a:custGeom>
              <a:avLst/>
              <a:gdLst>
                <a:gd name="connsiteX0" fmla="*/ 535 w 58619"/>
                <a:gd name="connsiteY0" fmla="*/ 106090 h 106215"/>
                <a:gd name="connsiteX1" fmla="*/ 22760 w 58619"/>
                <a:gd name="connsiteY1" fmla="*/ 17190 h 106215"/>
                <a:gd name="connsiteX2" fmla="*/ 57685 w 58619"/>
                <a:gd name="connsiteY2" fmla="*/ 1315 h 106215"/>
                <a:gd name="connsiteX3" fmla="*/ 44985 w 58619"/>
                <a:gd name="connsiteY3" fmla="*/ 36240 h 106215"/>
                <a:gd name="connsiteX4" fmla="*/ 535 w 58619"/>
                <a:gd name="connsiteY4" fmla="*/ 106090 h 106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19" h="106215">
                  <a:moveTo>
                    <a:pt x="535" y="106090"/>
                  </a:moveTo>
                  <a:cubicBezTo>
                    <a:pt x="-3169" y="102915"/>
                    <a:pt x="13235" y="34652"/>
                    <a:pt x="22760" y="17190"/>
                  </a:cubicBezTo>
                  <a:cubicBezTo>
                    <a:pt x="32285" y="-273"/>
                    <a:pt x="53981" y="-1860"/>
                    <a:pt x="57685" y="1315"/>
                  </a:cubicBezTo>
                  <a:cubicBezTo>
                    <a:pt x="61389" y="4490"/>
                    <a:pt x="53452" y="21423"/>
                    <a:pt x="44985" y="36240"/>
                  </a:cubicBezTo>
                  <a:cubicBezTo>
                    <a:pt x="36518" y="51057"/>
                    <a:pt x="4239" y="109265"/>
                    <a:pt x="535" y="10609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フリーフォーム 310">
              <a:extLst>
                <a:ext uri="{FF2B5EF4-FFF2-40B4-BE49-F238E27FC236}">
                  <a16:creationId xmlns:a16="http://schemas.microsoft.com/office/drawing/2014/main" id="{F802B2DC-293C-347E-BE3C-4E35CBF1306D}"/>
                </a:ext>
              </a:extLst>
            </p:cNvPr>
            <p:cNvSpPr/>
            <p:nvPr/>
          </p:nvSpPr>
          <p:spPr>
            <a:xfrm>
              <a:off x="5791169" y="6609845"/>
              <a:ext cx="78379" cy="90129"/>
            </a:xfrm>
            <a:custGeom>
              <a:avLst/>
              <a:gdLst>
                <a:gd name="connsiteX0" fmla="*/ 31 w 78379"/>
                <a:gd name="connsiteY0" fmla="*/ 10030 h 90129"/>
                <a:gd name="connsiteX1" fmla="*/ 34956 w 78379"/>
                <a:gd name="connsiteY1" fmla="*/ 89405 h 90129"/>
                <a:gd name="connsiteX2" fmla="*/ 60356 w 78379"/>
                <a:gd name="connsiteY2" fmla="*/ 44955 h 90129"/>
                <a:gd name="connsiteX3" fmla="*/ 73056 w 78379"/>
                <a:gd name="connsiteY3" fmla="*/ 89405 h 90129"/>
                <a:gd name="connsiteX4" fmla="*/ 76231 w 78379"/>
                <a:gd name="connsiteY4" fmla="*/ 505 h 90129"/>
                <a:gd name="connsiteX5" fmla="*/ 41306 w 78379"/>
                <a:gd name="connsiteY5" fmla="*/ 51305 h 90129"/>
                <a:gd name="connsiteX6" fmla="*/ 31 w 78379"/>
                <a:gd name="connsiteY6" fmla="*/ 10030 h 90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379" h="90129">
                  <a:moveTo>
                    <a:pt x="31" y="10030"/>
                  </a:moveTo>
                  <a:cubicBezTo>
                    <a:pt x="-1027" y="16380"/>
                    <a:pt x="24902" y="83584"/>
                    <a:pt x="34956" y="89405"/>
                  </a:cubicBezTo>
                  <a:cubicBezTo>
                    <a:pt x="45010" y="95226"/>
                    <a:pt x="54006" y="44955"/>
                    <a:pt x="60356" y="44955"/>
                  </a:cubicBezTo>
                  <a:cubicBezTo>
                    <a:pt x="66706" y="44955"/>
                    <a:pt x="70410" y="96813"/>
                    <a:pt x="73056" y="89405"/>
                  </a:cubicBezTo>
                  <a:cubicBezTo>
                    <a:pt x="75702" y="81997"/>
                    <a:pt x="81523" y="6855"/>
                    <a:pt x="76231" y="505"/>
                  </a:cubicBezTo>
                  <a:cubicBezTo>
                    <a:pt x="70939" y="-5845"/>
                    <a:pt x="52948" y="49718"/>
                    <a:pt x="41306" y="51305"/>
                  </a:cubicBezTo>
                  <a:cubicBezTo>
                    <a:pt x="29664" y="52892"/>
                    <a:pt x="1089" y="3680"/>
                    <a:pt x="31" y="1003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 name="フリーフォーム 315">
              <a:extLst>
                <a:ext uri="{FF2B5EF4-FFF2-40B4-BE49-F238E27FC236}">
                  <a16:creationId xmlns:a16="http://schemas.microsoft.com/office/drawing/2014/main" id="{813B0023-CC58-EBCF-6178-C9D9306ADED2}"/>
                </a:ext>
              </a:extLst>
            </p:cNvPr>
            <p:cNvSpPr/>
            <p:nvPr/>
          </p:nvSpPr>
          <p:spPr>
            <a:xfrm>
              <a:off x="4432098" y="6433417"/>
              <a:ext cx="623112" cy="504128"/>
            </a:xfrm>
            <a:custGeom>
              <a:avLst/>
              <a:gdLst>
                <a:gd name="connsiteX0" fmla="*/ 31952 w 623112"/>
                <a:gd name="connsiteY0" fmla="*/ 199158 h 504128"/>
                <a:gd name="connsiteX1" fmla="*/ 492327 w 623112"/>
                <a:gd name="connsiteY1" fmla="*/ 5483 h 504128"/>
                <a:gd name="connsiteX2" fmla="*/ 527252 w 623112"/>
                <a:gd name="connsiteY2" fmla="*/ 72158 h 504128"/>
                <a:gd name="connsiteX3" fmla="*/ 622502 w 623112"/>
                <a:gd name="connsiteY3" fmla="*/ 269008 h 504128"/>
                <a:gd name="connsiteX4" fmla="*/ 476452 w 623112"/>
                <a:gd name="connsiteY4" fmla="*/ 370608 h 504128"/>
                <a:gd name="connsiteX5" fmla="*/ 174827 w 623112"/>
                <a:gd name="connsiteY5" fmla="*/ 503958 h 504128"/>
                <a:gd name="connsiteX6" fmla="*/ 101802 w 623112"/>
                <a:gd name="connsiteY6" fmla="*/ 396008 h 504128"/>
                <a:gd name="connsiteX7" fmla="*/ 31952 w 623112"/>
                <a:gd name="connsiteY7" fmla="*/ 284883 h 504128"/>
                <a:gd name="connsiteX8" fmla="*/ 38302 w 623112"/>
                <a:gd name="connsiteY8" fmla="*/ 307108 h 504128"/>
                <a:gd name="connsiteX9" fmla="*/ 31952 w 623112"/>
                <a:gd name="connsiteY9" fmla="*/ 199158 h 50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3112" h="504128">
                  <a:moveTo>
                    <a:pt x="31952" y="199158"/>
                  </a:moveTo>
                  <a:cubicBezTo>
                    <a:pt x="107623" y="148887"/>
                    <a:pt x="409777" y="26650"/>
                    <a:pt x="492327" y="5483"/>
                  </a:cubicBezTo>
                  <a:cubicBezTo>
                    <a:pt x="574877" y="-15684"/>
                    <a:pt x="505556" y="28237"/>
                    <a:pt x="527252" y="72158"/>
                  </a:cubicBezTo>
                  <a:cubicBezTo>
                    <a:pt x="548948" y="116079"/>
                    <a:pt x="630969" y="219266"/>
                    <a:pt x="622502" y="269008"/>
                  </a:cubicBezTo>
                  <a:cubicBezTo>
                    <a:pt x="614035" y="318750"/>
                    <a:pt x="551064" y="331450"/>
                    <a:pt x="476452" y="370608"/>
                  </a:cubicBezTo>
                  <a:cubicBezTo>
                    <a:pt x="401840" y="409766"/>
                    <a:pt x="237269" y="499725"/>
                    <a:pt x="174827" y="503958"/>
                  </a:cubicBezTo>
                  <a:cubicBezTo>
                    <a:pt x="112385" y="508191"/>
                    <a:pt x="125614" y="432520"/>
                    <a:pt x="101802" y="396008"/>
                  </a:cubicBezTo>
                  <a:cubicBezTo>
                    <a:pt x="77990" y="359496"/>
                    <a:pt x="42535" y="299700"/>
                    <a:pt x="31952" y="284883"/>
                  </a:cubicBezTo>
                  <a:cubicBezTo>
                    <a:pt x="21369" y="270066"/>
                    <a:pt x="37773" y="317691"/>
                    <a:pt x="38302" y="307108"/>
                  </a:cubicBezTo>
                  <a:cubicBezTo>
                    <a:pt x="38831" y="296525"/>
                    <a:pt x="-43719" y="249429"/>
                    <a:pt x="31952" y="199158"/>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7" name="フリーフォーム 316">
              <a:extLst>
                <a:ext uri="{FF2B5EF4-FFF2-40B4-BE49-F238E27FC236}">
                  <a16:creationId xmlns:a16="http://schemas.microsoft.com/office/drawing/2014/main" id="{9F2443E1-E8E7-6D4B-5049-5CA0F63F2567}"/>
                </a:ext>
              </a:extLst>
            </p:cNvPr>
            <p:cNvSpPr/>
            <p:nvPr/>
          </p:nvSpPr>
          <p:spPr>
            <a:xfrm>
              <a:off x="4521200" y="6603957"/>
              <a:ext cx="173331" cy="101643"/>
            </a:xfrm>
            <a:custGeom>
              <a:avLst/>
              <a:gdLst>
                <a:gd name="connsiteX0" fmla="*/ 0 w 173331"/>
                <a:gd name="connsiteY0" fmla="*/ 63543 h 101643"/>
                <a:gd name="connsiteX1" fmla="*/ 82550 w 173331"/>
                <a:gd name="connsiteY1" fmla="*/ 31793 h 101643"/>
                <a:gd name="connsiteX2" fmla="*/ 114300 w 173331"/>
                <a:gd name="connsiteY2" fmla="*/ 43 h 101643"/>
                <a:gd name="connsiteX3" fmla="*/ 158750 w 173331"/>
                <a:gd name="connsiteY3" fmla="*/ 25443 h 101643"/>
                <a:gd name="connsiteX4" fmla="*/ 165100 w 173331"/>
                <a:gd name="connsiteY4" fmla="*/ 47668 h 101643"/>
                <a:gd name="connsiteX5" fmla="*/ 50800 w 173331"/>
                <a:gd name="connsiteY5" fmla="*/ 101643 h 10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331" h="101643">
                  <a:moveTo>
                    <a:pt x="0" y="63543"/>
                  </a:moveTo>
                  <a:cubicBezTo>
                    <a:pt x="31750" y="52959"/>
                    <a:pt x="63500" y="42376"/>
                    <a:pt x="82550" y="31793"/>
                  </a:cubicBezTo>
                  <a:cubicBezTo>
                    <a:pt x="101600" y="21210"/>
                    <a:pt x="101600" y="1101"/>
                    <a:pt x="114300" y="43"/>
                  </a:cubicBezTo>
                  <a:cubicBezTo>
                    <a:pt x="127000" y="-1015"/>
                    <a:pt x="150283" y="17505"/>
                    <a:pt x="158750" y="25443"/>
                  </a:cubicBezTo>
                  <a:cubicBezTo>
                    <a:pt x="167217" y="33380"/>
                    <a:pt x="183092" y="34968"/>
                    <a:pt x="165100" y="47668"/>
                  </a:cubicBezTo>
                  <a:cubicBezTo>
                    <a:pt x="147108" y="60368"/>
                    <a:pt x="98954" y="81005"/>
                    <a:pt x="50800" y="10164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8" name="フリーフォーム 317">
              <a:extLst>
                <a:ext uri="{FF2B5EF4-FFF2-40B4-BE49-F238E27FC236}">
                  <a16:creationId xmlns:a16="http://schemas.microsoft.com/office/drawing/2014/main" id="{CA1DF574-3CE6-FA66-3101-727542974DFD}"/>
                </a:ext>
              </a:extLst>
            </p:cNvPr>
            <p:cNvSpPr/>
            <p:nvPr/>
          </p:nvSpPr>
          <p:spPr>
            <a:xfrm>
              <a:off x="4552950" y="6683375"/>
              <a:ext cx="57150" cy="206375"/>
            </a:xfrm>
            <a:custGeom>
              <a:avLst/>
              <a:gdLst>
                <a:gd name="connsiteX0" fmla="*/ 0 w 57150"/>
                <a:gd name="connsiteY0" fmla="*/ 0 h 206375"/>
                <a:gd name="connsiteX1" fmla="*/ 41275 w 57150"/>
                <a:gd name="connsiteY1" fmla="*/ 66675 h 206375"/>
                <a:gd name="connsiteX2" fmla="*/ 57150 w 57150"/>
                <a:gd name="connsiteY2" fmla="*/ 206375 h 206375"/>
              </a:gdLst>
              <a:ahLst/>
              <a:cxnLst>
                <a:cxn ang="0">
                  <a:pos x="connsiteX0" y="connsiteY0"/>
                </a:cxn>
                <a:cxn ang="0">
                  <a:pos x="connsiteX1" y="connsiteY1"/>
                </a:cxn>
                <a:cxn ang="0">
                  <a:pos x="connsiteX2" y="connsiteY2"/>
                </a:cxn>
              </a:cxnLst>
              <a:rect l="l" t="t" r="r" b="b"/>
              <a:pathLst>
                <a:path w="57150" h="206375">
                  <a:moveTo>
                    <a:pt x="0" y="0"/>
                  </a:moveTo>
                  <a:cubicBezTo>
                    <a:pt x="15875" y="16139"/>
                    <a:pt x="31750" y="32279"/>
                    <a:pt x="41275" y="66675"/>
                  </a:cubicBezTo>
                  <a:cubicBezTo>
                    <a:pt x="50800" y="101071"/>
                    <a:pt x="53975" y="153723"/>
                    <a:pt x="57150" y="2063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9" name="フリーフォーム 318">
              <a:extLst>
                <a:ext uri="{FF2B5EF4-FFF2-40B4-BE49-F238E27FC236}">
                  <a16:creationId xmlns:a16="http://schemas.microsoft.com/office/drawing/2014/main" id="{64C81693-BCFD-F025-8E3C-AF39CAF0E468}"/>
                </a:ext>
              </a:extLst>
            </p:cNvPr>
            <p:cNvSpPr/>
            <p:nvPr/>
          </p:nvSpPr>
          <p:spPr>
            <a:xfrm>
              <a:off x="4638675" y="6718300"/>
              <a:ext cx="24363" cy="142875"/>
            </a:xfrm>
            <a:custGeom>
              <a:avLst/>
              <a:gdLst>
                <a:gd name="connsiteX0" fmla="*/ 0 w 24363"/>
                <a:gd name="connsiteY0" fmla="*/ 0 h 142875"/>
                <a:gd name="connsiteX1" fmla="*/ 22225 w 24363"/>
                <a:gd name="connsiteY1" fmla="*/ 57150 h 142875"/>
                <a:gd name="connsiteX2" fmla="*/ 22225 w 24363"/>
                <a:gd name="connsiteY2" fmla="*/ 142875 h 142875"/>
              </a:gdLst>
              <a:ahLst/>
              <a:cxnLst>
                <a:cxn ang="0">
                  <a:pos x="connsiteX0" y="connsiteY0"/>
                </a:cxn>
                <a:cxn ang="0">
                  <a:pos x="connsiteX1" y="connsiteY1"/>
                </a:cxn>
                <a:cxn ang="0">
                  <a:pos x="connsiteX2" y="connsiteY2"/>
                </a:cxn>
              </a:cxnLst>
              <a:rect l="l" t="t" r="r" b="b"/>
              <a:pathLst>
                <a:path w="24363" h="142875">
                  <a:moveTo>
                    <a:pt x="0" y="0"/>
                  </a:moveTo>
                  <a:cubicBezTo>
                    <a:pt x="9260" y="16669"/>
                    <a:pt x="18521" y="33338"/>
                    <a:pt x="22225" y="57150"/>
                  </a:cubicBezTo>
                  <a:cubicBezTo>
                    <a:pt x="25929" y="80963"/>
                    <a:pt x="24077" y="111919"/>
                    <a:pt x="22225" y="142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0" name="フリーフォーム 319">
              <a:extLst>
                <a:ext uri="{FF2B5EF4-FFF2-40B4-BE49-F238E27FC236}">
                  <a16:creationId xmlns:a16="http://schemas.microsoft.com/office/drawing/2014/main" id="{73524D21-1DA9-05C2-3B8B-260AB68FB686}"/>
                </a:ext>
              </a:extLst>
            </p:cNvPr>
            <p:cNvSpPr/>
            <p:nvPr/>
          </p:nvSpPr>
          <p:spPr>
            <a:xfrm>
              <a:off x="4635500" y="6753987"/>
              <a:ext cx="127478" cy="78685"/>
            </a:xfrm>
            <a:custGeom>
              <a:avLst/>
              <a:gdLst>
                <a:gd name="connsiteX0" fmla="*/ 0 w 127478"/>
                <a:gd name="connsiteY0" fmla="*/ 24638 h 78685"/>
                <a:gd name="connsiteX1" fmla="*/ 79375 w 127478"/>
                <a:gd name="connsiteY1" fmla="*/ 2413 h 78685"/>
                <a:gd name="connsiteX2" fmla="*/ 79375 w 127478"/>
                <a:gd name="connsiteY2" fmla="*/ 75438 h 78685"/>
                <a:gd name="connsiteX3" fmla="*/ 120650 w 127478"/>
                <a:gd name="connsiteY3" fmla="*/ 62738 h 78685"/>
                <a:gd name="connsiteX4" fmla="*/ 127000 w 127478"/>
                <a:gd name="connsiteY4" fmla="*/ 34163 h 78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478" h="78685">
                  <a:moveTo>
                    <a:pt x="0" y="24638"/>
                  </a:moveTo>
                  <a:cubicBezTo>
                    <a:pt x="33073" y="9292"/>
                    <a:pt x="66146" y="-6054"/>
                    <a:pt x="79375" y="2413"/>
                  </a:cubicBezTo>
                  <a:cubicBezTo>
                    <a:pt x="92604" y="10880"/>
                    <a:pt x="72496" y="65384"/>
                    <a:pt x="79375" y="75438"/>
                  </a:cubicBezTo>
                  <a:cubicBezTo>
                    <a:pt x="86254" y="85492"/>
                    <a:pt x="112712" y="69617"/>
                    <a:pt x="120650" y="62738"/>
                  </a:cubicBezTo>
                  <a:cubicBezTo>
                    <a:pt x="128588" y="55859"/>
                    <a:pt x="127794" y="45011"/>
                    <a:pt x="127000" y="34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1" name="フリーフォーム 320">
              <a:extLst>
                <a:ext uri="{FF2B5EF4-FFF2-40B4-BE49-F238E27FC236}">
                  <a16:creationId xmlns:a16="http://schemas.microsoft.com/office/drawing/2014/main" id="{AC81E166-3CFE-D732-07E7-1FBDA368FB16}"/>
                </a:ext>
              </a:extLst>
            </p:cNvPr>
            <p:cNvSpPr/>
            <p:nvPr/>
          </p:nvSpPr>
          <p:spPr>
            <a:xfrm>
              <a:off x="4772025" y="6524625"/>
              <a:ext cx="85725" cy="63500"/>
            </a:xfrm>
            <a:custGeom>
              <a:avLst/>
              <a:gdLst>
                <a:gd name="connsiteX0" fmla="*/ 85725 w 85725"/>
                <a:gd name="connsiteY0" fmla="*/ 0 h 63500"/>
                <a:gd name="connsiteX1" fmla="*/ 25400 w 85725"/>
                <a:gd name="connsiteY1" fmla="*/ 41275 h 63500"/>
                <a:gd name="connsiteX2" fmla="*/ 0 w 85725"/>
                <a:gd name="connsiteY2" fmla="*/ 63500 h 63500"/>
              </a:gdLst>
              <a:ahLst/>
              <a:cxnLst>
                <a:cxn ang="0">
                  <a:pos x="connsiteX0" y="connsiteY0"/>
                </a:cxn>
                <a:cxn ang="0">
                  <a:pos x="connsiteX1" y="connsiteY1"/>
                </a:cxn>
                <a:cxn ang="0">
                  <a:pos x="connsiteX2" y="connsiteY2"/>
                </a:cxn>
              </a:cxnLst>
              <a:rect l="l" t="t" r="r" b="b"/>
              <a:pathLst>
                <a:path w="85725" h="63500">
                  <a:moveTo>
                    <a:pt x="85725" y="0"/>
                  </a:moveTo>
                  <a:cubicBezTo>
                    <a:pt x="62706" y="15346"/>
                    <a:pt x="39687" y="30692"/>
                    <a:pt x="25400" y="41275"/>
                  </a:cubicBezTo>
                  <a:cubicBezTo>
                    <a:pt x="11112" y="51858"/>
                    <a:pt x="5556" y="57679"/>
                    <a:pt x="0" y="635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2" name="フリーフォーム 321">
              <a:extLst>
                <a:ext uri="{FF2B5EF4-FFF2-40B4-BE49-F238E27FC236}">
                  <a16:creationId xmlns:a16="http://schemas.microsoft.com/office/drawing/2014/main" id="{B84A6997-54FE-A8E5-7933-99E09A4F5394}"/>
                </a:ext>
              </a:extLst>
            </p:cNvPr>
            <p:cNvSpPr/>
            <p:nvPr/>
          </p:nvSpPr>
          <p:spPr>
            <a:xfrm>
              <a:off x="4772025" y="6543675"/>
              <a:ext cx="152400" cy="127000"/>
            </a:xfrm>
            <a:custGeom>
              <a:avLst/>
              <a:gdLst>
                <a:gd name="connsiteX0" fmla="*/ 0 w 152400"/>
                <a:gd name="connsiteY0" fmla="*/ 127000 h 127000"/>
                <a:gd name="connsiteX1" fmla="*/ 95250 w 152400"/>
                <a:gd name="connsiteY1" fmla="*/ 98425 h 127000"/>
                <a:gd name="connsiteX2" fmla="*/ 152400 w 152400"/>
                <a:gd name="connsiteY2" fmla="*/ 0 h 127000"/>
              </a:gdLst>
              <a:ahLst/>
              <a:cxnLst>
                <a:cxn ang="0">
                  <a:pos x="connsiteX0" y="connsiteY0"/>
                </a:cxn>
                <a:cxn ang="0">
                  <a:pos x="connsiteX1" y="connsiteY1"/>
                </a:cxn>
                <a:cxn ang="0">
                  <a:pos x="connsiteX2" y="connsiteY2"/>
                </a:cxn>
              </a:cxnLst>
              <a:rect l="l" t="t" r="r" b="b"/>
              <a:pathLst>
                <a:path w="152400" h="127000">
                  <a:moveTo>
                    <a:pt x="0" y="127000"/>
                  </a:moveTo>
                  <a:cubicBezTo>
                    <a:pt x="34925" y="123296"/>
                    <a:pt x="69850" y="119592"/>
                    <a:pt x="95250" y="98425"/>
                  </a:cubicBezTo>
                  <a:cubicBezTo>
                    <a:pt x="120650" y="77258"/>
                    <a:pt x="136525" y="38629"/>
                    <a:pt x="152400"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3" name="フリーフォーム 322">
              <a:extLst>
                <a:ext uri="{FF2B5EF4-FFF2-40B4-BE49-F238E27FC236}">
                  <a16:creationId xmlns:a16="http://schemas.microsoft.com/office/drawing/2014/main" id="{9987673F-893C-E807-9176-1B0D8C136A7A}"/>
                </a:ext>
              </a:extLst>
            </p:cNvPr>
            <p:cNvSpPr/>
            <p:nvPr/>
          </p:nvSpPr>
          <p:spPr>
            <a:xfrm>
              <a:off x="4791075" y="6623050"/>
              <a:ext cx="149225" cy="100935"/>
            </a:xfrm>
            <a:custGeom>
              <a:avLst/>
              <a:gdLst>
                <a:gd name="connsiteX0" fmla="*/ 0 w 149225"/>
                <a:gd name="connsiteY0" fmla="*/ 92075 h 100935"/>
                <a:gd name="connsiteX1" fmla="*/ 57150 w 149225"/>
                <a:gd name="connsiteY1" fmla="*/ 92075 h 100935"/>
                <a:gd name="connsiteX2" fmla="*/ 149225 w 149225"/>
                <a:gd name="connsiteY2" fmla="*/ 0 h 100935"/>
              </a:gdLst>
              <a:ahLst/>
              <a:cxnLst>
                <a:cxn ang="0">
                  <a:pos x="connsiteX0" y="connsiteY0"/>
                </a:cxn>
                <a:cxn ang="0">
                  <a:pos x="connsiteX1" y="connsiteY1"/>
                </a:cxn>
                <a:cxn ang="0">
                  <a:pos x="connsiteX2" y="connsiteY2"/>
                </a:cxn>
              </a:cxnLst>
              <a:rect l="l" t="t" r="r" b="b"/>
              <a:pathLst>
                <a:path w="149225" h="100935">
                  <a:moveTo>
                    <a:pt x="0" y="92075"/>
                  </a:moveTo>
                  <a:cubicBezTo>
                    <a:pt x="16139" y="99748"/>
                    <a:pt x="32279" y="107421"/>
                    <a:pt x="57150" y="92075"/>
                  </a:cubicBezTo>
                  <a:cubicBezTo>
                    <a:pt x="82021" y="76729"/>
                    <a:pt x="115623" y="38364"/>
                    <a:pt x="149225"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4" name="フリーフォーム 323">
              <a:extLst>
                <a:ext uri="{FF2B5EF4-FFF2-40B4-BE49-F238E27FC236}">
                  <a16:creationId xmlns:a16="http://schemas.microsoft.com/office/drawing/2014/main" id="{7A41BC13-D12A-A7BF-58F0-74A142D22143}"/>
                </a:ext>
              </a:extLst>
            </p:cNvPr>
            <p:cNvSpPr/>
            <p:nvPr/>
          </p:nvSpPr>
          <p:spPr>
            <a:xfrm>
              <a:off x="4835525" y="6594475"/>
              <a:ext cx="80371" cy="181680"/>
            </a:xfrm>
            <a:custGeom>
              <a:avLst/>
              <a:gdLst>
                <a:gd name="connsiteX0" fmla="*/ 0 w 80371"/>
                <a:gd name="connsiteY0" fmla="*/ 0 h 181680"/>
                <a:gd name="connsiteX1" fmla="*/ 69850 w 80371"/>
                <a:gd name="connsiteY1" fmla="*/ 130175 h 181680"/>
                <a:gd name="connsiteX2" fmla="*/ 76200 w 80371"/>
                <a:gd name="connsiteY2" fmla="*/ 174625 h 181680"/>
                <a:gd name="connsiteX3" fmla="*/ 31750 w 80371"/>
                <a:gd name="connsiteY3" fmla="*/ 180975 h 181680"/>
              </a:gdLst>
              <a:ahLst/>
              <a:cxnLst>
                <a:cxn ang="0">
                  <a:pos x="connsiteX0" y="connsiteY0"/>
                </a:cxn>
                <a:cxn ang="0">
                  <a:pos x="connsiteX1" y="connsiteY1"/>
                </a:cxn>
                <a:cxn ang="0">
                  <a:pos x="connsiteX2" y="connsiteY2"/>
                </a:cxn>
                <a:cxn ang="0">
                  <a:pos x="connsiteX3" y="connsiteY3"/>
                </a:cxn>
              </a:cxnLst>
              <a:rect l="l" t="t" r="r" b="b"/>
              <a:pathLst>
                <a:path w="80371" h="181680">
                  <a:moveTo>
                    <a:pt x="0" y="0"/>
                  </a:moveTo>
                  <a:cubicBezTo>
                    <a:pt x="28575" y="50535"/>
                    <a:pt x="57150" y="101071"/>
                    <a:pt x="69850" y="130175"/>
                  </a:cubicBezTo>
                  <a:cubicBezTo>
                    <a:pt x="82550" y="159279"/>
                    <a:pt x="82550" y="166158"/>
                    <a:pt x="76200" y="174625"/>
                  </a:cubicBezTo>
                  <a:cubicBezTo>
                    <a:pt x="69850" y="183092"/>
                    <a:pt x="50800" y="182033"/>
                    <a:pt x="31750" y="1809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1" name="フリーフォーム 330">
              <a:extLst>
                <a:ext uri="{FF2B5EF4-FFF2-40B4-BE49-F238E27FC236}">
                  <a16:creationId xmlns:a16="http://schemas.microsoft.com/office/drawing/2014/main" id="{A7C30929-6F35-AD9B-F506-FB3D81642B7E}"/>
                </a:ext>
              </a:extLst>
            </p:cNvPr>
            <p:cNvSpPr/>
            <p:nvPr/>
          </p:nvSpPr>
          <p:spPr>
            <a:xfrm>
              <a:off x="4940709" y="8098530"/>
              <a:ext cx="216723" cy="198170"/>
            </a:xfrm>
            <a:custGeom>
              <a:avLst/>
              <a:gdLst>
                <a:gd name="connsiteX0" fmla="*/ 13003 w 216723"/>
                <a:gd name="connsiteY0" fmla="*/ 12308 h 198170"/>
                <a:gd name="connsiteX1" fmla="*/ 206678 w 216723"/>
                <a:gd name="connsiteY1" fmla="*/ 2783 h 198170"/>
                <a:gd name="connsiteX2" fmla="*/ 187628 w 216723"/>
                <a:gd name="connsiteY2" fmla="*/ 25008 h 198170"/>
                <a:gd name="connsiteX3" fmla="*/ 174928 w 216723"/>
                <a:gd name="connsiteY3" fmla="*/ 123433 h 198170"/>
                <a:gd name="connsiteX4" fmla="*/ 178103 w 216723"/>
                <a:gd name="connsiteY4" fmla="*/ 164708 h 198170"/>
                <a:gd name="connsiteX5" fmla="*/ 73328 w 216723"/>
                <a:gd name="connsiteY5" fmla="*/ 174233 h 198170"/>
                <a:gd name="connsiteX6" fmla="*/ 38403 w 216723"/>
                <a:gd name="connsiteY6" fmla="*/ 196458 h 198170"/>
                <a:gd name="connsiteX7" fmla="*/ 19353 w 216723"/>
                <a:gd name="connsiteY7" fmla="*/ 123433 h 198170"/>
                <a:gd name="connsiteX8" fmla="*/ 13003 w 216723"/>
                <a:gd name="connsiteY8" fmla="*/ 12308 h 198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23" h="198170">
                  <a:moveTo>
                    <a:pt x="13003" y="12308"/>
                  </a:moveTo>
                  <a:cubicBezTo>
                    <a:pt x="44224" y="-7800"/>
                    <a:pt x="206678" y="2783"/>
                    <a:pt x="206678" y="2783"/>
                  </a:cubicBezTo>
                  <a:cubicBezTo>
                    <a:pt x="235782" y="4900"/>
                    <a:pt x="192920" y="4900"/>
                    <a:pt x="187628" y="25008"/>
                  </a:cubicBezTo>
                  <a:cubicBezTo>
                    <a:pt x="182336" y="45116"/>
                    <a:pt x="176516" y="100150"/>
                    <a:pt x="174928" y="123433"/>
                  </a:cubicBezTo>
                  <a:cubicBezTo>
                    <a:pt x="173341" y="146716"/>
                    <a:pt x="195036" y="156241"/>
                    <a:pt x="178103" y="164708"/>
                  </a:cubicBezTo>
                  <a:cubicBezTo>
                    <a:pt x="161170" y="173175"/>
                    <a:pt x="96611" y="168941"/>
                    <a:pt x="73328" y="174233"/>
                  </a:cubicBezTo>
                  <a:cubicBezTo>
                    <a:pt x="50045" y="179525"/>
                    <a:pt x="47399" y="204925"/>
                    <a:pt x="38403" y="196458"/>
                  </a:cubicBezTo>
                  <a:cubicBezTo>
                    <a:pt x="29407" y="187991"/>
                    <a:pt x="22528" y="149891"/>
                    <a:pt x="19353" y="123433"/>
                  </a:cubicBezTo>
                  <a:cubicBezTo>
                    <a:pt x="16178" y="96975"/>
                    <a:pt x="-18218" y="32416"/>
                    <a:pt x="13003" y="12308"/>
                  </a:cubicBezTo>
                  <a:close/>
                </a:path>
              </a:pathLst>
            </a:custGeom>
            <a:solidFill>
              <a:schemeClr val="bg2">
                <a:lumMod val="2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4" name="フリーフォーム 333">
              <a:extLst>
                <a:ext uri="{FF2B5EF4-FFF2-40B4-BE49-F238E27FC236}">
                  <a16:creationId xmlns:a16="http://schemas.microsoft.com/office/drawing/2014/main" id="{2A61A51E-0F54-9336-0B8A-C969FBF582B6}"/>
                </a:ext>
              </a:extLst>
            </p:cNvPr>
            <p:cNvSpPr/>
            <p:nvPr/>
          </p:nvSpPr>
          <p:spPr>
            <a:xfrm>
              <a:off x="3654425" y="11757025"/>
              <a:ext cx="279400" cy="85725"/>
            </a:xfrm>
            <a:custGeom>
              <a:avLst/>
              <a:gdLst>
                <a:gd name="connsiteX0" fmla="*/ 0 w 279400"/>
                <a:gd name="connsiteY0" fmla="*/ 85725 h 85725"/>
                <a:gd name="connsiteX1" fmla="*/ 279400 w 279400"/>
                <a:gd name="connsiteY1" fmla="*/ 0 h 85725"/>
              </a:gdLst>
              <a:ahLst/>
              <a:cxnLst>
                <a:cxn ang="0">
                  <a:pos x="connsiteX0" y="connsiteY0"/>
                </a:cxn>
                <a:cxn ang="0">
                  <a:pos x="connsiteX1" y="connsiteY1"/>
                </a:cxn>
              </a:cxnLst>
              <a:rect l="l" t="t" r="r" b="b"/>
              <a:pathLst>
                <a:path w="279400" h="85725">
                  <a:moveTo>
                    <a:pt x="0" y="85725"/>
                  </a:moveTo>
                  <a:lnTo>
                    <a:pt x="279400" y="0"/>
                  </a:ln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5" name="フリーフォーム 334">
              <a:extLst>
                <a:ext uri="{FF2B5EF4-FFF2-40B4-BE49-F238E27FC236}">
                  <a16:creationId xmlns:a16="http://schemas.microsoft.com/office/drawing/2014/main" id="{72FAC295-77C1-DE36-3BFC-180DD10E506C}"/>
                </a:ext>
              </a:extLst>
            </p:cNvPr>
            <p:cNvSpPr/>
            <p:nvPr/>
          </p:nvSpPr>
          <p:spPr>
            <a:xfrm>
              <a:off x="4292600" y="11623675"/>
              <a:ext cx="400104" cy="187325"/>
            </a:xfrm>
            <a:custGeom>
              <a:avLst/>
              <a:gdLst>
                <a:gd name="connsiteX0" fmla="*/ 292100 w 400104"/>
                <a:gd name="connsiteY0" fmla="*/ 0 h 187325"/>
                <a:gd name="connsiteX1" fmla="*/ 400050 w 400104"/>
                <a:gd name="connsiteY1" fmla="*/ 111125 h 187325"/>
                <a:gd name="connsiteX2" fmla="*/ 301625 w 400104"/>
                <a:gd name="connsiteY2" fmla="*/ 158750 h 187325"/>
                <a:gd name="connsiteX3" fmla="*/ 0 w 400104"/>
                <a:gd name="connsiteY3" fmla="*/ 187325 h 187325"/>
              </a:gdLst>
              <a:ahLst/>
              <a:cxnLst>
                <a:cxn ang="0">
                  <a:pos x="connsiteX0" y="connsiteY0"/>
                </a:cxn>
                <a:cxn ang="0">
                  <a:pos x="connsiteX1" y="connsiteY1"/>
                </a:cxn>
                <a:cxn ang="0">
                  <a:pos x="connsiteX2" y="connsiteY2"/>
                </a:cxn>
                <a:cxn ang="0">
                  <a:pos x="connsiteX3" y="connsiteY3"/>
                </a:cxn>
              </a:cxnLst>
              <a:rect l="l" t="t" r="r" b="b"/>
              <a:pathLst>
                <a:path w="400104" h="187325">
                  <a:moveTo>
                    <a:pt x="292100" y="0"/>
                  </a:moveTo>
                  <a:cubicBezTo>
                    <a:pt x="345281" y="42333"/>
                    <a:pt x="398463" y="84667"/>
                    <a:pt x="400050" y="111125"/>
                  </a:cubicBezTo>
                  <a:cubicBezTo>
                    <a:pt x="401638" y="137583"/>
                    <a:pt x="368300" y="146050"/>
                    <a:pt x="301625" y="158750"/>
                  </a:cubicBezTo>
                  <a:cubicBezTo>
                    <a:pt x="234950" y="171450"/>
                    <a:pt x="117475" y="179387"/>
                    <a:pt x="0" y="1873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6" name="フリーフォーム 335">
              <a:extLst>
                <a:ext uri="{FF2B5EF4-FFF2-40B4-BE49-F238E27FC236}">
                  <a16:creationId xmlns:a16="http://schemas.microsoft.com/office/drawing/2014/main" id="{6C60A832-2CB1-DCAA-C64E-35D3F490FB8A}"/>
                </a:ext>
              </a:extLst>
            </p:cNvPr>
            <p:cNvSpPr/>
            <p:nvPr/>
          </p:nvSpPr>
          <p:spPr>
            <a:xfrm>
              <a:off x="5641975" y="11642725"/>
              <a:ext cx="479425" cy="209550"/>
            </a:xfrm>
            <a:custGeom>
              <a:avLst/>
              <a:gdLst>
                <a:gd name="connsiteX0" fmla="*/ 0 w 479425"/>
                <a:gd name="connsiteY0" fmla="*/ 0 h 209550"/>
                <a:gd name="connsiteX1" fmla="*/ 282575 w 479425"/>
                <a:gd name="connsiteY1" fmla="*/ 85725 h 209550"/>
                <a:gd name="connsiteX2" fmla="*/ 479425 w 479425"/>
                <a:gd name="connsiteY2" fmla="*/ 209550 h 209550"/>
              </a:gdLst>
              <a:ahLst/>
              <a:cxnLst>
                <a:cxn ang="0">
                  <a:pos x="connsiteX0" y="connsiteY0"/>
                </a:cxn>
                <a:cxn ang="0">
                  <a:pos x="connsiteX1" y="connsiteY1"/>
                </a:cxn>
                <a:cxn ang="0">
                  <a:pos x="connsiteX2" y="connsiteY2"/>
                </a:cxn>
              </a:cxnLst>
              <a:rect l="l" t="t" r="r" b="b"/>
              <a:pathLst>
                <a:path w="479425" h="209550">
                  <a:moveTo>
                    <a:pt x="0" y="0"/>
                  </a:moveTo>
                  <a:cubicBezTo>
                    <a:pt x="101335" y="25400"/>
                    <a:pt x="202671" y="50800"/>
                    <a:pt x="282575" y="85725"/>
                  </a:cubicBezTo>
                  <a:cubicBezTo>
                    <a:pt x="362479" y="120650"/>
                    <a:pt x="420952" y="165100"/>
                    <a:pt x="479425" y="2095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7" name="フリーフォーム 336">
              <a:extLst>
                <a:ext uri="{FF2B5EF4-FFF2-40B4-BE49-F238E27FC236}">
                  <a16:creationId xmlns:a16="http://schemas.microsoft.com/office/drawing/2014/main" id="{F1CD15BD-41ED-6FC7-CEB9-892DF706923A}"/>
                </a:ext>
              </a:extLst>
            </p:cNvPr>
            <p:cNvSpPr/>
            <p:nvPr/>
          </p:nvSpPr>
          <p:spPr>
            <a:xfrm>
              <a:off x="6153150" y="11630025"/>
              <a:ext cx="375395" cy="285750"/>
            </a:xfrm>
            <a:custGeom>
              <a:avLst/>
              <a:gdLst>
                <a:gd name="connsiteX0" fmla="*/ 0 w 375395"/>
                <a:gd name="connsiteY0" fmla="*/ 0 h 285750"/>
                <a:gd name="connsiteX1" fmla="*/ 263525 w 375395"/>
                <a:gd name="connsiteY1" fmla="*/ 146050 h 285750"/>
                <a:gd name="connsiteX2" fmla="*/ 352425 w 375395"/>
                <a:gd name="connsiteY2" fmla="*/ 228600 h 285750"/>
                <a:gd name="connsiteX3" fmla="*/ 374650 w 375395"/>
                <a:gd name="connsiteY3" fmla="*/ 269875 h 285750"/>
                <a:gd name="connsiteX4" fmla="*/ 333375 w 375395"/>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395" h="285750">
                  <a:moveTo>
                    <a:pt x="0" y="0"/>
                  </a:moveTo>
                  <a:cubicBezTo>
                    <a:pt x="102393" y="53975"/>
                    <a:pt x="204787" y="107950"/>
                    <a:pt x="263525" y="146050"/>
                  </a:cubicBezTo>
                  <a:cubicBezTo>
                    <a:pt x="322263" y="184150"/>
                    <a:pt x="333904" y="207963"/>
                    <a:pt x="352425" y="228600"/>
                  </a:cubicBezTo>
                  <a:cubicBezTo>
                    <a:pt x="370946" y="249237"/>
                    <a:pt x="377825" y="260350"/>
                    <a:pt x="374650" y="269875"/>
                  </a:cubicBezTo>
                  <a:cubicBezTo>
                    <a:pt x="371475" y="279400"/>
                    <a:pt x="352425" y="282575"/>
                    <a:pt x="333375" y="2857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8" name="フリーフォーム 337">
              <a:extLst>
                <a:ext uri="{FF2B5EF4-FFF2-40B4-BE49-F238E27FC236}">
                  <a16:creationId xmlns:a16="http://schemas.microsoft.com/office/drawing/2014/main" id="{FD4FFD81-9208-5E92-5AB2-2DDC9B04496A}"/>
                </a:ext>
              </a:extLst>
            </p:cNvPr>
            <p:cNvSpPr/>
            <p:nvPr/>
          </p:nvSpPr>
          <p:spPr>
            <a:xfrm>
              <a:off x="7559336" y="6647073"/>
              <a:ext cx="629133" cy="680886"/>
            </a:xfrm>
            <a:custGeom>
              <a:avLst/>
              <a:gdLst>
                <a:gd name="connsiteX0" fmla="*/ 184489 w 629133"/>
                <a:gd name="connsiteY0" fmla="*/ 172827 h 680886"/>
                <a:gd name="connsiteX1" fmla="*/ 489289 w 629133"/>
                <a:gd name="connsiteY1" fmla="*/ 166477 h 680886"/>
                <a:gd name="connsiteX2" fmla="*/ 625814 w 629133"/>
                <a:gd name="connsiteY2" fmla="*/ 283952 h 680886"/>
                <a:gd name="connsiteX3" fmla="*/ 362289 w 629133"/>
                <a:gd name="connsiteY3" fmla="*/ 664952 h 680886"/>
                <a:gd name="connsiteX4" fmla="*/ 263864 w 629133"/>
                <a:gd name="connsiteY4" fmla="*/ 512552 h 680886"/>
                <a:gd name="connsiteX5" fmla="*/ 54314 w 629133"/>
                <a:gd name="connsiteY5" fmla="*/ 680827 h 680886"/>
                <a:gd name="connsiteX6" fmla="*/ 70189 w 629133"/>
                <a:gd name="connsiteY6" fmla="*/ 490327 h 680886"/>
                <a:gd name="connsiteX7" fmla="*/ 155914 w 629133"/>
                <a:gd name="connsiteY7" fmla="*/ 328402 h 680886"/>
                <a:gd name="connsiteX8" fmla="*/ 339 w 629133"/>
                <a:gd name="connsiteY8" fmla="*/ 210927 h 680886"/>
                <a:gd name="connsiteX9" fmla="*/ 206714 w 629133"/>
                <a:gd name="connsiteY9" fmla="*/ 83927 h 680886"/>
                <a:gd name="connsiteX10" fmla="*/ 346414 w 629133"/>
                <a:gd name="connsiteY10" fmla="*/ 1377 h 680886"/>
                <a:gd name="connsiteX11" fmla="*/ 184489 w 629133"/>
                <a:gd name="connsiteY11" fmla="*/ 172827 h 68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9133" h="680886">
                  <a:moveTo>
                    <a:pt x="184489" y="172827"/>
                  </a:moveTo>
                  <a:cubicBezTo>
                    <a:pt x="208301" y="200344"/>
                    <a:pt x="415735" y="147956"/>
                    <a:pt x="489289" y="166477"/>
                  </a:cubicBezTo>
                  <a:cubicBezTo>
                    <a:pt x="562843" y="184998"/>
                    <a:pt x="646981" y="200873"/>
                    <a:pt x="625814" y="283952"/>
                  </a:cubicBezTo>
                  <a:cubicBezTo>
                    <a:pt x="604647" y="367031"/>
                    <a:pt x="422614" y="626852"/>
                    <a:pt x="362289" y="664952"/>
                  </a:cubicBezTo>
                  <a:cubicBezTo>
                    <a:pt x="301964" y="703052"/>
                    <a:pt x="315193" y="509906"/>
                    <a:pt x="263864" y="512552"/>
                  </a:cubicBezTo>
                  <a:cubicBezTo>
                    <a:pt x="212535" y="515198"/>
                    <a:pt x="86593" y="684531"/>
                    <a:pt x="54314" y="680827"/>
                  </a:cubicBezTo>
                  <a:cubicBezTo>
                    <a:pt x="22035" y="677123"/>
                    <a:pt x="53256" y="549064"/>
                    <a:pt x="70189" y="490327"/>
                  </a:cubicBezTo>
                  <a:cubicBezTo>
                    <a:pt x="87122" y="431590"/>
                    <a:pt x="167556" y="374969"/>
                    <a:pt x="155914" y="328402"/>
                  </a:cubicBezTo>
                  <a:cubicBezTo>
                    <a:pt x="144272" y="281835"/>
                    <a:pt x="-8128" y="251673"/>
                    <a:pt x="339" y="210927"/>
                  </a:cubicBezTo>
                  <a:cubicBezTo>
                    <a:pt x="8806" y="170181"/>
                    <a:pt x="149035" y="118852"/>
                    <a:pt x="206714" y="83927"/>
                  </a:cubicBezTo>
                  <a:cubicBezTo>
                    <a:pt x="264393" y="49002"/>
                    <a:pt x="345885" y="-9735"/>
                    <a:pt x="346414" y="1377"/>
                  </a:cubicBezTo>
                  <a:cubicBezTo>
                    <a:pt x="346943" y="12489"/>
                    <a:pt x="160677" y="145310"/>
                    <a:pt x="184489" y="17282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9" name="フリーフォーム 338">
              <a:extLst>
                <a:ext uri="{FF2B5EF4-FFF2-40B4-BE49-F238E27FC236}">
                  <a16:creationId xmlns:a16="http://schemas.microsoft.com/office/drawing/2014/main" id="{2D363D46-A99B-25F6-463C-BDF6F5163349}"/>
                </a:ext>
              </a:extLst>
            </p:cNvPr>
            <p:cNvSpPr/>
            <p:nvPr/>
          </p:nvSpPr>
          <p:spPr>
            <a:xfrm>
              <a:off x="1793041" y="3868850"/>
              <a:ext cx="314866" cy="757422"/>
            </a:xfrm>
            <a:custGeom>
              <a:avLst/>
              <a:gdLst>
                <a:gd name="connsiteX0" fmla="*/ 216734 w 314866"/>
                <a:gd name="connsiteY0" fmla="*/ 23700 h 757422"/>
                <a:gd name="connsiteX1" fmla="*/ 311984 w 314866"/>
                <a:gd name="connsiteY1" fmla="*/ 160225 h 757422"/>
                <a:gd name="connsiteX2" fmla="*/ 216734 w 314866"/>
                <a:gd name="connsiteY2" fmla="*/ 433275 h 757422"/>
                <a:gd name="connsiteX3" fmla="*/ 308809 w 314866"/>
                <a:gd name="connsiteY3" fmla="*/ 420575 h 757422"/>
                <a:gd name="connsiteX4" fmla="*/ 7184 w 314866"/>
                <a:gd name="connsiteY4" fmla="*/ 753950 h 757422"/>
                <a:gd name="connsiteX5" fmla="*/ 89734 w 314866"/>
                <a:gd name="connsiteY5" fmla="*/ 588850 h 757422"/>
                <a:gd name="connsiteX6" fmla="*/ 35759 w 314866"/>
                <a:gd name="connsiteY6" fmla="*/ 493600 h 757422"/>
                <a:gd name="connsiteX7" fmla="*/ 188159 w 314866"/>
                <a:gd name="connsiteY7" fmla="*/ 239600 h 757422"/>
                <a:gd name="connsiteX8" fmla="*/ 140534 w 314866"/>
                <a:gd name="connsiteY8" fmla="*/ 4650 h 757422"/>
                <a:gd name="connsiteX9" fmla="*/ 216734 w 314866"/>
                <a:gd name="connsiteY9" fmla="*/ 80850 h 757422"/>
                <a:gd name="connsiteX10" fmla="*/ 216734 w 314866"/>
                <a:gd name="connsiteY10" fmla="*/ 23700 h 757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866" h="757422">
                  <a:moveTo>
                    <a:pt x="216734" y="23700"/>
                  </a:moveTo>
                  <a:cubicBezTo>
                    <a:pt x="232609" y="36929"/>
                    <a:pt x="311984" y="91963"/>
                    <a:pt x="311984" y="160225"/>
                  </a:cubicBezTo>
                  <a:cubicBezTo>
                    <a:pt x="311984" y="228487"/>
                    <a:pt x="217263" y="389883"/>
                    <a:pt x="216734" y="433275"/>
                  </a:cubicBezTo>
                  <a:cubicBezTo>
                    <a:pt x="216205" y="476667"/>
                    <a:pt x="343734" y="367129"/>
                    <a:pt x="308809" y="420575"/>
                  </a:cubicBezTo>
                  <a:cubicBezTo>
                    <a:pt x="273884" y="474021"/>
                    <a:pt x="43696" y="725904"/>
                    <a:pt x="7184" y="753950"/>
                  </a:cubicBezTo>
                  <a:cubicBezTo>
                    <a:pt x="-29328" y="781996"/>
                    <a:pt x="84971" y="632242"/>
                    <a:pt x="89734" y="588850"/>
                  </a:cubicBezTo>
                  <a:cubicBezTo>
                    <a:pt x="94496" y="545458"/>
                    <a:pt x="19355" y="551808"/>
                    <a:pt x="35759" y="493600"/>
                  </a:cubicBezTo>
                  <a:cubicBezTo>
                    <a:pt x="52163" y="435392"/>
                    <a:pt x="170696" y="321092"/>
                    <a:pt x="188159" y="239600"/>
                  </a:cubicBezTo>
                  <a:cubicBezTo>
                    <a:pt x="205621" y="158108"/>
                    <a:pt x="135772" y="31108"/>
                    <a:pt x="140534" y="4650"/>
                  </a:cubicBezTo>
                  <a:cubicBezTo>
                    <a:pt x="145296" y="-21808"/>
                    <a:pt x="199801" y="72913"/>
                    <a:pt x="216734" y="80850"/>
                  </a:cubicBezTo>
                  <a:cubicBezTo>
                    <a:pt x="233667" y="88787"/>
                    <a:pt x="200859" y="10471"/>
                    <a:pt x="216734" y="2370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0" name="フリーフォーム 339">
              <a:extLst>
                <a:ext uri="{FF2B5EF4-FFF2-40B4-BE49-F238E27FC236}">
                  <a16:creationId xmlns:a16="http://schemas.microsoft.com/office/drawing/2014/main" id="{036325A2-28A9-DCC2-23A8-EC217319A473}"/>
                </a:ext>
              </a:extLst>
            </p:cNvPr>
            <p:cNvSpPr/>
            <p:nvPr/>
          </p:nvSpPr>
          <p:spPr>
            <a:xfrm>
              <a:off x="1783600" y="4348822"/>
              <a:ext cx="740732" cy="902628"/>
            </a:xfrm>
            <a:custGeom>
              <a:avLst/>
              <a:gdLst>
                <a:gd name="connsiteX0" fmla="*/ 54725 w 740732"/>
                <a:gd name="connsiteY0" fmla="*/ 210478 h 902628"/>
                <a:gd name="connsiteX1" fmla="*/ 457950 w 740732"/>
                <a:gd name="connsiteY1" fmla="*/ 4103 h 902628"/>
                <a:gd name="connsiteX2" fmla="*/ 642100 w 740732"/>
                <a:gd name="connsiteY2" fmla="*/ 70778 h 902628"/>
                <a:gd name="connsiteX3" fmla="*/ 702425 w 740732"/>
                <a:gd name="connsiteY3" fmla="*/ 45378 h 902628"/>
                <a:gd name="connsiteX4" fmla="*/ 711950 w 740732"/>
                <a:gd name="connsiteY4" fmla="*/ 220003 h 902628"/>
                <a:gd name="connsiteX5" fmla="*/ 588125 w 740732"/>
                <a:gd name="connsiteY5" fmla="*/ 340653 h 902628"/>
                <a:gd name="connsiteX6" fmla="*/ 740525 w 740732"/>
                <a:gd name="connsiteY6" fmla="*/ 493053 h 902628"/>
                <a:gd name="connsiteX7" fmla="*/ 610350 w 740732"/>
                <a:gd name="connsiteY7" fmla="*/ 642278 h 902628"/>
                <a:gd name="connsiteX8" fmla="*/ 213475 w 740732"/>
                <a:gd name="connsiteY8" fmla="*/ 902628 h 902628"/>
                <a:gd name="connsiteX9" fmla="*/ 140450 w 740732"/>
                <a:gd name="connsiteY9" fmla="*/ 642278 h 902628"/>
                <a:gd name="connsiteX10" fmla="*/ 750 w 740732"/>
                <a:gd name="connsiteY10" fmla="*/ 588303 h 902628"/>
                <a:gd name="connsiteX11" fmla="*/ 207125 w 740732"/>
                <a:gd name="connsiteY11" fmla="*/ 286678 h 902628"/>
                <a:gd name="connsiteX12" fmla="*/ 22975 w 740732"/>
                <a:gd name="connsiteY12" fmla="*/ 334303 h 902628"/>
                <a:gd name="connsiteX13" fmla="*/ 140450 w 740732"/>
                <a:gd name="connsiteY13" fmla="*/ 251753 h 902628"/>
                <a:gd name="connsiteX14" fmla="*/ 54725 w 740732"/>
                <a:gd name="connsiteY14" fmla="*/ 210478 h 902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0732" h="902628">
                  <a:moveTo>
                    <a:pt x="54725" y="210478"/>
                  </a:moveTo>
                  <a:cubicBezTo>
                    <a:pt x="107642" y="169203"/>
                    <a:pt x="360054" y="27386"/>
                    <a:pt x="457950" y="4103"/>
                  </a:cubicBezTo>
                  <a:cubicBezTo>
                    <a:pt x="555846" y="-19180"/>
                    <a:pt x="601354" y="63899"/>
                    <a:pt x="642100" y="70778"/>
                  </a:cubicBezTo>
                  <a:cubicBezTo>
                    <a:pt x="682846" y="77657"/>
                    <a:pt x="690783" y="20507"/>
                    <a:pt x="702425" y="45378"/>
                  </a:cubicBezTo>
                  <a:cubicBezTo>
                    <a:pt x="714067" y="70249"/>
                    <a:pt x="731000" y="170790"/>
                    <a:pt x="711950" y="220003"/>
                  </a:cubicBezTo>
                  <a:cubicBezTo>
                    <a:pt x="692900" y="269216"/>
                    <a:pt x="583363" y="295145"/>
                    <a:pt x="588125" y="340653"/>
                  </a:cubicBezTo>
                  <a:cubicBezTo>
                    <a:pt x="592887" y="386161"/>
                    <a:pt x="736821" y="442782"/>
                    <a:pt x="740525" y="493053"/>
                  </a:cubicBezTo>
                  <a:cubicBezTo>
                    <a:pt x="744229" y="543324"/>
                    <a:pt x="698192" y="574015"/>
                    <a:pt x="610350" y="642278"/>
                  </a:cubicBezTo>
                  <a:cubicBezTo>
                    <a:pt x="522508" y="710541"/>
                    <a:pt x="291792" y="902628"/>
                    <a:pt x="213475" y="902628"/>
                  </a:cubicBezTo>
                  <a:cubicBezTo>
                    <a:pt x="135158" y="902628"/>
                    <a:pt x="175904" y="694666"/>
                    <a:pt x="140450" y="642278"/>
                  </a:cubicBezTo>
                  <a:cubicBezTo>
                    <a:pt x="104996" y="589890"/>
                    <a:pt x="-10363" y="647570"/>
                    <a:pt x="750" y="588303"/>
                  </a:cubicBezTo>
                  <a:cubicBezTo>
                    <a:pt x="11862" y="529036"/>
                    <a:pt x="203421" y="329011"/>
                    <a:pt x="207125" y="286678"/>
                  </a:cubicBezTo>
                  <a:cubicBezTo>
                    <a:pt x="210829" y="244345"/>
                    <a:pt x="34087" y="340124"/>
                    <a:pt x="22975" y="334303"/>
                  </a:cubicBezTo>
                  <a:cubicBezTo>
                    <a:pt x="11863" y="328482"/>
                    <a:pt x="130925" y="268157"/>
                    <a:pt x="140450" y="251753"/>
                  </a:cubicBezTo>
                  <a:cubicBezTo>
                    <a:pt x="149975" y="235349"/>
                    <a:pt x="1808" y="251753"/>
                    <a:pt x="54725" y="210478"/>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2" name="フリーフォーム 341">
              <a:extLst>
                <a:ext uri="{FF2B5EF4-FFF2-40B4-BE49-F238E27FC236}">
                  <a16:creationId xmlns:a16="http://schemas.microsoft.com/office/drawing/2014/main" id="{CF9BB76C-57A3-ABCA-3B53-C701FD7B3F0C}"/>
                </a:ext>
              </a:extLst>
            </p:cNvPr>
            <p:cNvSpPr/>
            <p:nvPr/>
          </p:nvSpPr>
          <p:spPr>
            <a:xfrm>
              <a:off x="4650268" y="4789459"/>
              <a:ext cx="541330" cy="984726"/>
            </a:xfrm>
            <a:custGeom>
              <a:avLst/>
              <a:gdLst>
                <a:gd name="connsiteX0" fmla="*/ 182989 w 541330"/>
                <a:gd name="connsiteY0" fmla="*/ 265867 h 984726"/>
                <a:gd name="connsiteX1" fmla="*/ 109 w 541330"/>
                <a:gd name="connsiteY1" fmla="*/ 487935 h 984726"/>
                <a:gd name="connsiteX2" fmla="*/ 156863 w 541330"/>
                <a:gd name="connsiteY2" fmla="*/ 827570 h 984726"/>
                <a:gd name="connsiteX3" fmla="*/ 209115 w 541330"/>
                <a:gd name="connsiteY3" fmla="*/ 945135 h 984726"/>
                <a:gd name="connsiteX4" fmla="*/ 535686 w 541330"/>
                <a:gd name="connsiteY4" fmla="*/ 775318 h 984726"/>
                <a:gd name="connsiteX5" fmla="*/ 418121 w 541330"/>
                <a:gd name="connsiteY5" fmla="*/ 984324 h 984726"/>
                <a:gd name="connsiteX6" fmla="*/ 444246 w 541330"/>
                <a:gd name="connsiteY6" fmla="*/ 710004 h 984726"/>
                <a:gd name="connsiteX7" fmla="*/ 483435 w 541330"/>
                <a:gd name="connsiteY7" fmla="*/ 30735 h 984726"/>
                <a:gd name="connsiteX8" fmla="*/ 457309 w 541330"/>
                <a:gd name="connsiteY8" fmla="*/ 135238 h 984726"/>
                <a:gd name="connsiteX9" fmla="*/ 182989 w 541330"/>
                <a:gd name="connsiteY9" fmla="*/ 265867 h 98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1330" h="984726">
                  <a:moveTo>
                    <a:pt x="182989" y="265867"/>
                  </a:moveTo>
                  <a:cubicBezTo>
                    <a:pt x="106789" y="324650"/>
                    <a:pt x="4463" y="394318"/>
                    <a:pt x="109" y="487935"/>
                  </a:cubicBezTo>
                  <a:cubicBezTo>
                    <a:pt x="-4245" y="581552"/>
                    <a:pt x="122029" y="751370"/>
                    <a:pt x="156863" y="827570"/>
                  </a:cubicBezTo>
                  <a:cubicBezTo>
                    <a:pt x="191697" y="903770"/>
                    <a:pt x="145978" y="953844"/>
                    <a:pt x="209115" y="945135"/>
                  </a:cubicBezTo>
                  <a:cubicBezTo>
                    <a:pt x="272252" y="936426"/>
                    <a:pt x="500852" y="768787"/>
                    <a:pt x="535686" y="775318"/>
                  </a:cubicBezTo>
                  <a:cubicBezTo>
                    <a:pt x="570520" y="781849"/>
                    <a:pt x="433361" y="995210"/>
                    <a:pt x="418121" y="984324"/>
                  </a:cubicBezTo>
                  <a:cubicBezTo>
                    <a:pt x="402881" y="973438"/>
                    <a:pt x="433360" y="868935"/>
                    <a:pt x="444246" y="710004"/>
                  </a:cubicBezTo>
                  <a:cubicBezTo>
                    <a:pt x="455132" y="551073"/>
                    <a:pt x="483435" y="30735"/>
                    <a:pt x="483435" y="30735"/>
                  </a:cubicBezTo>
                  <a:cubicBezTo>
                    <a:pt x="485612" y="-65059"/>
                    <a:pt x="507383" y="89518"/>
                    <a:pt x="457309" y="135238"/>
                  </a:cubicBezTo>
                  <a:cubicBezTo>
                    <a:pt x="407235" y="180958"/>
                    <a:pt x="259189" y="207084"/>
                    <a:pt x="182989" y="26586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a:extLst>
                <a:ext uri="{FF2B5EF4-FFF2-40B4-BE49-F238E27FC236}">
                  <a16:creationId xmlns:a16="http://schemas.microsoft.com/office/drawing/2014/main" id="{D6496435-29C4-CD0C-10BD-14838F3BF705}"/>
                </a:ext>
              </a:extLst>
            </p:cNvPr>
            <p:cNvGrpSpPr/>
            <p:nvPr/>
          </p:nvGrpSpPr>
          <p:grpSpPr>
            <a:xfrm>
              <a:off x="6967803" y="760579"/>
              <a:ext cx="1646657" cy="5515526"/>
              <a:chOff x="7246620" y="731520"/>
              <a:chExt cx="1646657" cy="5515526"/>
            </a:xfrm>
          </p:grpSpPr>
          <p:grpSp>
            <p:nvGrpSpPr>
              <p:cNvPr id="5" name="グループ化 4">
                <a:extLst>
                  <a:ext uri="{FF2B5EF4-FFF2-40B4-BE49-F238E27FC236}">
                    <a16:creationId xmlns:a16="http://schemas.microsoft.com/office/drawing/2014/main" id="{C0ECCEE0-60C0-E913-0E60-120D69E873FB}"/>
                  </a:ext>
                </a:extLst>
              </p:cNvPr>
              <p:cNvGrpSpPr/>
              <p:nvPr/>
            </p:nvGrpSpPr>
            <p:grpSpPr>
              <a:xfrm>
                <a:off x="7246620" y="731520"/>
                <a:ext cx="1037908" cy="1638258"/>
                <a:chOff x="7246620" y="731520"/>
                <a:chExt cx="1037908" cy="1638258"/>
              </a:xfrm>
            </p:grpSpPr>
            <p:sp>
              <p:nvSpPr>
                <p:cNvPr id="53" name="フリーフォーム 52">
                  <a:extLst>
                    <a:ext uri="{FF2B5EF4-FFF2-40B4-BE49-F238E27FC236}">
                      <a16:creationId xmlns:a16="http://schemas.microsoft.com/office/drawing/2014/main" id="{030C384D-94DF-D310-1CF7-43B1508F5D3D}"/>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AF811CAC-BFCB-8E0B-4ECD-C8B6F35EB1B4}"/>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F080973E-36CE-1050-53AC-B943980BF1AD}"/>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2AF04048-FA4E-DDFF-4436-C72689727F8F}"/>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 name="グループ化 5">
                <a:extLst>
                  <a:ext uri="{FF2B5EF4-FFF2-40B4-BE49-F238E27FC236}">
                    <a16:creationId xmlns:a16="http://schemas.microsoft.com/office/drawing/2014/main" id="{D4D24686-93FE-2F2F-A483-57E1E52A062F}"/>
                  </a:ext>
                </a:extLst>
              </p:cNvPr>
              <p:cNvGrpSpPr/>
              <p:nvPr/>
            </p:nvGrpSpPr>
            <p:grpSpPr>
              <a:xfrm>
                <a:off x="7949381" y="2743200"/>
                <a:ext cx="943896" cy="3503846"/>
                <a:chOff x="7949381" y="2743200"/>
                <a:chExt cx="943896" cy="3503846"/>
              </a:xfrm>
            </p:grpSpPr>
            <p:sp>
              <p:nvSpPr>
                <p:cNvPr id="7" name="フリーフォーム 6">
                  <a:extLst>
                    <a:ext uri="{FF2B5EF4-FFF2-40B4-BE49-F238E27FC236}">
                      <a16:creationId xmlns:a16="http://schemas.microsoft.com/office/drawing/2014/main" id="{04B11450-A5C3-2B67-276E-043C7F5EF373}"/>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EE2D238E-494A-88FE-5F32-3B13346606FD}"/>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D6DEB859-B25E-2109-036C-8452606D5166}"/>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303C94FA-D837-436E-D225-8B31FA0A5B46}"/>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85B960F1-3B2B-F3C5-295C-91B3B5BEC01D}"/>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12C4E1E8-B058-332B-7D30-F86DAFAD56C3}"/>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7B3C3DBC-DEBD-845D-E09C-7A84B33CF3A7}"/>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F97D238E-1977-78AF-FE09-3F5FC9D734D2}"/>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6477C72B-0822-4F92-0E77-344D7038A923}"/>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22BFAD1A-9155-D707-1DB8-B913A070C1D9}"/>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BD096403-4622-71D3-6E8A-CB4F83600822}"/>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88C77F6B-345A-FBE0-3083-9F820748920F}"/>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2B5E399C-1770-5259-C8FF-E0E389CEFCB2}"/>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57C303AA-B0BF-E1CD-1788-E33A01ACC987}"/>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3F891825-42CB-368F-8A36-22A15DB289F8}"/>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AD7F48AD-E943-5105-54AC-FBBCE7662FAD}"/>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2D1157EF-D48A-7597-4B3C-E3577D7C8110}"/>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7D6DF466-3EB1-8BE9-32F1-A8701A2E0D0B}"/>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3C3A1F3E-54EA-C422-F5ED-A37EEAE46D3F}"/>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9ABB3CBF-34C6-C402-2528-19F9AF5E5337}"/>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21E45FA7-47E3-685C-F1D3-3C89230C88D3}"/>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925FBEE4-6DC2-C269-EBF8-F53EDD29E379}"/>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58" name="グループ化 57">
              <a:extLst>
                <a:ext uri="{FF2B5EF4-FFF2-40B4-BE49-F238E27FC236}">
                  <a16:creationId xmlns:a16="http://schemas.microsoft.com/office/drawing/2014/main" id="{87D1B7DE-B691-DB6A-F4F8-CD5A72B1EA92}"/>
                </a:ext>
              </a:extLst>
            </p:cNvPr>
            <p:cNvGrpSpPr/>
            <p:nvPr/>
          </p:nvGrpSpPr>
          <p:grpSpPr>
            <a:xfrm rot="1070917">
              <a:off x="1186751" y="1325090"/>
              <a:ext cx="979096" cy="2935587"/>
              <a:chOff x="640012" y="3325103"/>
              <a:chExt cx="979096" cy="2935587"/>
            </a:xfrm>
          </p:grpSpPr>
          <p:sp>
            <p:nvSpPr>
              <p:cNvPr id="81" name="フリーフォーム 80">
                <a:extLst>
                  <a:ext uri="{FF2B5EF4-FFF2-40B4-BE49-F238E27FC236}">
                    <a16:creationId xmlns:a16="http://schemas.microsoft.com/office/drawing/2014/main" id="{03C060DE-8A7B-1898-9333-BE43BEC3A625}"/>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D4586ECB-5B3A-55CB-8029-BBE688F96ADD}"/>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134E2363-3F7D-2BF5-D290-754DE7EBF672}"/>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A9746FD8-A404-1189-982C-DA5FB8AAEAB5}"/>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98687490-8303-AD9B-E574-65A5BDFBF613}"/>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9F4CBB68-EB2C-C1A5-9734-E17CB201E48E}"/>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CC95F3B0-DDA4-CDA8-B11F-9C0041F850B2}"/>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733353DC-2BA9-8F0B-302C-634325ADB7CD}"/>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48BF1AE1-6563-5136-69C9-56F171D03F2C}"/>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4AEEB3BD-F1D4-0B28-72E1-112CE8C05946}"/>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79C7281F-C3E0-C96A-B9DA-908AE7782C09}"/>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F9A3D547-2218-D44F-7A62-D892B6485004}"/>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68B9D7A7-C6AA-2A49-247A-3F0D6D5F94E1}"/>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84D7B28C-CE83-F1E6-4495-7FA9E088CD85}"/>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6011984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D5610-8F5B-28F8-570D-AB4C58B991C1}"/>
            </a:ext>
          </a:extLst>
        </p:cNvPr>
        <p:cNvGrpSpPr/>
        <p:nvPr/>
      </p:nvGrpSpPr>
      <p:grpSpPr>
        <a:xfrm>
          <a:off x="0" y="0"/>
          <a:ext cx="0" cy="0"/>
          <a:chOff x="0" y="0"/>
          <a:chExt cx="0" cy="0"/>
        </a:xfrm>
      </p:grpSpPr>
      <p:sp>
        <p:nvSpPr>
          <p:cNvPr id="346" name="フリーフォーム 345">
            <a:extLst>
              <a:ext uri="{FF2B5EF4-FFF2-40B4-BE49-F238E27FC236}">
                <a16:creationId xmlns:a16="http://schemas.microsoft.com/office/drawing/2014/main" id="{C670DD6E-C828-480E-C106-B124C6DC08DB}"/>
              </a:ext>
            </a:extLst>
          </p:cNvPr>
          <p:cNvSpPr/>
          <p:nvPr/>
        </p:nvSpPr>
        <p:spPr>
          <a:xfrm>
            <a:off x="5056961" y="7875928"/>
            <a:ext cx="964569" cy="510081"/>
          </a:xfrm>
          <a:custGeom>
            <a:avLst/>
            <a:gdLst>
              <a:gd name="connsiteX0" fmla="*/ 266879 w 964569"/>
              <a:gd name="connsiteY0" fmla="*/ 89512 h 510081"/>
              <a:gd name="connsiteX1" fmla="*/ 90772 w 964569"/>
              <a:gd name="connsiteY1" fmla="*/ 340125 h 510081"/>
              <a:gd name="connsiteX2" fmla="*/ 558132 w 964569"/>
              <a:gd name="connsiteY2" fmla="*/ 346899 h 510081"/>
              <a:gd name="connsiteX3" fmla="*/ 2719 w 964569"/>
              <a:gd name="connsiteY3" fmla="*/ 509459 h 510081"/>
              <a:gd name="connsiteX4" fmla="*/ 842612 w 964569"/>
              <a:gd name="connsiteY4" fmla="*/ 279165 h 510081"/>
              <a:gd name="connsiteX5" fmla="*/ 625866 w 964569"/>
              <a:gd name="connsiteY5" fmla="*/ 380765 h 510081"/>
              <a:gd name="connsiteX6" fmla="*/ 964532 w 964569"/>
              <a:gd name="connsiteY6" fmla="*/ 8232 h 510081"/>
              <a:gd name="connsiteX7" fmla="*/ 646186 w 964569"/>
              <a:gd name="connsiteY7" fmla="*/ 123379 h 510081"/>
              <a:gd name="connsiteX8" fmla="*/ 388799 w 964569"/>
              <a:gd name="connsiteY8" fmla="*/ 130152 h 510081"/>
              <a:gd name="connsiteX9" fmla="*/ 266879 w 964569"/>
              <a:gd name="connsiteY9" fmla="*/ 89512 h 51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569" h="510081">
                <a:moveTo>
                  <a:pt x="266879" y="89512"/>
                </a:moveTo>
                <a:cubicBezTo>
                  <a:pt x="217208" y="124508"/>
                  <a:pt x="42230" y="297227"/>
                  <a:pt x="90772" y="340125"/>
                </a:cubicBezTo>
                <a:cubicBezTo>
                  <a:pt x="139314" y="383023"/>
                  <a:pt x="572807" y="318677"/>
                  <a:pt x="558132" y="346899"/>
                </a:cubicBezTo>
                <a:cubicBezTo>
                  <a:pt x="543457" y="375121"/>
                  <a:pt x="-44694" y="520748"/>
                  <a:pt x="2719" y="509459"/>
                </a:cubicBezTo>
                <a:cubicBezTo>
                  <a:pt x="50132" y="498170"/>
                  <a:pt x="738754" y="300614"/>
                  <a:pt x="842612" y="279165"/>
                </a:cubicBezTo>
                <a:cubicBezTo>
                  <a:pt x="946470" y="257716"/>
                  <a:pt x="605546" y="425921"/>
                  <a:pt x="625866" y="380765"/>
                </a:cubicBezTo>
                <a:cubicBezTo>
                  <a:pt x="646186" y="335610"/>
                  <a:pt x="961145" y="51130"/>
                  <a:pt x="964532" y="8232"/>
                </a:cubicBezTo>
                <a:cubicBezTo>
                  <a:pt x="967919" y="-34666"/>
                  <a:pt x="742141" y="103059"/>
                  <a:pt x="646186" y="123379"/>
                </a:cubicBezTo>
                <a:cubicBezTo>
                  <a:pt x="550231" y="143699"/>
                  <a:pt x="449759" y="130152"/>
                  <a:pt x="388799" y="130152"/>
                </a:cubicBezTo>
                <a:cubicBezTo>
                  <a:pt x="327839" y="130152"/>
                  <a:pt x="316550" y="54516"/>
                  <a:pt x="266879" y="89512"/>
                </a:cubicBezTo>
                <a:close/>
              </a:path>
            </a:pathLst>
          </a:custGeom>
          <a:solidFill>
            <a:schemeClr val="accent6">
              <a:lumMod val="5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5" name="フリーフォーム 344">
            <a:extLst>
              <a:ext uri="{FF2B5EF4-FFF2-40B4-BE49-F238E27FC236}">
                <a16:creationId xmlns:a16="http://schemas.microsoft.com/office/drawing/2014/main" id="{7AA14444-D3E6-9B70-E2B8-1365C12BAE42}"/>
              </a:ext>
            </a:extLst>
          </p:cNvPr>
          <p:cNvSpPr/>
          <p:nvPr/>
        </p:nvSpPr>
        <p:spPr>
          <a:xfrm>
            <a:off x="4325612" y="9130138"/>
            <a:ext cx="341021" cy="2159366"/>
          </a:xfrm>
          <a:custGeom>
            <a:avLst/>
            <a:gdLst>
              <a:gd name="connsiteX0" fmla="*/ 337828 w 341021"/>
              <a:gd name="connsiteY0" fmla="*/ 13862 h 2159366"/>
              <a:gd name="connsiteX1" fmla="*/ 181074 w 341021"/>
              <a:gd name="connsiteY1" fmla="*/ 392685 h 2159366"/>
              <a:gd name="connsiteX2" fmla="*/ 89634 w 341021"/>
              <a:gd name="connsiteY2" fmla="*/ 1646719 h 2159366"/>
              <a:gd name="connsiteX3" fmla="*/ 154948 w 341021"/>
              <a:gd name="connsiteY3" fmla="*/ 1437713 h 2159366"/>
              <a:gd name="connsiteX4" fmla="*/ 207199 w 341021"/>
              <a:gd name="connsiteY4" fmla="*/ 2116982 h 2159366"/>
              <a:gd name="connsiteX5" fmla="*/ 115759 w 341021"/>
              <a:gd name="connsiteY5" fmla="*/ 1921039 h 2159366"/>
              <a:gd name="connsiteX6" fmla="*/ 76571 w 341021"/>
              <a:gd name="connsiteY6" fmla="*/ 2090856 h 2159366"/>
              <a:gd name="connsiteX7" fmla="*/ 24319 w 341021"/>
              <a:gd name="connsiteY7" fmla="*/ 575565 h 2159366"/>
              <a:gd name="connsiteX8" fmla="*/ 24319 w 341021"/>
              <a:gd name="connsiteY8" fmla="*/ 784571 h 2159366"/>
              <a:gd name="connsiteX9" fmla="*/ 337828 w 341021"/>
              <a:gd name="connsiteY9" fmla="*/ 13862 h 215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021" h="2159366">
                <a:moveTo>
                  <a:pt x="337828" y="13862"/>
                </a:moveTo>
                <a:cubicBezTo>
                  <a:pt x="363954" y="-51452"/>
                  <a:pt x="222440" y="120542"/>
                  <a:pt x="181074" y="392685"/>
                </a:cubicBezTo>
                <a:cubicBezTo>
                  <a:pt x="139708" y="664828"/>
                  <a:pt x="93988" y="1472548"/>
                  <a:pt x="89634" y="1646719"/>
                </a:cubicBezTo>
                <a:cubicBezTo>
                  <a:pt x="85280" y="1820890"/>
                  <a:pt x="135354" y="1359336"/>
                  <a:pt x="154948" y="1437713"/>
                </a:cubicBezTo>
                <a:cubicBezTo>
                  <a:pt x="174542" y="1516090"/>
                  <a:pt x="213730" y="2036428"/>
                  <a:pt x="207199" y="2116982"/>
                </a:cubicBezTo>
                <a:cubicBezTo>
                  <a:pt x="200668" y="2197536"/>
                  <a:pt x="137530" y="1925393"/>
                  <a:pt x="115759" y="1921039"/>
                </a:cubicBezTo>
                <a:cubicBezTo>
                  <a:pt x="93988" y="1916685"/>
                  <a:pt x="91811" y="2315102"/>
                  <a:pt x="76571" y="2090856"/>
                </a:cubicBezTo>
                <a:cubicBezTo>
                  <a:pt x="61331" y="1866610"/>
                  <a:pt x="33028" y="793279"/>
                  <a:pt x="24319" y="575565"/>
                </a:cubicBezTo>
                <a:cubicBezTo>
                  <a:pt x="15610" y="357851"/>
                  <a:pt x="-25755" y="880365"/>
                  <a:pt x="24319" y="784571"/>
                </a:cubicBezTo>
                <a:cubicBezTo>
                  <a:pt x="74393" y="688777"/>
                  <a:pt x="311702" y="79176"/>
                  <a:pt x="337828" y="1386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4" name="フリーフォーム 343">
            <a:extLst>
              <a:ext uri="{FF2B5EF4-FFF2-40B4-BE49-F238E27FC236}">
                <a16:creationId xmlns:a16="http://schemas.microsoft.com/office/drawing/2014/main" id="{F4404164-04F2-75D3-6206-7CA9CEF1ED58}"/>
              </a:ext>
            </a:extLst>
          </p:cNvPr>
          <p:cNvSpPr/>
          <p:nvPr/>
        </p:nvSpPr>
        <p:spPr>
          <a:xfrm>
            <a:off x="5724837" y="8543095"/>
            <a:ext cx="377092" cy="2836601"/>
          </a:xfrm>
          <a:custGeom>
            <a:avLst/>
            <a:gdLst>
              <a:gd name="connsiteX0" fmla="*/ 75072 w 377092"/>
              <a:gd name="connsiteY0" fmla="*/ 14 h 2836601"/>
              <a:gd name="connsiteX1" fmla="*/ 192637 w 377092"/>
              <a:gd name="connsiteY1" fmla="*/ 418025 h 2836601"/>
              <a:gd name="connsiteX2" fmla="*/ 375517 w 377092"/>
              <a:gd name="connsiteY2" fmla="*/ 1136482 h 2836601"/>
              <a:gd name="connsiteX3" fmla="*/ 284077 w 377092"/>
              <a:gd name="connsiteY3" fmla="*/ 1149545 h 2836601"/>
              <a:gd name="connsiteX4" fmla="*/ 336329 w 377092"/>
              <a:gd name="connsiteY4" fmla="*/ 2743214 h 2836601"/>
              <a:gd name="connsiteX5" fmla="*/ 218763 w 377092"/>
              <a:gd name="connsiteY5" fmla="*/ 2534208 h 2836601"/>
              <a:gd name="connsiteX6" fmla="*/ 9757 w 377092"/>
              <a:gd name="connsiteY6" fmla="*/ 1580619 h 2836601"/>
              <a:gd name="connsiteX7" fmla="*/ 35883 w 377092"/>
              <a:gd name="connsiteY7" fmla="*/ 1854939 h 2836601"/>
              <a:gd name="connsiteX8" fmla="*/ 48946 w 377092"/>
              <a:gd name="connsiteY8" fmla="*/ 992791 h 2836601"/>
              <a:gd name="connsiteX9" fmla="*/ 62009 w 377092"/>
              <a:gd name="connsiteY9" fmla="*/ 404962 h 2836601"/>
              <a:gd name="connsiteX10" fmla="*/ 75072 w 377092"/>
              <a:gd name="connsiteY10" fmla="*/ 14 h 2836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7092" h="2836601">
                <a:moveTo>
                  <a:pt x="75072" y="14"/>
                </a:moveTo>
                <a:cubicBezTo>
                  <a:pt x="96843" y="2191"/>
                  <a:pt x="142563" y="228614"/>
                  <a:pt x="192637" y="418025"/>
                </a:cubicBezTo>
                <a:cubicBezTo>
                  <a:pt x="242711" y="607436"/>
                  <a:pt x="360277" y="1014562"/>
                  <a:pt x="375517" y="1136482"/>
                </a:cubicBezTo>
                <a:cubicBezTo>
                  <a:pt x="390757" y="1258402"/>
                  <a:pt x="290608" y="881756"/>
                  <a:pt x="284077" y="1149545"/>
                </a:cubicBezTo>
                <a:cubicBezTo>
                  <a:pt x="277546" y="1417334"/>
                  <a:pt x="347215" y="2512437"/>
                  <a:pt x="336329" y="2743214"/>
                </a:cubicBezTo>
                <a:cubicBezTo>
                  <a:pt x="325443" y="2973991"/>
                  <a:pt x="273192" y="2727974"/>
                  <a:pt x="218763" y="2534208"/>
                </a:cubicBezTo>
                <a:cubicBezTo>
                  <a:pt x="164334" y="2340442"/>
                  <a:pt x="40237" y="1693830"/>
                  <a:pt x="9757" y="1580619"/>
                </a:cubicBezTo>
                <a:cubicBezTo>
                  <a:pt x="-20723" y="1467408"/>
                  <a:pt x="29352" y="1952910"/>
                  <a:pt x="35883" y="1854939"/>
                </a:cubicBezTo>
                <a:cubicBezTo>
                  <a:pt x="42414" y="1756968"/>
                  <a:pt x="44592" y="1234454"/>
                  <a:pt x="48946" y="992791"/>
                </a:cubicBezTo>
                <a:cubicBezTo>
                  <a:pt x="53300" y="751128"/>
                  <a:pt x="59832" y="570425"/>
                  <a:pt x="62009" y="404962"/>
                </a:cubicBezTo>
                <a:cubicBezTo>
                  <a:pt x="64186" y="239499"/>
                  <a:pt x="53301" y="-2163"/>
                  <a:pt x="75072" y="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3" name="フリーフォーム 342">
            <a:extLst>
              <a:ext uri="{FF2B5EF4-FFF2-40B4-BE49-F238E27FC236}">
                <a16:creationId xmlns:a16="http://schemas.microsoft.com/office/drawing/2014/main" id="{90886B0F-337F-E756-D5B2-E9675C65F7BD}"/>
              </a:ext>
            </a:extLst>
          </p:cNvPr>
          <p:cNvSpPr/>
          <p:nvPr/>
        </p:nvSpPr>
        <p:spPr>
          <a:xfrm>
            <a:off x="4597910" y="8957879"/>
            <a:ext cx="288817" cy="2670926"/>
          </a:xfrm>
          <a:custGeom>
            <a:avLst/>
            <a:gdLst>
              <a:gd name="connsiteX0" fmla="*/ 91656 w 288817"/>
              <a:gd name="connsiteY0" fmla="*/ 186121 h 2670926"/>
              <a:gd name="connsiteX1" fmla="*/ 39404 w 288817"/>
              <a:gd name="connsiteY1" fmla="*/ 943767 h 2670926"/>
              <a:gd name="connsiteX2" fmla="*/ 143907 w 288817"/>
              <a:gd name="connsiteY2" fmla="*/ 1753664 h 2670926"/>
              <a:gd name="connsiteX3" fmla="*/ 216 w 288817"/>
              <a:gd name="connsiteY3" fmla="*/ 1623035 h 2670926"/>
              <a:gd name="connsiteX4" fmla="*/ 183096 w 288817"/>
              <a:gd name="connsiteY4" fmla="*/ 2628875 h 2670926"/>
              <a:gd name="connsiteX5" fmla="*/ 130844 w 288817"/>
              <a:gd name="connsiteY5" fmla="*/ 2236990 h 2670926"/>
              <a:gd name="connsiteX6" fmla="*/ 274536 w 288817"/>
              <a:gd name="connsiteY6" fmla="*/ 68555 h 2670926"/>
              <a:gd name="connsiteX7" fmla="*/ 261473 w 288817"/>
              <a:gd name="connsiteY7" fmla="*/ 512692 h 2670926"/>
              <a:gd name="connsiteX8" fmla="*/ 91656 w 288817"/>
              <a:gd name="connsiteY8" fmla="*/ 186121 h 267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817" h="2670926">
                <a:moveTo>
                  <a:pt x="91656" y="186121"/>
                </a:moveTo>
                <a:cubicBezTo>
                  <a:pt x="54645" y="257967"/>
                  <a:pt x="30696" y="682510"/>
                  <a:pt x="39404" y="943767"/>
                </a:cubicBezTo>
                <a:cubicBezTo>
                  <a:pt x="48112" y="1205024"/>
                  <a:pt x="150438" y="1640453"/>
                  <a:pt x="143907" y="1753664"/>
                </a:cubicBezTo>
                <a:cubicBezTo>
                  <a:pt x="137376" y="1866875"/>
                  <a:pt x="-6315" y="1477167"/>
                  <a:pt x="216" y="1623035"/>
                </a:cubicBezTo>
                <a:cubicBezTo>
                  <a:pt x="6747" y="1768903"/>
                  <a:pt x="161325" y="2526549"/>
                  <a:pt x="183096" y="2628875"/>
                </a:cubicBezTo>
                <a:cubicBezTo>
                  <a:pt x="204867" y="2731201"/>
                  <a:pt x="115604" y="2663710"/>
                  <a:pt x="130844" y="2236990"/>
                </a:cubicBezTo>
                <a:cubicBezTo>
                  <a:pt x="146084" y="1810270"/>
                  <a:pt x="252765" y="355938"/>
                  <a:pt x="274536" y="68555"/>
                </a:cubicBezTo>
                <a:cubicBezTo>
                  <a:pt x="296308" y="-218828"/>
                  <a:pt x="294130" y="488743"/>
                  <a:pt x="261473" y="512692"/>
                </a:cubicBezTo>
                <a:cubicBezTo>
                  <a:pt x="228816" y="536641"/>
                  <a:pt x="128667" y="114275"/>
                  <a:pt x="91656" y="186121"/>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1" name="フリーフォーム 340">
            <a:extLst>
              <a:ext uri="{FF2B5EF4-FFF2-40B4-BE49-F238E27FC236}">
                <a16:creationId xmlns:a16="http://schemas.microsoft.com/office/drawing/2014/main" id="{9ED95E02-A8F6-7FE2-897A-10CC4DB154F7}"/>
              </a:ext>
            </a:extLst>
          </p:cNvPr>
          <p:cNvSpPr/>
          <p:nvPr/>
        </p:nvSpPr>
        <p:spPr>
          <a:xfrm>
            <a:off x="3760400" y="5499463"/>
            <a:ext cx="1582309" cy="835005"/>
          </a:xfrm>
          <a:custGeom>
            <a:avLst/>
            <a:gdLst>
              <a:gd name="connsiteX0" fmla="*/ 27829 w 1582309"/>
              <a:gd name="connsiteY0" fmla="*/ 535577 h 835005"/>
              <a:gd name="connsiteX1" fmla="*/ 694034 w 1582309"/>
              <a:gd name="connsiteY1" fmla="*/ 169817 h 835005"/>
              <a:gd name="connsiteX2" fmla="*/ 1307989 w 1582309"/>
              <a:gd name="connsiteY2" fmla="*/ 117566 h 835005"/>
              <a:gd name="connsiteX3" fmla="*/ 1164297 w 1582309"/>
              <a:gd name="connsiteY3" fmla="*/ 182880 h 835005"/>
              <a:gd name="connsiteX4" fmla="*/ 1582309 w 1582309"/>
              <a:gd name="connsiteY4" fmla="*/ 0 h 835005"/>
              <a:gd name="connsiteX5" fmla="*/ 1085920 w 1582309"/>
              <a:gd name="connsiteY5" fmla="*/ 195943 h 835005"/>
              <a:gd name="connsiteX6" fmla="*/ 654846 w 1582309"/>
              <a:gd name="connsiteY6" fmla="*/ 796834 h 835005"/>
              <a:gd name="connsiteX7" fmla="*/ 341337 w 1582309"/>
              <a:gd name="connsiteY7" fmla="*/ 757646 h 835005"/>
              <a:gd name="connsiteX8" fmla="*/ 367463 w 1582309"/>
              <a:gd name="connsiteY8" fmla="*/ 627017 h 835005"/>
              <a:gd name="connsiteX9" fmla="*/ 145394 w 1582309"/>
              <a:gd name="connsiteY9" fmla="*/ 679268 h 835005"/>
              <a:gd name="connsiteX10" fmla="*/ 27829 w 1582309"/>
              <a:gd name="connsiteY10" fmla="*/ 535577 h 835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2309" h="835005">
                <a:moveTo>
                  <a:pt x="27829" y="535577"/>
                </a:moveTo>
                <a:cubicBezTo>
                  <a:pt x="119269" y="450668"/>
                  <a:pt x="480674" y="239485"/>
                  <a:pt x="694034" y="169817"/>
                </a:cubicBezTo>
                <a:cubicBezTo>
                  <a:pt x="907394" y="100148"/>
                  <a:pt x="1229612" y="115389"/>
                  <a:pt x="1307989" y="117566"/>
                </a:cubicBezTo>
                <a:cubicBezTo>
                  <a:pt x="1386366" y="119743"/>
                  <a:pt x="1164297" y="182880"/>
                  <a:pt x="1164297" y="182880"/>
                </a:cubicBezTo>
                <a:lnTo>
                  <a:pt x="1582309" y="0"/>
                </a:lnTo>
                <a:cubicBezTo>
                  <a:pt x="1569246" y="2177"/>
                  <a:pt x="1240497" y="63137"/>
                  <a:pt x="1085920" y="195943"/>
                </a:cubicBezTo>
                <a:cubicBezTo>
                  <a:pt x="931343" y="328749"/>
                  <a:pt x="778943" y="703217"/>
                  <a:pt x="654846" y="796834"/>
                </a:cubicBezTo>
                <a:cubicBezTo>
                  <a:pt x="530749" y="890451"/>
                  <a:pt x="389234" y="785949"/>
                  <a:pt x="341337" y="757646"/>
                </a:cubicBezTo>
                <a:cubicBezTo>
                  <a:pt x="293440" y="729343"/>
                  <a:pt x="400120" y="640080"/>
                  <a:pt x="367463" y="627017"/>
                </a:cubicBezTo>
                <a:cubicBezTo>
                  <a:pt x="334806" y="613954"/>
                  <a:pt x="195468" y="696685"/>
                  <a:pt x="145394" y="679268"/>
                </a:cubicBezTo>
                <a:cubicBezTo>
                  <a:pt x="95320" y="661851"/>
                  <a:pt x="-63611" y="620486"/>
                  <a:pt x="27829" y="535577"/>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3" name="フリーフォーム 332">
            <a:extLst>
              <a:ext uri="{FF2B5EF4-FFF2-40B4-BE49-F238E27FC236}">
                <a16:creationId xmlns:a16="http://schemas.microsoft.com/office/drawing/2014/main" id="{C2AE2D83-FA2C-E5A4-994B-E629859609BF}"/>
              </a:ext>
            </a:extLst>
          </p:cNvPr>
          <p:cNvSpPr/>
          <p:nvPr/>
        </p:nvSpPr>
        <p:spPr>
          <a:xfrm>
            <a:off x="5349822" y="11576025"/>
            <a:ext cx="1561909" cy="569314"/>
          </a:xfrm>
          <a:custGeom>
            <a:avLst/>
            <a:gdLst>
              <a:gd name="connsiteX0" fmla="*/ 69903 w 1561909"/>
              <a:gd name="connsiteY0" fmla="*/ 25 h 569314"/>
              <a:gd name="connsiteX1" fmla="*/ 12753 w 1561909"/>
              <a:gd name="connsiteY1" fmla="*/ 184175 h 569314"/>
              <a:gd name="connsiteX2" fmla="*/ 260403 w 1561909"/>
              <a:gd name="connsiteY2" fmla="*/ 346100 h 569314"/>
              <a:gd name="connsiteX3" fmla="*/ 269928 w 1561909"/>
              <a:gd name="connsiteY3" fmla="*/ 361975 h 569314"/>
              <a:gd name="connsiteX4" fmla="*/ 1136703 w 1561909"/>
              <a:gd name="connsiteY4" fmla="*/ 568350 h 569314"/>
              <a:gd name="connsiteX5" fmla="*/ 1552628 w 1561909"/>
              <a:gd name="connsiteY5" fmla="*/ 441350 h 569314"/>
              <a:gd name="connsiteX6" fmla="*/ 1422453 w 1561909"/>
              <a:gd name="connsiteY6" fmla="*/ 488975 h 569314"/>
              <a:gd name="connsiteX7" fmla="*/ 1384353 w 1561909"/>
              <a:gd name="connsiteY7" fmla="*/ 381025 h 569314"/>
              <a:gd name="connsiteX8" fmla="*/ 977953 w 1561909"/>
              <a:gd name="connsiteY8" fmla="*/ 396900 h 569314"/>
              <a:gd name="connsiteX9" fmla="*/ 457253 w 1561909"/>
              <a:gd name="connsiteY9" fmla="*/ 161950 h 569314"/>
              <a:gd name="connsiteX10" fmla="*/ 362003 w 1561909"/>
              <a:gd name="connsiteY10" fmla="*/ 196875 h 569314"/>
              <a:gd name="connsiteX11" fmla="*/ 69903 w 1561909"/>
              <a:gd name="connsiteY11" fmla="*/ 25 h 5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1909" h="569314">
                <a:moveTo>
                  <a:pt x="69903" y="25"/>
                </a:moveTo>
                <a:cubicBezTo>
                  <a:pt x="11695" y="-2092"/>
                  <a:pt x="-18997" y="126496"/>
                  <a:pt x="12753" y="184175"/>
                </a:cubicBezTo>
                <a:cubicBezTo>
                  <a:pt x="44503" y="241854"/>
                  <a:pt x="217541" y="316467"/>
                  <a:pt x="260403" y="346100"/>
                </a:cubicBezTo>
                <a:cubicBezTo>
                  <a:pt x="303265" y="375733"/>
                  <a:pt x="123878" y="324933"/>
                  <a:pt x="269928" y="361975"/>
                </a:cubicBezTo>
                <a:cubicBezTo>
                  <a:pt x="415978" y="399017"/>
                  <a:pt x="922920" y="555121"/>
                  <a:pt x="1136703" y="568350"/>
                </a:cubicBezTo>
                <a:cubicBezTo>
                  <a:pt x="1350486" y="581579"/>
                  <a:pt x="1505003" y="454579"/>
                  <a:pt x="1552628" y="441350"/>
                </a:cubicBezTo>
                <a:cubicBezTo>
                  <a:pt x="1600253" y="428121"/>
                  <a:pt x="1450499" y="499029"/>
                  <a:pt x="1422453" y="488975"/>
                </a:cubicBezTo>
                <a:cubicBezTo>
                  <a:pt x="1394407" y="478921"/>
                  <a:pt x="1458436" y="396371"/>
                  <a:pt x="1384353" y="381025"/>
                </a:cubicBezTo>
                <a:cubicBezTo>
                  <a:pt x="1310270" y="365679"/>
                  <a:pt x="1132470" y="433413"/>
                  <a:pt x="977953" y="396900"/>
                </a:cubicBezTo>
                <a:cubicBezTo>
                  <a:pt x="823436" y="360387"/>
                  <a:pt x="559911" y="195287"/>
                  <a:pt x="457253" y="161950"/>
                </a:cubicBezTo>
                <a:cubicBezTo>
                  <a:pt x="354595" y="128613"/>
                  <a:pt x="424445" y="221746"/>
                  <a:pt x="362003" y="196875"/>
                </a:cubicBezTo>
                <a:cubicBezTo>
                  <a:pt x="299561" y="172004"/>
                  <a:pt x="128111" y="2142"/>
                  <a:pt x="69903" y="25"/>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2" name="フリーフォーム 331">
            <a:extLst>
              <a:ext uri="{FF2B5EF4-FFF2-40B4-BE49-F238E27FC236}">
                <a16:creationId xmlns:a16="http://schemas.microsoft.com/office/drawing/2014/main" id="{5A6EADF8-C3C7-633F-9CC2-0CE33876B1FF}"/>
              </a:ext>
            </a:extLst>
          </p:cNvPr>
          <p:cNvSpPr/>
          <p:nvPr/>
        </p:nvSpPr>
        <p:spPr>
          <a:xfrm>
            <a:off x="3249685" y="11826866"/>
            <a:ext cx="1757448" cy="305767"/>
          </a:xfrm>
          <a:custGeom>
            <a:avLst/>
            <a:gdLst>
              <a:gd name="connsiteX0" fmla="*/ 103115 w 1757448"/>
              <a:gd name="connsiteY0" fmla="*/ 114309 h 305767"/>
              <a:gd name="connsiteX1" fmla="*/ 1611240 w 1757448"/>
              <a:gd name="connsiteY1" fmla="*/ 9 h 305767"/>
              <a:gd name="connsiteX2" fmla="*/ 1703315 w 1757448"/>
              <a:gd name="connsiteY2" fmla="*/ 120659 h 305767"/>
              <a:gd name="connsiteX3" fmla="*/ 1649340 w 1757448"/>
              <a:gd name="connsiteY3" fmla="*/ 206384 h 305767"/>
              <a:gd name="connsiteX4" fmla="*/ 880990 w 1757448"/>
              <a:gd name="connsiteY4" fmla="*/ 269884 h 305767"/>
              <a:gd name="connsiteX5" fmla="*/ 198365 w 1757448"/>
              <a:gd name="connsiteY5" fmla="*/ 273059 h 305767"/>
              <a:gd name="connsiteX6" fmla="*/ 268215 w 1757448"/>
              <a:gd name="connsiteY6" fmla="*/ 301634 h 305767"/>
              <a:gd name="connsiteX7" fmla="*/ 147565 w 1757448"/>
              <a:gd name="connsiteY7" fmla="*/ 171459 h 305767"/>
              <a:gd name="connsiteX8" fmla="*/ 103115 w 1757448"/>
              <a:gd name="connsiteY8" fmla="*/ 114309 h 30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7448" h="305767">
                <a:moveTo>
                  <a:pt x="103115" y="114309"/>
                </a:moveTo>
                <a:cubicBezTo>
                  <a:pt x="347061" y="85734"/>
                  <a:pt x="1344540" y="-1049"/>
                  <a:pt x="1611240" y="9"/>
                </a:cubicBezTo>
                <a:cubicBezTo>
                  <a:pt x="1877940" y="1067"/>
                  <a:pt x="1696965" y="86263"/>
                  <a:pt x="1703315" y="120659"/>
                </a:cubicBezTo>
                <a:cubicBezTo>
                  <a:pt x="1709665" y="155055"/>
                  <a:pt x="1786394" y="181513"/>
                  <a:pt x="1649340" y="206384"/>
                </a:cubicBezTo>
                <a:cubicBezTo>
                  <a:pt x="1512286" y="231255"/>
                  <a:pt x="1122819" y="258771"/>
                  <a:pt x="880990" y="269884"/>
                </a:cubicBezTo>
                <a:cubicBezTo>
                  <a:pt x="639161" y="280997"/>
                  <a:pt x="300494" y="267767"/>
                  <a:pt x="198365" y="273059"/>
                </a:cubicBezTo>
                <a:cubicBezTo>
                  <a:pt x="96236" y="278351"/>
                  <a:pt x="276682" y="318567"/>
                  <a:pt x="268215" y="301634"/>
                </a:cubicBezTo>
                <a:cubicBezTo>
                  <a:pt x="259748" y="284701"/>
                  <a:pt x="174023" y="201092"/>
                  <a:pt x="147565" y="171459"/>
                </a:cubicBezTo>
                <a:cubicBezTo>
                  <a:pt x="121107" y="141826"/>
                  <a:pt x="-140831" y="142884"/>
                  <a:pt x="103115" y="114309"/>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0" name="フリーフォーム 329">
            <a:extLst>
              <a:ext uri="{FF2B5EF4-FFF2-40B4-BE49-F238E27FC236}">
                <a16:creationId xmlns:a16="http://schemas.microsoft.com/office/drawing/2014/main" id="{D4DF16FD-6166-4DC3-EA66-0923467BA5EB}"/>
              </a:ext>
            </a:extLst>
          </p:cNvPr>
          <p:cNvSpPr/>
          <p:nvPr/>
        </p:nvSpPr>
        <p:spPr>
          <a:xfrm>
            <a:off x="1927803" y="4980528"/>
            <a:ext cx="928500" cy="747567"/>
          </a:xfrm>
          <a:custGeom>
            <a:avLst/>
            <a:gdLst>
              <a:gd name="connsiteX0" fmla="*/ 2597 w 928500"/>
              <a:gd name="connsiteY0" fmla="*/ 261397 h 747567"/>
              <a:gd name="connsiteX1" fmla="*/ 247072 w 928500"/>
              <a:gd name="connsiteY1" fmla="*/ 248697 h 747567"/>
              <a:gd name="connsiteX2" fmla="*/ 609022 w 928500"/>
              <a:gd name="connsiteY2" fmla="*/ 48672 h 747567"/>
              <a:gd name="connsiteX3" fmla="*/ 491547 w 928500"/>
              <a:gd name="connsiteY3" fmla="*/ 137572 h 747567"/>
              <a:gd name="connsiteX4" fmla="*/ 736022 w 928500"/>
              <a:gd name="connsiteY4" fmla="*/ 1047 h 747567"/>
              <a:gd name="connsiteX5" fmla="*/ 926522 w 928500"/>
              <a:gd name="connsiteY5" fmla="*/ 96297 h 747567"/>
              <a:gd name="connsiteX6" fmla="*/ 615372 w 928500"/>
              <a:gd name="connsiteY6" fmla="*/ 455072 h 747567"/>
              <a:gd name="connsiteX7" fmla="*/ 383597 w 928500"/>
              <a:gd name="connsiteY7" fmla="*/ 607472 h 747567"/>
              <a:gd name="connsiteX8" fmla="*/ 453447 w 928500"/>
              <a:gd name="connsiteY8" fmla="*/ 747172 h 747567"/>
              <a:gd name="connsiteX9" fmla="*/ 539172 w 928500"/>
              <a:gd name="connsiteY9" fmla="*/ 563022 h 747567"/>
              <a:gd name="connsiteX10" fmla="*/ 494722 w 928500"/>
              <a:gd name="connsiteY10" fmla="*/ 613822 h 747567"/>
              <a:gd name="connsiteX11" fmla="*/ 320097 w 928500"/>
              <a:gd name="connsiteY11" fmla="*/ 553497 h 747567"/>
              <a:gd name="connsiteX12" fmla="*/ 59747 w 928500"/>
              <a:gd name="connsiteY12" fmla="*/ 328072 h 747567"/>
              <a:gd name="connsiteX13" fmla="*/ 113722 w 928500"/>
              <a:gd name="connsiteY13" fmla="*/ 404272 h 747567"/>
              <a:gd name="connsiteX14" fmla="*/ 2597 w 928500"/>
              <a:gd name="connsiteY14" fmla="*/ 261397 h 747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8500" h="747567">
                <a:moveTo>
                  <a:pt x="2597" y="261397"/>
                </a:moveTo>
                <a:cubicBezTo>
                  <a:pt x="24822" y="235468"/>
                  <a:pt x="146001" y="284151"/>
                  <a:pt x="247072" y="248697"/>
                </a:cubicBezTo>
                <a:cubicBezTo>
                  <a:pt x="348143" y="213243"/>
                  <a:pt x="568276" y="67193"/>
                  <a:pt x="609022" y="48672"/>
                </a:cubicBezTo>
                <a:cubicBezTo>
                  <a:pt x="649768" y="30151"/>
                  <a:pt x="470380" y="145509"/>
                  <a:pt x="491547" y="137572"/>
                </a:cubicBezTo>
                <a:cubicBezTo>
                  <a:pt x="512714" y="129634"/>
                  <a:pt x="663526" y="7926"/>
                  <a:pt x="736022" y="1047"/>
                </a:cubicBezTo>
                <a:cubicBezTo>
                  <a:pt x="808518" y="-5832"/>
                  <a:pt x="946630" y="20626"/>
                  <a:pt x="926522" y="96297"/>
                </a:cubicBezTo>
                <a:cubicBezTo>
                  <a:pt x="906414" y="171968"/>
                  <a:pt x="705860" y="369876"/>
                  <a:pt x="615372" y="455072"/>
                </a:cubicBezTo>
                <a:cubicBezTo>
                  <a:pt x="524884" y="540268"/>
                  <a:pt x="410585" y="558789"/>
                  <a:pt x="383597" y="607472"/>
                </a:cubicBezTo>
                <a:cubicBezTo>
                  <a:pt x="356610" y="656155"/>
                  <a:pt x="427518" y="754580"/>
                  <a:pt x="453447" y="747172"/>
                </a:cubicBezTo>
                <a:cubicBezTo>
                  <a:pt x="479376" y="739764"/>
                  <a:pt x="532293" y="585247"/>
                  <a:pt x="539172" y="563022"/>
                </a:cubicBezTo>
                <a:cubicBezTo>
                  <a:pt x="546051" y="540797"/>
                  <a:pt x="531234" y="615409"/>
                  <a:pt x="494722" y="613822"/>
                </a:cubicBezTo>
                <a:cubicBezTo>
                  <a:pt x="458210" y="612235"/>
                  <a:pt x="392593" y="601122"/>
                  <a:pt x="320097" y="553497"/>
                </a:cubicBezTo>
                <a:cubicBezTo>
                  <a:pt x="247601" y="505872"/>
                  <a:pt x="94143" y="352943"/>
                  <a:pt x="59747" y="328072"/>
                </a:cubicBezTo>
                <a:cubicBezTo>
                  <a:pt x="25351" y="303201"/>
                  <a:pt x="119543" y="411680"/>
                  <a:pt x="113722" y="404272"/>
                </a:cubicBezTo>
                <a:cubicBezTo>
                  <a:pt x="107901" y="396864"/>
                  <a:pt x="-19628" y="287326"/>
                  <a:pt x="2597" y="26139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9" name="フリーフォーム 328">
            <a:extLst>
              <a:ext uri="{FF2B5EF4-FFF2-40B4-BE49-F238E27FC236}">
                <a16:creationId xmlns:a16="http://schemas.microsoft.com/office/drawing/2014/main" id="{C93DDF95-8586-BAEA-CE94-91B1AF780B0E}"/>
              </a:ext>
            </a:extLst>
          </p:cNvPr>
          <p:cNvSpPr/>
          <p:nvPr/>
        </p:nvSpPr>
        <p:spPr>
          <a:xfrm>
            <a:off x="7033089" y="6454412"/>
            <a:ext cx="990380" cy="521591"/>
          </a:xfrm>
          <a:custGeom>
            <a:avLst/>
            <a:gdLst>
              <a:gd name="connsiteX0" fmla="*/ 2711 w 990380"/>
              <a:gd name="connsiteY0" fmla="*/ 165463 h 521591"/>
              <a:gd name="connsiteX1" fmla="*/ 374186 w 990380"/>
              <a:gd name="connsiteY1" fmla="*/ 349613 h 521591"/>
              <a:gd name="connsiteX2" fmla="*/ 288461 w 990380"/>
              <a:gd name="connsiteY2" fmla="*/ 521063 h 521591"/>
              <a:gd name="connsiteX3" fmla="*/ 732961 w 990380"/>
              <a:gd name="connsiteY3" fmla="*/ 292463 h 521591"/>
              <a:gd name="connsiteX4" fmla="*/ 990136 w 990380"/>
              <a:gd name="connsiteY4" fmla="*/ 121013 h 521591"/>
              <a:gd name="connsiteX5" fmla="*/ 771061 w 990380"/>
              <a:gd name="connsiteY5" fmla="*/ 363 h 521591"/>
              <a:gd name="connsiteX6" fmla="*/ 348786 w 990380"/>
              <a:gd name="connsiteY6" fmla="*/ 159113 h 521591"/>
              <a:gd name="connsiteX7" fmla="*/ 212261 w 990380"/>
              <a:gd name="connsiteY7" fmla="*/ 178163 h 521591"/>
              <a:gd name="connsiteX8" fmla="*/ 2711 w 990380"/>
              <a:gd name="connsiteY8" fmla="*/ 165463 h 521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0380" h="521591">
                <a:moveTo>
                  <a:pt x="2711" y="165463"/>
                </a:moveTo>
                <a:cubicBezTo>
                  <a:pt x="29699" y="194038"/>
                  <a:pt x="326561" y="290346"/>
                  <a:pt x="374186" y="349613"/>
                </a:cubicBezTo>
                <a:cubicBezTo>
                  <a:pt x="421811" y="408880"/>
                  <a:pt x="228665" y="530588"/>
                  <a:pt x="288461" y="521063"/>
                </a:cubicBezTo>
                <a:cubicBezTo>
                  <a:pt x="348257" y="511538"/>
                  <a:pt x="616015" y="359138"/>
                  <a:pt x="732961" y="292463"/>
                </a:cubicBezTo>
                <a:cubicBezTo>
                  <a:pt x="849907" y="225788"/>
                  <a:pt x="983786" y="169696"/>
                  <a:pt x="990136" y="121013"/>
                </a:cubicBezTo>
                <a:cubicBezTo>
                  <a:pt x="996486" y="72330"/>
                  <a:pt x="877953" y="-5987"/>
                  <a:pt x="771061" y="363"/>
                </a:cubicBezTo>
                <a:cubicBezTo>
                  <a:pt x="664169" y="6713"/>
                  <a:pt x="441919" y="129480"/>
                  <a:pt x="348786" y="159113"/>
                </a:cubicBezTo>
                <a:cubicBezTo>
                  <a:pt x="255653" y="188746"/>
                  <a:pt x="266765" y="177634"/>
                  <a:pt x="212261" y="178163"/>
                </a:cubicBezTo>
                <a:cubicBezTo>
                  <a:pt x="157757" y="178692"/>
                  <a:pt x="-24277" y="136888"/>
                  <a:pt x="2711" y="16546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8" name="フリーフォーム 327">
            <a:extLst>
              <a:ext uri="{FF2B5EF4-FFF2-40B4-BE49-F238E27FC236}">
                <a16:creationId xmlns:a16="http://schemas.microsoft.com/office/drawing/2014/main" id="{F98724A7-C9C2-E8B3-A128-7DA2E1010FC3}"/>
              </a:ext>
            </a:extLst>
          </p:cNvPr>
          <p:cNvSpPr/>
          <p:nvPr/>
        </p:nvSpPr>
        <p:spPr>
          <a:xfrm>
            <a:off x="4052050" y="7789070"/>
            <a:ext cx="1972954" cy="635633"/>
          </a:xfrm>
          <a:custGeom>
            <a:avLst/>
            <a:gdLst>
              <a:gd name="connsiteX0" fmla="*/ 310400 w 1972954"/>
              <a:gd name="connsiteY0" fmla="*/ 21430 h 635633"/>
              <a:gd name="connsiteX1" fmla="*/ 177050 w 1972954"/>
              <a:gd name="connsiteY1" fmla="*/ 192880 h 635633"/>
              <a:gd name="connsiteX2" fmla="*/ 599325 w 1972954"/>
              <a:gd name="connsiteY2" fmla="*/ 250030 h 635633"/>
              <a:gd name="connsiteX3" fmla="*/ 373900 w 1972954"/>
              <a:gd name="connsiteY3" fmla="*/ 294480 h 635633"/>
              <a:gd name="connsiteX4" fmla="*/ 1640725 w 1972954"/>
              <a:gd name="connsiteY4" fmla="*/ 123030 h 635633"/>
              <a:gd name="connsiteX5" fmla="*/ 1421650 w 1972954"/>
              <a:gd name="connsiteY5" fmla="*/ 180180 h 635633"/>
              <a:gd name="connsiteX6" fmla="*/ 1955050 w 1972954"/>
              <a:gd name="connsiteY6" fmla="*/ 148430 h 635633"/>
              <a:gd name="connsiteX7" fmla="*/ 1843925 w 1972954"/>
              <a:gd name="connsiteY7" fmla="*/ 170655 h 635633"/>
              <a:gd name="connsiteX8" fmla="*/ 1815350 w 1972954"/>
              <a:gd name="connsiteY8" fmla="*/ 421480 h 635633"/>
              <a:gd name="connsiteX9" fmla="*/ 1189875 w 1972954"/>
              <a:gd name="connsiteY9" fmla="*/ 551655 h 635633"/>
              <a:gd name="connsiteX10" fmla="*/ 519950 w 1972954"/>
              <a:gd name="connsiteY10" fmla="*/ 634205 h 635633"/>
              <a:gd name="connsiteX11" fmla="*/ 672350 w 1972954"/>
              <a:gd name="connsiteY11" fmla="*/ 589755 h 635633"/>
              <a:gd name="connsiteX12" fmla="*/ 24650 w 1972954"/>
              <a:gd name="connsiteY12" fmla="*/ 418305 h 635633"/>
              <a:gd name="connsiteX13" fmla="*/ 123075 w 1972954"/>
              <a:gd name="connsiteY13" fmla="*/ 237330 h 635633"/>
              <a:gd name="connsiteX14" fmla="*/ 5600 w 1972954"/>
              <a:gd name="connsiteY14" fmla="*/ 272255 h 635633"/>
              <a:gd name="connsiteX15" fmla="*/ 202450 w 1972954"/>
              <a:gd name="connsiteY15" fmla="*/ 2380 h 635633"/>
              <a:gd name="connsiteX16" fmla="*/ 91325 w 1972954"/>
              <a:gd name="connsiteY16" fmla="*/ 135730 h 635633"/>
              <a:gd name="connsiteX17" fmla="*/ 310400 w 1972954"/>
              <a:gd name="connsiteY17" fmla="*/ 21430 h 63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72954" h="635633">
                <a:moveTo>
                  <a:pt x="310400" y="21430"/>
                </a:moveTo>
                <a:cubicBezTo>
                  <a:pt x="324687" y="30955"/>
                  <a:pt x="128896" y="154780"/>
                  <a:pt x="177050" y="192880"/>
                </a:cubicBezTo>
                <a:cubicBezTo>
                  <a:pt x="225204" y="230980"/>
                  <a:pt x="566517" y="233097"/>
                  <a:pt x="599325" y="250030"/>
                </a:cubicBezTo>
                <a:cubicBezTo>
                  <a:pt x="632133" y="266963"/>
                  <a:pt x="200333" y="315647"/>
                  <a:pt x="373900" y="294480"/>
                </a:cubicBezTo>
                <a:cubicBezTo>
                  <a:pt x="547467" y="273313"/>
                  <a:pt x="1466100" y="142080"/>
                  <a:pt x="1640725" y="123030"/>
                </a:cubicBezTo>
                <a:cubicBezTo>
                  <a:pt x="1815350" y="103980"/>
                  <a:pt x="1369263" y="175947"/>
                  <a:pt x="1421650" y="180180"/>
                </a:cubicBezTo>
                <a:cubicBezTo>
                  <a:pt x="1474037" y="184413"/>
                  <a:pt x="1884671" y="150017"/>
                  <a:pt x="1955050" y="148430"/>
                </a:cubicBezTo>
                <a:cubicBezTo>
                  <a:pt x="2025429" y="146843"/>
                  <a:pt x="1867208" y="125147"/>
                  <a:pt x="1843925" y="170655"/>
                </a:cubicBezTo>
                <a:cubicBezTo>
                  <a:pt x="1820642" y="216163"/>
                  <a:pt x="1924358" y="357980"/>
                  <a:pt x="1815350" y="421480"/>
                </a:cubicBezTo>
                <a:cubicBezTo>
                  <a:pt x="1706342" y="484980"/>
                  <a:pt x="1405775" y="516201"/>
                  <a:pt x="1189875" y="551655"/>
                </a:cubicBezTo>
                <a:cubicBezTo>
                  <a:pt x="973975" y="587109"/>
                  <a:pt x="606204" y="627855"/>
                  <a:pt x="519950" y="634205"/>
                </a:cubicBezTo>
                <a:cubicBezTo>
                  <a:pt x="433696" y="640555"/>
                  <a:pt x="754900" y="625738"/>
                  <a:pt x="672350" y="589755"/>
                </a:cubicBezTo>
                <a:cubicBezTo>
                  <a:pt x="589800" y="553772"/>
                  <a:pt x="116196" y="477043"/>
                  <a:pt x="24650" y="418305"/>
                </a:cubicBezTo>
                <a:cubicBezTo>
                  <a:pt x="-66896" y="359568"/>
                  <a:pt x="126250" y="261672"/>
                  <a:pt x="123075" y="237330"/>
                </a:cubicBezTo>
                <a:cubicBezTo>
                  <a:pt x="119900" y="212988"/>
                  <a:pt x="-7629" y="311413"/>
                  <a:pt x="5600" y="272255"/>
                </a:cubicBezTo>
                <a:cubicBezTo>
                  <a:pt x="18829" y="233097"/>
                  <a:pt x="188162" y="25134"/>
                  <a:pt x="202450" y="2380"/>
                </a:cubicBezTo>
                <a:cubicBezTo>
                  <a:pt x="216737" y="-20374"/>
                  <a:pt x="73333" y="127263"/>
                  <a:pt x="91325" y="135730"/>
                </a:cubicBezTo>
                <a:cubicBezTo>
                  <a:pt x="109317" y="144197"/>
                  <a:pt x="296113" y="11905"/>
                  <a:pt x="310400" y="2143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7" name="フリーフォーム 326">
            <a:extLst>
              <a:ext uri="{FF2B5EF4-FFF2-40B4-BE49-F238E27FC236}">
                <a16:creationId xmlns:a16="http://schemas.microsoft.com/office/drawing/2014/main" id="{4BC078E1-C0C1-2349-CDCE-78206799DD40}"/>
              </a:ext>
            </a:extLst>
          </p:cNvPr>
          <p:cNvSpPr/>
          <p:nvPr/>
        </p:nvSpPr>
        <p:spPr>
          <a:xfrm>
            <a:off x="5251448" y="8121144"/>
            <a:ext cx="667488" cy="1168830"/>
          </a:xfrm>
          <a:custGeom>
            <a:avLst/>
            <a:gdLst>
              <a:gd name="connsiteX0" fmla="*/ 460377 w 667488"/>
              <a:gd name="connsiteY0" fmla="*/ 506 h 1168830"/>
              <a:gd name="connsiteX1" fmla="*/ 479427 w 667488"/>
              <a:gd name="connsiteY1" fmla="*/ 308481 h 1168830"/>
              <a:gd name="connsiteX2" fmla="*/ 660402 w 667488"/>
              <a:gd name="connsiteY2" fmla="*/ 756156 h 1168830"/>
              <a:gd name="connsiteX3" fmla="*/ 631827 w 667488"/>
              <a:gd name="connsiteY3" fmla="*/ 683131 h 1168830"/>
              <a:gd name="connsiteX4" fmla="*/ 641352 w 667488"/>
              <a:gd name="connsiteY4" fmla="*/ 1162556 h 1168830"/>
              <a:gd name="connsiteX5" fmla="*/ 355602 w 667488"/>
              <a:gd name="connsiteY5" fmla="*/ 908556 h 1168830"/>
              <a:gd name="connsiteX6" fmla="*/ 15877 w 667488"/>
              <a:gd name="connsiteY6" fmla="*/ 235456 h 1168830"/>
              <a:gd name="connsiteX7" fmla="*/ 73027 w 667488"/>
              <a:gd name="connsiteY7" fmla="*/ 340231 h 1168830"/>
              <a:gd name="connsiteX8" fmla="*/ 225427 w 667488"/>
              <a:gd name="connsiteY8" fmla="*/ 92581 h 1168830"/>
              <a:gd name="connsiteX9" fmla="*/ 152402 w 667488"/>
              <a:gd name="connsiteY9" fmla="*/ 232281 h 1168830"/>
              <a:gd name="connsiteX10" fmla="*/ 460377 w 667488"/>
              <a:gd name="connsiteY10" fmla="*/ 506 h 1168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7488" h="1168830">
                <a:moveTo>
                  <a:pt x="460377" y="506"/>
                </a:moveTo>
                <a:cubicBezTo>
                  <a:pt x="514881" y="13206"/>
                  <a:pt x="446089" y="182539"/>
                  <a:pt x="479427" y="308481"/>
                </a:cubicBezTo>
                <a:cubicBezTo>
                  <a:pt x="512765" y="434423"/>
                  <a:pt x="635002" y="693714"/>
                  <a:pt x="660402" y="756156"/>
                </a:cubicBezTo>
                <a:cubicBezTo>
                  <a:pt x="685802" y="818598"/>
                  <a:pt x="635002" y="615398"/>
                  <a:pt x="631827" y="683131"/>
                </a:cubicBezTo>
                <a:cubicBezTo>
                  <a:pt x="628652" y="750864"/>
                  <a:pt x="687390" y="1124985"/>
                  <a:pt x="641352" y="1162556"/>
                </a:cubicBezTo>
                <a:cubicBezTo>
                  <a:pt x="595315" y="1200127"/>
                  <a:pt x="459848" y="1063073"/>
                  <a:pt x="355602" y="908556"/>
                </a:cubicBezTo>
                <a:cubicBezTo>
                  <a:pt x="251356" y="754039"/>
                  <a:pt x="62973" y="330177"/>
                  <a:pt x="15877" y="235456"/>
                </a:cubicBezTo>
                <a:cubicBezTo>
                  <a:pt x="-31219" y="140735"/>
                  <a:pt x="38102" y="364043"/>
                  <a:pt x="73027" y="340231"/>
                </a:cubicBezTo>
                <a:cubicBezTo>
                  <a:pt x="107952" y="316419"/>
                  <a:pt x="212198" y="110573"/>
                  <a:pt x="225427" y="92581"/>
                </a:cubicBezTo>
                <a:cubicBezTo>
                  <a:pt x="238656" y="74589"/>
                  <a:pt x="116948" y="246569"/>
                  <a:pt x="152402" y="232281"/>
                </a:cubicBezTo>
                <a:cubicBezTo>
                  <a:pt x="187856" y="217994"/>
                  <a:pt x="405873" y="-12194"/>
                  <a:pt x="460377" y="506"/>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6" name="フリーフォーム 325">
            <a:extLst>
              <a:ext uri="{FF2B5EF4-FFF2-40B4-BE49-F238E27FC236}">
                <a16:creationId xmlns:a16="http://schemas.microsoft.com/office/drawing/2014/main" id="{1B7EDBAB-389F-A7BA-98CA-7A84C7173C05}"/>
              </a:ext>
            </a:extLst>
          </p:cNvPr>
          <p:cNvSpPr/>
          <p:nvPr/>
        </p:nvSpPr>
        <p:spPr>
          <a:xfrm>
            <a:off x="4087685" y="8113518"/>
            <a:ext cx="794409" cy="1328932"/>
          </a:xfrm>
          <a:custGeom>
            <a:avLst/>
            <a:gdLst>
              <a:gd name="connsiteX0" fmla="*/ 84265 w 794409"/>
              <a:gd name="connsiteY0" fmla="*/ 1782 h 1328932"/>
              <a:gd name="connsiteX1" fmla="*/ 503365 w 794409"/>
              <a:gd name="connsiteY1" fmla="*/ 141482 h 1328932"/>
              <a:gd name="connsiteX2" fmla="*/ 630365 w 794409"/>
              <a:gd name="connsiteY2" fmla="*/ 427232 h 1328932"/>
              <a:gd name="connsiteX3" fmla="*/ 604965 w 794409"/>
              <a:gd name="connsiteY3" fmla="*/ 417707 h 1328932"/>
              <a:gd name="connsiteX4" fmla="*/ 792290 w 794409"/>
              <a:gd name="connsiteY4" fmla="*/ 766957 h 1328932"/>
              <a:gd name="connsiteX5" fmla="*/ 462090 w 794409"/>
              <a:gd name="connsiteY5" fmla="*/ 935232 h 1328932"/>
              <a:gd name="connsiteX6" fmla="*/ 128715 w 794409"/>
              <a:gd name="connsiteY6" fmla="*/ 1328932 h 1328932"/>
              <a:gd name="connsiteX7" fmla="*/ 109665 w 794409"/>
              <a:gd name="connsiteY7" fmla="*/ 935232 h 1328932"/>
              <a:gd name="connsiteX8" fmla="*/ 1715 w 794409"/>
              <a:gd name="connsiteY8" fmla="*/ 316107 h 1328932"/>
              <a:gd name="connsiteX9" fmla="*/ 46165 w 794409"/>
              <a:gd name="connsiteY9" fmla="*/ 109732 h 1328932"/>
              <a:gd name="connsiteX10" fmla="*/ 84265 w 794409"/>
              <a:gd name="connsiteY10" fmla="*/ 65282 h 1328932"/>
              <a:gd name="connsiteX11" fmla="*/ 84265 w 794409"/>
              <a:gd name="connsiteY11" fmla="*/ 1782 h 132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4409" h="1328932">
                <a:moveTo>
                  <a:pt x="84265" y="1782"/>
                </a:moveTo>
                <a:cubicBezTo>
                  <a:pt x="154115" y="14482"/>
                  <a:pt x="412348" y="70574"/>
                  <a:pt x="503365" y="141482"/>
                </a:cubicBezTo>
                <a:cubicBezTo>
                  <a:pt x="594382" y="212390"/>
                  <a:pt x="613432" y="381195"/>
                  <a:pt x="630365" y="427232"/>
                </a:cubicBezTo>
                <a:cubicBezTo>
                  <a:pt x="647298" y="473269"/>
                  <a:pt x="577978" y="361086"/>
                  <a:pt x="604965" y="417707"/>
                </a:cubicBezTo>
                <a:cubicBezTo>
                  <a:pt x="631952" y="474328"/>
                  <a:pt x="816103" y="680703"/>
                  <a:pt x="792290" y="766957"/>
                </a:cubicBezTo>
                <a:cubicBezTo>
                  <a:pt x="768478" y="853211"/>
                  <a:pt x="572686" y="841570"/>
                  <a:pt x="462090" y="935232"/>
                </a:cubicBezTo>
                <a:cubicBezTo>
                  <a:pt x="351494" y="1028895"/>
                  <a:pt x="187452" y="1328932"/>
                  <a:pt x="128715" y="1328932"/>
                </a:cubicBezTo>
                <a:cubicBezTo>
                  <a:pt x="69978" y="1328932"/>
                  <a:pt x="130832" y="1104036"/>
                  <a:pt x="109665" y="935232"/>
                </a:cubicBezTo>
                <a:cubicBezTo>
                  <a:pt x="88498" y="766428"/>
                  <a:pt x="12298" y="453690"/>
                  <a:pt x="1715" y="316107"/>
                </a:cubicBezTo>
                <a:cubicBezTo>
                  <a:pt x="-8868" y="178524"/>
                  <a:pt x="32407" y="151536"/>
                  <a:pt x="46165" y="109732"/>
                </a:cubicBezTo>
                <a:cubicBezTo>
                  <a:pt x="59923" y="67928"/>
                  <a:pt x="78444" y="82744"/>
                  <a:pt x="84265" y="65282"/>
                </a:cubicBezTo>
                <a:cubicBezTo>
                  <a:pt x="90086" y="47820"/>
                  <a:pt x="14415" y="-10918"/>
                  <a:pt x="84265" y="178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5" name="フリーフォーム 324">
            <a:extLst>
              <a:ext uri="{FF2B5EF4-FFF2-40B4-BE49-F238E27FC236}">
                <a16:creationId xmlns:a16="http://schemas.microsoft.com/office/drawing/2014/main" id="{F0E45B10-EBED-7033-38F4-BBB588BE5BCE}"/>
              </a:ext>
            </a:extLst>
          </p:cNvPr>
          <p:cNvSpPr/>
          <p:nvPr/>
        </p:nvSpPr>
        <p:spPr>
          <a:xfrm>
            <a:off x="3136858" y="5645148"/>
            <a:ext cx="571464" cy="449615"/>
          </a:xfrm>
          <a:custGeom>
            <a:avLst/>
            <a:gdLst>
              <a:gd name="connsiteX0" fmla="*/ 101642 w 571464"/>
              <a:gd name="connsiteY0" fmla="*/ 2 h 449615"/>
              <a:gd name="connsiteX1" fmla="*/ 28617 w 571464"/>
              <a:gd name="connsiteY1" fmla="*/ 111127 h 449615"/>
              <a:gd name="connsiteX2" fmla="*/ 152442 w 571464"/>
              <a:gd name="connsiteY2" fmla="*/ 212727 h 449615"/>
              <a:gd name="connsiteX3" fmla="*/ 12742 w 571464"/>
              <a:gd name="connsiteY3" fmla="*/ 196852 h 449615"/>
              <a:gd name="connsiteX4" fmla="*/ 539792 w 571464"/>
              <a:gd name="connsiteY4" fmla="*/ 444502 h 449615"/>
              <a:gd name="connsiteX5" fmla="*/ 517567 w 571464"/>
              <a:gd name="connsiteY5" fmla="*/ 349252 h 449615"/>
              <a:gd name="connsiteX6" fmla="*/ 565192 w 571464"/>
              <a:gd name="connsiteY6" fmla="*/ 171452 h 449615"/>
              <a:gd name="connsiteX7" fmla="*/ 469942 w 571464"/>
              <a:gd name="connsiteY7" fmla="*/ 114302 h 449615"/>
              <a:gd name="connsiteX8" fmla="*/ 101642 w 571464"/>
              <a:gd name="connsiteY8" fmla="*/ 2 h 44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464" h="449615">
                <a:moveTo>
                  <a:pt x="101642" y="2"/>
                </a:moveTo>
                <a:cubicBezTo>
                  <a:pt x="28088" y="-527"/>
                  <a:pt x="20150" y="75673"/>
                  <a:pt x="28617" y="111127"/>
                </a:cubicBezTo>
                <a:cubicBezTo>
                  <a:pt x="37084" y="146581"/>
                  <a:pt x="155088" y="198440"/>
                  <a:pt x="152442" y="212727"/>
                </a:cubicBezTo>
                <a:cubicBezTo>
                  <a:pt x="149796" y="227014"/>
                  <a:pt x="-51816" y="158223"/>
                  <a:pt x="12742" y="196852"/>
                </a:cubicBezTo>
                <a:cubicBezTo>
                  <a:pt x="77300" y="235481"/>
                  <a:pt x="455655" y="419102"/>
                  <a:pt x="539792" y="444502"/>
                </a:cubicBezTo>
                <a:cubicBezTo>
                  <a:pt x="623930" y="469902"/>
                  <a:pt x="513334" y="394760"/>
                  <a:pt x="517567" y="349252"/>
                </a:cubicBezTo>
                <a:cubicBezTo>
                  <a:pt x="521800" y="303744"/>
                  <a:pt x="573129" y="210610"/>
                  <a:pt x="565192" y="171452"/>
                </a:cubicBezTo>
                <a:cubicBezTo>
                  <a:pt x="557255" y="132294"/>
                  <a:pt x="544025" y="141819"/>
                  <a:pt x="469942" y="114302"/>
                </a:cubicBezTo>
                <a:cubicBezTo>
                  <a:pt x="395859" y="86785"/>
                  <a:pt x="175196" y="531"/>
                  <a:pt x="101642" y="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 name="フリーフォーム 312">
            <a:extLst>
              <a:ext uri="{FF2B5EF4-FFF2-40B4-BE49-F238E27FC236}">
                <a16:creationId xmlns:a16="http://schemas.microsoft.com/office/drawing/2014/main" id="{E821783D-FF4E-35DD-BB2C-EF76D78259ED}"/>
              </a:ext>
            </a:extLst>
          </p:cNvPr>
          <p:cNvSpPr/>
          <p:nvPr/>
        </p:nvSpPr>
        <p:spPr>
          <a:xfrm>
            <a:off x="5336885" y="11442595"/>
            <a:ext cx="1456195" cy="629117"/>
          </a:xfrm>
          <a:custGeom>
            <a:avLst/>
            <a:gdLst>
              <a:gd name="connsiteX0" fmla="*/ 25690 w 1456195"/>
              <a:gd name="connsiteY0" fmla="*/ 3280 h 629117"/>
              <a:gd name="connsiteX1" fmla="*/ 16165 w 1456195"/>
              <a:gd name="connsiteY1" fmla="*/ 171555 h 629117"/>
              <a:gd name="connsiteX2" fmla="*/ 203490 w 1456195"/>
              <a:gd name="connsiteY2" fmla="*/ 330305 h 629117"/>
              <a:gd name="connsiteX3" fmla="*/ 79665 w 1456195"/>
              <a:gd name="connsiteY3" fmla="*/ 320780 h 629117"/>
              <a:gd name="connsiteX4" fmla="*/ 479715 w 1456195"/>
              <a:gd name="connsiteY4" fmla="*/ 419205 h 629117"/>
              <a:gd name="connsiteX5" fmla="*/ 1041690 w 1456195"/>
              <a:gd name="connsiteY5" fmla="*/ 616055 h 629117"/>
              <a:gd name="connsiteX6" fmla="*/ 1422690 w 1456195"/>
              <a:gd name="connsiteY6" fmla="*/ 587480 h 629117"/>
              <a:gd name="connsiteX7" fmla="*/ 1387765 w 1456195"/>
              <a:gd name="connsiteY7" fmla="*/ 400155 h 629117"/>
              <a:gd name="connsiteX8" fmla="*/ 987715 w 1456195"/>
              <a:gd name="connsiteY8" fmla="*/ 203305 h 629117"/>
              <a:gd name="connsiteX9" fmla="*/ 863890 w 1456195"/>
              <a:gd name="connsiteY9" fmla="*/ 98530 h 629117"/>
              <a:gd name="connsiteX10" fmla="*/ 841665 w 1456195"/>
              <a:gd name="connsiteY10" fmla="*/ 105 h 629117"/>
              <a:gd name="connsiteX11" fmla="*/ 441615 w 1456195"/>
              <a:gd name="connsiteY11" fmla="*/ 79480 h 629117"/>
              <a:gd name="connsiteX12" fmla="*/ 155865 w 1456195"/>
              <a:gd name="connsiteY12" fmla="*/ 79480 h 629117"/>
              <a:gd name="connsiteX13" fmla="*/ 25690 w 1456195"/>
              <a:gd name="connsiteY13" fmla="*/ 3280 h 629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6195" h="629117">
                <a:moveTo>
                  <a:pt x="25690" y="3280"/>
                </a:moveTo>
                <a:cubicBezTo>
                  <a:pt x="2407" y="18626"/>
                  <a:pt x="-13468" y="117051"/>
                  <a:pt x="16165" y="171555"/>
                </a:cubicBezTo>
                <a:cubicBezTo>
                  <a:pt x="45798" y="226059"/>
                  <a:pt x="192907" y="305434"/>
                  <a:pt x="203490" y="330305"/>
                </a:cubicBezTo>
                <a:cubicBezTo>
                  <a:pt x="214073" y="355176"/>
                  <a:pt x="33628" y="305963"/>
                  <a:pt x="79665" y="320780"/>
                </a:cubicBezTo>
                <a:cubicBezTo>
                  <a:pt x="125702" y="335597"/>
                  <a:pt x="319378" y="369993"/>
                  <a:pt x="479715" y="419205"/>
                </a:cubicBezTo>
                <a:cubicBezTo>
                  <a:pt x="640053" y="468418"/>
                  <a:pt x="884528" y="588009"/>
                  <a:pt x="1041690" y="616055"/>
                </a:cubicBezTo>
                <a:cubicBezTo>
                  <a:pt x="1198852" y="644101"/>
                  <a:pt x="1365011" y="623463"/>
                  <a:pt x="1422690" y="587480"/>
                </a:cubicBezTo>
                <a:cubicBezTo>
                  <a:pt x="1480369" y="551497"/>
                  <a:pt x="1460261" y="464184"/>
                  <a:pt x="1387765" y="400155"/>
                </a:cubicBezTo>
                <a:cubicBezTo>
                  <a:pt x="1315269" y="336126"/>
                  <a:pt x="1075028" y="253576"/>
                  <a:pt x="987715" y="203305"/>
                </a:cubicBezTo>
                <a:cubicBezTo>
                  <a:pt x="900403" y="153034"/>
                  <a:pt x="888232" y="132397"/>
                  <a:pt x="863890" y="98530"/>
                </a:cubicBezTo>
                <a:cubicBezTo>
                  <a:pt x="839548" y="64663"/>
                  <a:pt x="912044" y="3280"/>
                  <a:pt x="841665" y="105"/>
                </a:cubicBezTo>
                <a:cubicBezTo>
                  <a:pt x="771286" y="-3070"/>
                  <a:pt x="555915" y="66251"/>
                  <a:pt x="441615" y="79480"/>
                </a:cubicBezTo>
                <a:cubicBezTo>
                  <a:pt x="327315" y="92709"/>
                  <a:pt x="223069" y="87947"/>
                  <a:pt x="155865" y="79480"/>
                </a:cubicBezTo>
                <a:cubicBezTo>
                  <a:pt x="88661" y="71013"/>
                  <a:pt x="48973" y="-12066"/>
                  <a:pt x="25690" y="328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フリーフォーム 311">
            <a:extLst>
              <a:ext uri="{FF2B5EF4-FFF2-40B4-BE49-F238E27FC236}">
                <a16:creationId xmlns:a16="http://schemas.microsoft.com/office/drawing/2014/main" id="{01765E88-D8CB-3DFD-9507-30FE81C5CEB8}"/>
              </a:ext>
            </a:extLst>
          </p:cNvPr>
          <p:cNvSpPr/>
          <p:nvPr/>
        </p:nvSpPr>
        <p:spPr>
          <a:xfrm>
            <a:off x="3400412" y="11437908"/>
            <a:ext cx="1642197" cy="573340"/>
          </a:xfrm>
          <a:custGeom>
            <a:avLst/>
            <a:gdLst>
              <a:gd name="connsiteX0" fmla="*/ 930288 w 1642197"/>
              <a:gd name="connsiteY0" fmla="*/ 1617 h 573340"/>
              <a:gd name="connsiteX1" fmla="*/ 638188 w 1642197"/>
              <a:gd name="connsiteY1" fmla="*/ 173067 h 573340"/>
              <a:gd name="connsiteX2" fmla="*/ 819163 w 1642197"/>
              <a:gd name="connsiteY2" fmla="*/ 182592 h 573340"/>
              <a:gd name="connsiteX3" fmla="*/ 123838 w 1642197"/>
              <a:gd name="connsiteY3" fmla="*/ 312767 h 573340"/>
              <a:gd name="connsiteX4" fmla="*/ 260363 w 1642197"/>
              <a:gd name="connsiteY4" fmla="*/ 312767 h 573340"/>
              <a:gd name="connsiteX5" fmla="*/ 6363 w 1642197"/>
              <a:gd name="connsiteY5" fmla="*/ 525492 h 573340"/>
              <a:gd name="connsiteX6" fmla="*/ 384188 w 1642197"/>
              <a:gd name="connsiteY6" fmla="*/ 525492 h 573340"/>
              <a:gd name="connsiteX7" fmla="*/ 41288 w 1642197"/>
              <a:gd name="connsiteY7" fmla="*/ 573117 h 573340"/>
              <a:gd name="connsiteX8" fmla="*/ 1536713 w 1642197"/>
              <a:gd name="connsiteY8" fmla="*/ 503267 h 573340"/>
              <a:gd name="connsiteX9" fmla="*/ 1273188 w 1642197"/>
              <a:gd name="connsiteY9" fmla="*/ 503267 h 573340"/>
              <a:gd name="connsiteX10" fmla="*/ 1631963 w 1642197"/>
              <a:gd name="connsiteY10" fmla="*/ 373092 h 573340"/>
              <a:gd name="connsiteX11" fmla="*/ 1524013 w 1642197"/>
              <a:gd name="connsiteY11" fmla="*/ 188942 h 573340"/>
              <a:gd name="connsiteX12" fmla="*/ 1311288 w 1642197"/>
              <a:gd name="connsiteY12" fmla="*/ 115917 h 573340"/>
              <a:gd name="connsiteX13" fmla="*/ 996963 w 1642197"/>
              <a:gd name="connsiteY13" fmla="*/ 87342 h 573340"/>
              <a:gd name="connsiteX14" fmla="*/ 930288 w 1642197"/>
              <a:gd name="connsiteY14" fmla="*/ 1617 h 573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42197" h="573340">
                <a:moveTo>
                  <a:pt x="930288" y="1617"/>
                </a:moveTo>
                <a:cubicBezTo>
                  <a:pt x="870492" y="15904"/>
                  <a:pt x="656709" y="142905"/>
                  <a:pt x="638188" y="173067"/>
                </a:cubicBezTo>
                <a:cubicBezTo>
                  <a:pt x="619667" y="203230"/>
                  <a:pt x="904888" y="159309"/>
                  <a:pt x="819163" y="182592"/>
                </a:cubicBezTo>
                <a:cubicBezTo>
                  <a:pt x="733438" y="205875"/>
                  <a:pt x="216971" y="291071"/>
                  <a:pt x="123838" y="312767"/>
                </a:cubicBezTo>
                <a:cubicBezTo>
                  <a:pt x="30705" y="334463"/>
                  <a:pt x="279942" y="277313"/>
                  <a:pt x="260363" y="312767"/>
                </a:cubicBezTo>
                <a:cubicBezTo>
                  <a:pt x="240784" y="348221"/>
                  <a:pt x="-14275" y="490038"/>
                  <a:pt x="6363" y="525492"/>
                </a:cubicBezTo>
                <a:cubicBezTo>
                  <a:pt x="27001" y="560946"/>
                  <a:pt x="378367" y="517555"/>
                  <a:pt x="384188" y="525492"/>
                </a:cubicBezTo>
                <a:cubicBezTo>
                  <a:pt x="390009" y="533429"/>
                  <a:pt x="-150799" y="576821"/>
                  <a:pt x="41288" y="573117"/>
                </a:cubicBezTo>
                <a:cubicBezTo>
                  <a:pt x="233375" y="569413"/>
                  <a:pt x="1331396" y="514909"/>
                  <a:pt x="1536713" y="503267"/>
                </a:cubicBezTo>
                <a:cubicBezTo>
                  <a:pt x="1742030" y="491625"/>
                  <a:pt x="1257313" y="524963"/>
                  <a:pt x="1273188" y="503267"/>
                </a:cubicBezTo>
                <a:cubicBezTo>
                  <a:pt x="1289063" y="481571"/>
                  <a:pt x="1590159" y="425480"/>
                  <a:pt x="1631963" y="373092"/>
                </a:cubicBezTo>
                <a:cubicBezTo>
                  <a:pt x="1673767" y="320705"/>
                  <a:pt x="1577459" y="231804"/>
                  <a:pt x="1524013" y="188942"/>
                </a:cubicBezTo>
                <a:cubicBezTo>
                  <a:pt x="1470567" y="146080"/>
                  <a:pt x="1399130" y="132850"/>
                  <a:pt x="1311288" y="115917"/>
                </a:cubicBezTo>
                <a:cubicBezTo>
                  <a:pt x="1223446" y="98984"/>
                  <a:pt x="1057817" y="102688"/>
                  <a:pt x="996963" y="87342"/>
                </a:cubicBezTo>
                <a:cubicBezTo>
                  <a:pt x="936109" y="71996"/>
                  <a:pt x="990084" y="-12670"/>
                  <a:pt x="930288" y="161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2" name="フリーフォーム 291">
            <a:extLst>
              <a:ext uri="{FF2B5EF4-FFF2-40B4-BE49-F238E27FC236}">
                <a16:creationId xmlns:a16="http://schemas.microsoft.com/office/drawing/2014/main" id="{E0B3FB07-C19F-1023-15AA-7F796DCF6CA9}"/>
              </a:ext>
            </a:extLst>
          </p:cNvPr>
          <p:cNvSpPr/>
          <p:nvPr/>
        </p:nvSpPr>
        <p:spPr>
          <a:xfrm>
            <a:off x="5092692" y="5287422"/>
            <a:ext cx="2687194" cy="1362142"/>
          </a:xfrm>
          <a:custGeom>
            <a:avLst/>
            <a:gdLst>
              <a:gd name="connsiteX0" fmla="*/ 15336 w 2687194"/>
              <a:gd name="connsiteY0" fmla="*/ 356633 h 1362142"/>
              <a:gd name="connsiteX1" fmla="*/ 779963 w 2687194"/>
              <a:gd name="connsiteY1" fmla="*/ 96502 h 1362142"/>
              <a:gd name="connsiteX2" fmla="*/ 1505177 w 2687194"/>
              <a:gd name="connsiteY2" fmla="*/ 1909 h 1362142"/>
              <a:gd name="connsiteX3" fmla="*/ 1859901 w 2687194"/>
              <a:gd name="connsiteY3" fmla="*/ 80737 h 1362142"/>
              <a:gd name="connsiteX4" fmla="*/ 2277687 w 2687194"/>
              <a:gd name="connsiteY4" fmla="*/ 561585 h 1362142"/>
              <a:gd name="connsiteX5" fmla="*/ 2663942 w 2687194"/>
              <a:gd name="connsiteY5" fmla="*/ 1192206 h 1362142"/>
              <a:gd name="connsiteX6" fmla="*/ 2592998 w 2687194"/>
              <a:gd name="connsiteY6" fmla="*/ 1278916 h 1362142"/>
              <a:gd name="connsiteX7" fmla="*/ 2175211 w 2687194"/>
              <a:gd name="connsiteY7" fmla="*/ 1326212 h 1362142"/>
              <a:gd name="connsiteX8" fmla="*/ 1662832 w 2687194"/>
              <a:gd name="connsiteY8" fmla="*/ 711357 h 1362142"/>
              <a:gd name="connsiteX9" fmla="*/ 1489411 w 2687194"/>
              <a:gd name="connsiteY9" fmla="*/ 624647 h 1362142"/>
              <a:gd name="connsiteX10" fmla="*/ 1087391 w 2687194"/>
              <a:gd name="connsiteY10" fmla="*/ 821716 h 1362142"/>
              <a:gd name="connsiteX11" fmla="*/ 614425 w 2687194"/>
              <a:gd name="connsiteY11" fmla="*/ 963606 h 1362142"/>
              <a:gd name="connsiteX12" fmla="*/ 543480 w 2687194"/>
              <a:gd name="connsiteY12" fmla="*/ 869012 h 1362142"/>
              <a:gd name="connsiteX13" fmla="*/ 448887 w 2687194"/>
              <a:gd name="connsiteY13" fmla="*/ 727123 h 1362142"/>
              <a:gd name="connsiteX14" fmla="*/ 362177 w 2687194"/>
              <a:gd name="connsiteY14" fmla="*/ 600999 h 1362142"/>
              <a:gd name="connsiteX15" fmla="*/ 275467 w 2687194"/>
              <a:gd name="connsiteY15" fmla="*/ 498523 h 1362142"/>
              <a:gd name="connsiteX16" fmla="*/ 15336 w 2687194"/>
              <a:gd name="connsiteY16" fmla="*/ 356633 h 136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87194" h="1362142">
                <a:moveTo>
                  <a:pt x="15336" y="356633"/>
                </a:moveTo>
                <a:cubicBezTo>
                  <a:pt x="99419" y="289629"/>
                  <a:pt x="531656" y="155623"/>
                  <a:pt x="779963" y="96502"/>
                </a:cubicBezTo>
                <a:cubicBezTo>
                  <a:pt x="1028270" y="37381"/>
                  <a:pt x="1325187" y="4536"/>
                  <a:pt x="1505177" y="1909"/>
                </a:cubicBezTo>
                <a:cubicBezTo>
                  <a:pt x="1685167" y="-718"/>
                  <a:pt x="1731149" y="-12542"/>
                  <a:pt x="1859901" y="80737"/>
                </a:cubicBezTo>
                <a:cubicBezTo>
                  <a:pt x="1988653" y="174016"/>
                  <a:pt x="2143680" y="376340"/>
                  <a:pt x="2277687" y="561585"/>
                </a:cubicBezTo>
                <a:cubicBezTo>
                  <a:pt x="2411694" y="746830"/>
                  <a:pt x="2611390" y="1072651"/>
                  <a:pt x="2663942" y="1192206"/>
                </a:cubicBezTo>
                <a:cubicBezTo>
                  <a:pt x="2716494" y="1311761"/>
                  <a:pt x="2674453" y="1256582"/>
                  <a:pt x="2592998" y="1278916"/>
                </a:cubicBezTo>
                <a:cubicBezTo>
                  <a:pt x="2511543" y="1301250"/>
                  <a:pt x="2330239" y="1420805"/>
                  <a:pt x="2175211" y="1326212"/>
                </a:cubicBezTo>
                <a:cubicBezTo>
                  <a:pt x="2020183" y="1231619"/>
                  <a:pt x="1777132" y="828284"/>
                  <a:pt x="1662832" y="711357"/>
                </a:cubicBezTo>
                <a:cubicBezTo>
                  <a:pt x="1548532" y="594430"/>
                  <a:pt x="1585318" y="606254"/>
                  <a:pt x="1489411" y="624647"/>
                </a:cubicBezTo>
                <a:cubicBezTo>
                  <a:pt x="1393504" y="643040"/>
                  <a:pt x="1233222" y="765223"/>
                  <a:pt x="1087391" y="821716"/>
                </a:cubicBezTo>
                <a:cubicBezTo>
                  <a:pt x="941560" y="878209"/>
                  <a:pt x="705077" y="955723"/>
                  <a:pt x="614425" y="963606"/>
                </a:cubicBezTo>
                <a:cubicBezTo>
                  <a:pt x="523773" y="971489"/>
                  <a:pt x="571070" y="908426"/>
                  <a:pt x="543480" y="869012"/>
                </a:cubicBezTo>
                <a:cubicBezTo>
                  <a:pt x="515890" y="829598"/>
                  <a:pt x="479104" y="771792"/>
                  <a:pt x="448887" y="727123"/>
                </a:cubicBezTo>
                <a:cubicBezTo>
                  <a:pt x="418670" y="682454"/>
                  <a:pt x="391080" y="639099"/>
                  <a:pt x="362177" y="600999"/>
                </a:cubicBezTo>
                <a:cubicBezTo>
                  <a:pt x="333274" y="562899"/>
                  <a:pt x="333274" y="537937"/>
                  <a:pt x="275467" y="498523"/>
                </a:cubicBezTo>
                <a:cubicBezTo>
                  <a:pt x="217660" y="459109"/>
                  <a:pt x="-68747" y="423637"/>
                  <a:pt x="15336" y="356633"/>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フリーフォーム 285">
            <a:extLst>
              <a:ext uri="{FF2B5EF4-FFF2-40B4-BE49-F238E27FC236}">
                <a16:creationId xmlns:a16="http://schemas.microsoft.com/office/drawing/2014/main" id="{E9F8B04C-97C6-EDE1-1C63-10385304E35A}"/>
              </a:ext>
            </a:extLst>
          </p:cNvPr>
          <p:cNvSpPr/>
          <p:nvPr/>
        </p:nvSpPr>
        <p:spPr>
          <a:xfrm>
            <a:off x="3870626" y="7623516"/>
            <a:ext cx="2100480" cy="767532"/>
          </a:xfrm>
          <a:custGeom>
            <a:avLst/>
            <a:gdLst>
              <a:gd name="connsiteX0" fmla="*/ 678515 w 2164651"/>
              <a:gd name="connsiteY0" fmla="*/ 46014 h 767532"/>
              <a:gd name="connsiteX1" fmla="*/ 209885 w 2164651"/>
              <a:gd name="connsiteY1" fmla="*/ 388914 h 767532"/>
              <a:gd name="connsiteX2" fmla="*/ 449915 w 2164651"/>
              <a:gd name="connsiteY2" fmla="*/ 548934 h 767532"/>
              <a:gd name="connsiteX3" fmla="*/ 15575 w 2164651"/>
              <a:gd name="connsiteY3" fmla="*/ 617514 h 767532"/>
              <a:gd name="connsiteX4" fmla="*/ 1112855 w 2164651"/>
              <a:gd name="connsiteY4" fmla="*/ 697524 h 767532"/>
              <a:gd name="connsiteX5" fmla="*/ 1935815 w 2164651"/>
              <a:gd name="connsiteY5" fmla="*/ 766104 h 767532"/>
              <a:gd name="connsiteX6" fmla="*/ 1764365 w 2164651"/>
              <a:gd name="connsiteY6" fmla="*/ 731814 h 767532"/>
              <a:gd name="connsiteX7" fmla="*/ 2004395 w 2164651"/>
              <a:gd name="connsiteY7" fmla="*/ 594654 h 767532"/>
              <a:gd name="connsiteX8" fmla="*/ 2164415 w 2164651"/>
              <a:gd name="connsiteY8" fmla="*/ 68874 h 767532"/>
              <a:gd name="connsiteX9" fmla="*/ 1970105 w 2164651"/>
              <a:gd name="connsiteY9" fmla="*/ 183174 h 767532"/>
              <a:gd name="connsiteX10" fmla="*/ 758525 w 2164651"/>
              <a:gd name="connsiteY10" fmla="*/ 286044 h 767532"/>
              <a:gd name="connsiteX11" fmla="*/ 1089995 w 2164651"/>
              <a:gd name="connsiteY11" fmla="*/ 294 h 767532"/>
              <a:gd name="connsiteX12" fmla="*/ 678515 w 2164651"/>
              <a:gd name="connsiteY12" fmla="*/ 228894 h 767532"/>
              <a:gd name="connsiteX13" fmla="*/ 678515 w 2164651"/>
              <a:gd name="connsiteY13" fmla="*/ 46014 h 767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64651" h="767532">
                <a:moveTo>
                  <a:pt x="678515" y="46014"/>
                </a:moveTo>
                <a:cubicBezTo>
                  <a:pt x="600410" y="72684"/>
                  <a:pt x="247985" y="305094"/>
                  <a:pt x="209885" y="388914"/>
                </a:cubicBezTo>
                <a:cubicBezTo>
                  <a:pt x="171785" y="472734"/>
                  <a:pt x="482300" y="510834"/>
                  <a:pt x="449915" y="548934"/>
                </a:cubicBezTo>
                <a:cubicBezTo>
                  <a:pt x="417530" y="587034"/>
                  <a:pt x="-94915" y="592749"/>
                  <a:pt x="15575" y="617514"/>
                </a:cubicBezTo>
                <a:cubicBezTo>
                  <a:pt x="126065" y="642279"/>
                  <a:pt x="1112855" y="697524"/>
                  <a:pt x="1112855" y="697524"/>
                </a:cubicBezTo>
                <a:lnTo>
                  <a:pt x="1935815" y="766104"/>
                </a:lnTo>
                <a:cubicBezTo>
                  <a:pt x="2044400" y="771819"/>
                  <a:pt x="1752935" y="760389"/>
                  <a:pt x="1764365" y="731814"/>
                </a:cubicBezTo>
                <a:cubicBezTo>
                  <a:pt x="1775795" y="703239"/>
                  <a:pt x="1937720" y="705144"/>
                  <a:pt x="2004395" y="594654"/>
                </a:cubicBezTo>
                <a:cubicBezTo>
                  <a:pt x="2071070" y="484164"/>
                  <a:pt x="2170130" y="137454"/>
                  <a:pt x="2164415" y="68874"/>
                </a:cubicBezTo>
                <a:cubicBezTo>
                  <a:pt x="2158700" y="294"/>
                  <a:pt x="2204420" y="146979"/>
                  <a:pt x="1970105" y="183174"/>
                </a:cubicBezTo>
                <a:cubicBezTo>
                  <a:pt x="1735790" y="219369"/>
                  <a:pt x="905210" y="316524"/>
                  <a:pt x="758525" y="286044"/>
                </a:cubicBezTo>
                <a:cubicBezTo>
                  <a:pt x="611840" y="255564"/>
                  <a:pt x="1103330" y="9819"/>
                  <a:pt x="1089995" y="294"/>
                </a:cubicBezTo>
                <a:cubicBezTo>
                  <a:pt x="1076660" y="-9231"/>
                  <a:pt x="745190" y="215559"/>
                  <a:pt x="678515" y="228894"/>
                </a:cubicBezTo>
                <a:cubicBezTo>
                  <a:pt x="611840" y="242229"/>
                  <a:pt x="756620" y="19344"/>
                  <a:pt x="678515" y="460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1" name="フリーフォーム 290">
            <a:extLst>
              <a:ext uri="{FF2B5EF4-FFF2-40B4-BE49-F238E27FC236}">
                <a16:creationId xmlns:a16="http://schemas.microsoft.com/office/drawing/2014/main" id="{7D3F8F52-4589-4CB8-F314-D7E1FBE48BB4}"/>
              </a:ext>
            </a:extLst>
          </p:cNvPr>
          <p:cNvSpPr/>
          <p:nvPr/>
        </p:nvSpPr>
        <p:spPr>
          <a:xfrm>
            <a:off x="7109471" y="6454340"/>
            <a:ext cx="904800" cy="495144"/>
          </a:xfrm>
          <a:custGeom>
            <a:avLst/>
            <a:gdLst>
              <a:gd name="connsiteX0" fmla="*/ 11419 w 904800"/>
              <a:gd name="connsiteY0" fmla="*/ 266500 h 495144"/>
              <a:gd name="connsiteX1" fmla="*/ 582919 w 904800"/>
              <a:gd name="connsiteY1" fmla="*/ 15040 h 495144"/>
              <a:gd name="connsiteX2" fmla="*/ 834379 w 904800"/>
              <a:gd name="connsiteY2" fmla="*/ 49330 h 495144"/>
              <a:gd name="connsiteX3" fmla="*/ 880099 w 904800"/>
              <a:gd name="connsiteY3" fmla="*/ 220780 h 495144"/>
              <a:gd name="connsiteX4" fmla="*/ 491479 w 904800"/>
              <a:gd name="connsiteY4" fmla="*/ 392230 h 495144"/>
              <a:gd name="connsiteX5" fmla="*/ 297169 w 904800"/>
              <a:gd name="connsiteY5" fmla="*/ 495100 h 495144"/>
              <a:gd name="connsiteX6" fmla="*/ 205729 w 904800"/>
              <a:gd name="connsiteY6" fmla="*/ 380800 h 495144"/>
              <a:gd name="connsiteX7" fmla="*/ 11419 w 904800"/>
              <a:gd name="connsiteY7" fmla="*/ 266500 h 49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4800" h="495144">
                <a:moveTo>
                  <a:pt x="11419" y="266500"/>
                </a:moveTo>
                <a:cubicBezTo>
                  <a:pt x="74284" y="205540"/>
                  <a:pt x="445759" y="51235"/>
                  <a:pt x="582919" y="15040"/>
                </a:cubicBezTo>
                <a:cubicBezTo>
                  <a:pt x="720079" y="-21155"/>
                  <a:pt x="784849" y="15040"/>
                  <a:pt x="834379" y="49330"/>
                </a:cubicBezTo>
                <a:cubicBezTo>
                  <a:pt x="883909" y="83620"/>
                  <a:pt x="937249" y="163630"/>
                  <a:pt x="880099" y="220780"/>
                </a:cubicBezTo>
                <a:cubicBezTo>
                  <a:pt x="822949" y="277930"/>
                  <a:pt x="588634" y="346510"/>
                  <a:pt x="491479" y="392230"/>
                </a:cubicBezTo>
                <a:cubicBezTo>
                  <a:pt x="394324" y="437950"/>
                  <a:pt x="344794" y="497005"/>
                  <a:pt x="297169" y="495100"/>
                </a:cubicBezTo>
                <a:cubicBezTo>
                  <a:pt x="249544" y="493195"/>
                  <a:pt x="247639" y="416995"/>
                  <a:pt x="205729" y="380800"/>
                </a:cubicBezTo>
                <a:cubicBezTo>
                  <a:pt x="163819" y="344605"/>
                  <a:pt x="-51446" y="327460"/>
                  <a:pt x="11419" y="26650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フリーフォーム 287">
            <a:extLst>
              <a:ext uri="{FF2B5EF4-FFF2-40B4-BE49-F238E27FC236}">
                <a16:creationId xmlns:a16="http://schemas.microsoft.com/office/drawing/2014/main" id="{D3E4B005-47B3-147B-DC56-B4F32E6B0960}"/>
              </a:ext>
            </a:extLst>
          </p:cNvPr>
          <p:cNvSpPr/>
          <p:nvPr/>
        </p:nvSpPr>
        <p:spPr>
          <a:xfrm>
            <a:off x="3875673" y="7995907"/>
            <a:ext cx="1460105" cy="3571278"/>
          </a:xfrm>
          <a:custGeom>
            <a:avLst/>
            <a:gdLst>
              <a:gd name="connsiteX0" fmla="*/ 439749 w 1500707"/>
              <a:gd name="connsiteY0" fmla="*/ 5093 h 3571278"/>
              <a:gd name="connsiteX1" fmla="*/ 211149 w 1500707"/>
              <a:gd name="connsiteY1" fmla="*/ 245123 h 3571278"/>
              <a:gd name="connsiteX2" fmla="*/ 302589 w 1500707"/>
              <a:gd name="connsiteY2" fmla="*/ 736613 h 3571278"/>
              <a:gd name="connsiteX3" fmla="*/ 234009 w 1500707"/>
              <a:gd name="connsiteY3" fmla="*/ 1205243 h 3571278"/>
              <a:gd name="connsiteX4" fmla="*/ 405459 w 1500707"/>
              <a:gd name="connsiteY4" fmla="*/ 1205243 h 3571278"/>
              <a:gd name="connsiteX5" fmla="*/ 279729 w 1500707"/>
              <a:gd name="connsiteY5" fmla="*/ 2119643 h 3571278"/>
              <a:gd name="connsiteX6" fmla="*/ 336879 w 1500707"/>
              <a:gd name="connsiteY6" fmla="*/ 2005343 h 3571278"/>
              <a:gd name="connsiteX7" fmla="*/ 314019 w 1500707"/>
              <a:gd name="connsiteY7" fmla="*/ 3034043 h 3571278"/>
              <a:gd name="connsiteX8" fmla="*/ 394029 w 1500707"/>
              <a:gd name="connsiteY8" fmla="*/ 3136913 h 3571278"/>
              <a:gd name="connsiteX9" fmla="*/ 211149 w 1500707"/>
              <a:gd name="connsiteY9" fmla="*/ 3354083 h 3571278"/>
              <a:gd name="connsiteX10" fmla="*/ 348309 w 1500707"/>
              <a:gd name="connsiteY10" fmla="*/ 3388373 h 3571278"/>
              <a:gd name="connsiteX11" fmla="*/ 28269 w 1500707"/>
              <a:gd name="connsiteY11" fmla="*/ 3502673 h 3571278"/>
              <a:gd name="connsiteX12" fmla="*/ 1194129 w 1500707"/>
              <a:gd name="connsiteY12" fmla="*/ 3548393 h 3571278"/>
              <a:gd name="connsiteX13" fmla="*/ 1034109 w 1500707"/>
              <a:gd name="connsiteY13" fmla="*/ 3434093 h 3571278"/>
              <a:gd name="connsiteX14" fmla="*/ 1034109 w 1500707"/>
              <a:gd name="connsiteY14" fmla="*/ 2199653 h 3571278"/>
              <a:gd name="connsiteX15" fmla="*/ 1194129 w 1500707"/>
              <a:gd name="connsiteY15" fmla="*/ 1125233 h 3571278"/>
              <a:gd name="connsiteX16" fmla="*/ 1148409 w 1500707"/>
              <a:gd name="connsiteY16" fmla="*/ 1422413 h 3571278"/>
              <a:gd name="connsiteX17" fmla="*/ 1491309 w 1500707"/>
              <a:gd name="connsiteY17" fmla="*/ 519443 h 3571278"/>
              <a:gd name="connsiteX18" fmla="*/ 1399869 w 1500707"/>
              <a:gd name="connsiteY18" fmla="*/ 759473 h 3571278"/>
              <a:gd name="connsiteX19" fmla="*/ 1354149 w 1500707"/>
              <a:gd name="connsiteY19" fmla="*/ 119393 h 3571278"/>
              <a:gd name="connsiteX20" fmla="*/ 1148409 w 1500707"/>
              <a:gd name="connsiteY20" fmla="*/ 153683 h 3571278"/>
              <a:gd name="connsiteX21" fmla="*/ 622629 w 1500707"/>
              <a:gd name="connsiteY21" fmla="*/ 85103 h 3571278"/>
              <a:gd name="connsiteX22" fmla="*/ 439749 w 1500707"/>
              <a:gd name="connsiteY22" fmla="*/ 5093 h 357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00707" h="3571278">
                <a:moveTo>
                  <a:pt x="439749" y="5093"/>
                </a:moveTo>
                <a:cubicBezTo>
                  <a:pt x="371169" y="31763"/>
                  <a:pt x="234009" y="123203"/>
                  <a:pt x="211149" y="245123"/>
                </a:cubicBezTo>
                <a:cubicBezTo>
                  <a:pt x="188289" y="367043"/>
                  <a:pt x="298779" y="576593"/>
                  <a:pt x="302589" y="736613"/>
                </a:cubicBezTo>
                <a:cubicBezTo>
                  <a:pt x="306399" y="896633"/>
                  <a:pt x="216864" y="1127138"/>
                  <a:pt x="234009" y="1205243"/>
                </a:cubicBezTo>
                <a:cubicBezTo>
                  <a:pt x="251154" y="1283348"/>
                  <a:pt x="397839" y="1052843"/>
                  <a:pt x="405459" y="1205243"/>
                </a:cubicBezTo>
                <a:cubicBezTo>
                  <a:pt x="413079" y="1357643"/>
                  <a:pt x="291159" y="1986293"/>
                  <a:pt x="279729" y="2119643"/>
                </a:cubicBezTo>
                <a:cubicBezTo>
                  <a:pt x="268299" y="2252993"/>
                  <a:pt x="331164" y="1852943"/>
                  <a:pt x="336879" y="2005343"/>
                </a:cubicBezTo>
                <a:cubicBezTo>
                  <a:pt x="342594" y="2157743"/>
                  <a:pt x="304494" y="2845448"/>
                  <a:pt x="314019" y="3034043"/>
                </a:cubicBezTo>
                <a:cubicBezTo>
                  <a:pt x="323544" y="3222638"/>
                  <a:pt x="411174" y="3083573"/>
                  <a:pt x="394029" y="3136913"/>
                </a:cubicBezTo>
                <a:cubicBezTo>
                  <a:pt x="376884" y="3190253"/>
                  <a:pt x="218769" y="3312173"/>
                  <a:pt x="211149" y="3354083"/>
                </a:cubicBezTo>
                <a:cubicBezTo>
                  <a:pt x="203529" y="3395993"/>
                  <a:pt x="378789" y="3363608"/>
                  <a:pt x="348309" y="3388373"/>
                </a:cubicBezTo>
                <a:cubicBezTo>
                  <a:pt x="317829" y="3413138"/>
                  <a:pt x="-112701" y="3476003"/>
                  <a:pt x="28269" y="3502673"/>
                </a:cubicBezTo>
                <a:cubicBezTo>
                  <a:pt x="169239" y="3529343"/>
                  <a:pt x="1026489" y="3559823"/>
                  <a:pt x="1194129" y="3548393"/>
                </a:cubicBezTo>
                <a:cubicBezTo>
                  <a:pt x="1361769" y="3536963"/>
                  <a:pt x="1060779" y="3658883"/>
                  <a:pt x="1034109" y="3434093"/>
                </a:cubicBezTo>
                <a:cubicBezTo>
                  <a:pt x="1007439" y="3209303"/>
                  <a:pt x="1007439" y="2584463"/>
                  <a:pt x="1034109" y="2199653"/>
                </a:cubicBezTo>
                <a:cubicBezTo>
                  <a:pt x="1060779" y="1814843"/>
                  <a:pt x="1175079" y="1254773"/>
                  <a:pt x="1194129" y="1125233"/>
                </a:cubicBezTo>
                <a:cubicBezTo>
                  <a:pt x="1213179" y="995693"/>
                  <a:pt x="1098879" y="1523378"/>
                  <a:pt x="1148409" y="1422413"/>
                </a:cubicBezTo>
                <a:cubicBezTo>
                  <a:pt x="1197939" y="1321448"/>
                  <a:pt x="1449399" y="629933"/>
                  <a:pt x="1491309" y="519443"/>
                </a:cubicBezTo>
                <a:cubicBezTo>
                  <a:pt x="1533219" y="408953"/>
                  <a:pt x="1422729" y="826148"/>
                  <a:pt x="1399869" y="759473"/>
                </a:cubicBezTo>
                <a:cubicBezTo>
                  <a:pt x="1377009" y="692798"/>
                  <a:pt x="1396059" y="220358"/>
                  <a:pt x="1354149" y="119393"/>
                </a:cubicBezTo>
                <a:cubicBezTo>
                  <a:pt x="1312239" y="18428"/>
                  <a:pt x="1270329" y="159398"/>
                  <a:pt x="1148409" y="153683"/>
                </a:cubicBezTo>
                <a:cubicBezTo>
                  <a:pt x="1026489" y="147968"/>
                  <a:pt x="742644" y="106058"/>
                  <a:pt x="622629" y="85103"/>
                </a:cubicBezTo>
                <a:cubicBezTo>
                  <a:pt x="502614" y="64148"/>
                  <a:pt x="508329" y="-21577"/>
                  <a:pt x="439749" y="509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フリーフォーム 288">
            <a:extLst>
              <a:ext uri="{FF2B5EF4-FFF2-40B4-BE49-F238E27FC236}">
                <a16:creationId xmlns:a16="http://schemas.microsoft.com/office/drawing/2014/main" id="{862D0682-6558-482B-4A9B-3C2D3FC244D0}"/>
              </a:ext>
            </a:extLst>
          </p:cNvPr>
          <p:cNvSpPr/>
          <p:nvPr/>
        </p:nvSpPr>
        <p:spPr>
          <a:xfrm>
            <a:off x="4649626" y="7969052"/>
            <a:ext cx="1540758" cy="3580963"/>
          </a:xfrm>
          <a:custGeom>
            <a:avLst/>
            <a:gdLst>
              <a:gd name="connsiteX0" fmla="*/ 9578 w 1321282"/>
              <a:gd name="connsiteY0" fmla="*/ 285965 h 3343490"/>
              <a:gd name="connsiteX1" fmla="*/ 546788 w 1321282"/>
              <a:gd name="connsiteY1" fmla="*/ 215 h 3343490"/>
              <a:gd name="connsiteX2" fmla="*/ 992558 w 1321282"/>
              <a:gd name="connsiteY2" fmla="*/ 331685 h 3343490"/>
              <a:gd name="connsiteX3" fmla="*/ 901118 w 1321282"/>
              <a:gd name="connsiteY3" fmla="*/ 57365 h 3343490"/>
              <a:gd name="connsiteX4" fmla="*/ 1175438 w 1321282"/>
              <a:gd name="connsiteY4" fmla="*/ 868895 h 3343490"/>
              <a:gd name="connsiteX5" fmla="*/ 1141148 w 1321282"/>
              <a:gd name="connsiteY5" fmla="*/ 1611845 h 3343490"/>
              <a:gd name="connsiteX6" fmla="*/ 1186868 w 1321282"/>
              <a:gd name="connsiteY6" fmla="*/ 3143465 h 3343490"/>
              <a:gd name="connsiteX7" fmla="*/ 1152578 w 1321282"/>
              <a:gd name="connsiteY7" fmla="*/ 3292055 h 3343490"/>
              <a:gd name="connsiteX8" fmla="*/ 912548 w 1321282"/>
              <a:gd name="connsiteY8" fmla="*/ 3337775 h 3343490"/>
              <a:gd name="connsiteX9" fmla="*/ 1312598 w 1321282"/>
              <a:gd name="connsiteY9" fmla="*/ 3337775 h 3343490"/>
              <a:gd name="connsiteX10" fmla="*/ 455348 w 1321282"/>
              <a:gd name="connsiteY10" fmla="*/ 3292055 h 3343490"/>
              <a:gd name="connsiteX11" fmla="*/ 558218 w 1321282"/>
              <a:gd name="connsiteY11" fmla="*/ 3063455 h 3343490"/>
              <a:gd name="connsiteX12" fmla="*/ 523928 w 1321282"/>
              <a:gd name="connsiteY12" fmla="*/ 1348955 h 3343490"/>
              <a:gd name="connsiteX13" fmla="*/ 558218 w 1321282"/>
              <a:gd name="connsiteY13" fmla="*/ 1600415 h 3343490"/>
              <a:gd name="connsiteX14" fmla="*/ 523928 w 1321282"/>
              <a:gd name="connsiteY14" fmla="*/ 1017485 h 3343490"/>
              <a:gd name="connsiteX15" fmla="*/ 226748 w 1321282"/>
              <a:gd name="connsiteY15" fmla="*/ 583145 h 3343490"/>
              <a:gd name="connsiteX16" fmla="*/ 9578 w 1321282"/>
              <a:gd name="connsiteY16" fmla="*/ 285965 h 3343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282" h="3343490">
                <a:moveTo>
                  <a:pt x="9578" y="285965"/>
                </a:moveTo>
                <a:cubicBezTo>
                  <a:pt x="62918" y="188810"/>
                  <a:pt x="382958" y="-7405"/>
                  <a:pt x="546788" y="215"/>
                </a:cubicBezTo>
                <a:cubicBezTo>
                  <a:pt x="710618" y="7835"/>
                  <a:pt x="933503" y="322160"/>
                  <a:pt x="992558" y="331685"/>
                </a:cubicBezTo>
                <a:cubicBezTo>
                  <a:pt x="1051613" y="341210"/>
                  <a:pt x="870638" y="-32170"/>
                  <a:pt x="901118" y="57365"/>
                </a:cubicBezTo>
                <a:cubicBezTo>
                  <a:pt x="931598" y="146900"/>
                  <a:pt x="1135433" y="609815"/>
                  <a:pt x="1175438" y="868895"/>
                </a:cubicBezTo>
                <a:cubicBezTo>
                  <a:pt x="1215443" y="1127975"/>
                  <a:pt x="1139243" y="1232750"/>
                  <a:pt x="1141148" y="1611845"/>
                </a:cubicBezTo>
                <a:cubicBezTo>
                  <a:pt x="1143053" y="1990940"/>
                  <a:pt x="1184963" y="2863430"/>
                  <a:pt x="1186868" y="3143465"/>
                </a:cubicBezTo>
                <a:cubicBezTo>
                  <a:pt x="1188773" y="3423500"/>
                  <a:pt x="1198298" y="3259670"/>
                  <a:pt x="1152578" y="3292055"/>
                </a:cubicBezTo>
                <a:cubicBezTo>
                  <a:pt x="1106858" y="3324440"/>
                  <a:pt x="885878" y="3330155"/>
                  <a:pt x="912548" y="3337775"/>
                </a:cubicBezTo>
                <a:cubicBezTo>
                  <a:pt x="939218" y="3345395"/>
                  <a:pt x="1388798" y="3345395"/>
                  <a:pt x="1312598" y="3337775"/>
                </a:cubicBezTo>
                <a:cubicBezTo>
                  <a:pt x="1236398" y="3330155"/>
                  <a:pt x="581078" y="3337775"/>
                  <a:pt x="455348" y="3292055"/>
                </a:cubicBezTo>
                <a:cubicBezTo>
                  <a:pt x="329618" y="3246335"/>
                  <a:pt x="546788" y="3387305"/>
                  <a:pt x="558218" y="3063455"/>
                </a:cubicBezTo>
                <a:cubicBezTo>
                  <a:pt x="569648" y="2739605"/>
                  <a:pt x="523928" y="1592795"/>
                  <a:pt x="523928" y="1348955"/>
                </a:cubicBezTo>
                <a:cubicBezTo>
                  <a:pt x="523928" y="1105115"/>
                  <a:pt x="558218" y="1655660"/>
                  <a:pt x="558218" y="1600415"/>
                </a:cubicBezTo>
                <a:cubicBezTo>
                  <a:pt x="558218" y="1545170"/>
                  <a:pt x="579173" y="1187030"/>
                  <a:pt x="523928" y="1017485"/>
                </a:cubicBezTo>
                <a:cubicBezTo>
                  <a:pt x="468683" y="847940"/>
                  <a:pt x="314378" y="708875"/>
                  <a:pt x="226748" y="583145"/>
                </a:cubicBezTo>
                <a:cubicBezTo>
                  <a:pt x="139118" y="457415"/>
                  <a:pt x="-43762" y="383120"/>
                  <a:pt x="9578" y="285965"/>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5" name="フリーフォーム 284">
            <a:extLst>
              <a:ext uri="{FF2B5EF4-FFF2-40B4-BE49-F238E27FC236}">
                <a16:creationId xmlns:a16="http://schemas.microsoft.com/office/drawing/2014/main" id="{F42CCC2F-AC78-DD6E-CE41-F7A49B635911}"/>
              </a:ext>
            </a:extLst>
          </p:cNvPr>
          <p:cNvSpPr/>
          <p:nvPr/>
        </p:nvSpPr>
        <p:spPr>
          <a:xfrm>
            <a:off x="3821391" y="5618425"/>
            <a:ext cx="2577253" cy="2429213"/>
          </a:xfrm>
          <a:custGeom>
            <a:avLst/>
            <a:gdLst>
              <a:gd name="connsiteX0" fmla="*/ 1594713 w 2559304"/>
              <a:gd name="connsiteY0" fmla="*/ 91575 h 2549943"/>
              <a:gd name="connsiteX1" fmla="*/ 2314803 w 2559304"/>
              <a:gd name="connsiteY1" fmla="*/ 594495 h 2549943"/>
              <a:gd name="connsiteX2" fmla="*/ 2520543 w 2559304"/>
              <a:gd name="connsiteY2" fmla="*/ 925965 h 2549943"/>
              <a:gd name="connsiteX3" fmla="*/ 2360523 w 2559304"/>
              <a:gd name="connsiteY3" fmla="*/ 1726065 h 2549943"/>
              <a:gd name="connsiteX4" fmla="*/ 2006193 w 2559304"/>
              <a:gd name="connsiteY4" fmla="*/ 2354715 h 2549943"/>
              <a:gd name="connsiteX5" fmla="*/ 2486253 w 2559304"/>
              <a:gd name="connsiteY5" fmla="*/ 2389005 h 2549943"/>
              <a:gd name="connsiteX6" fmla="*/ 154533 w 2559304"/>
              <a:gd name="connsiteY6" fmla="*/ 2549025 h 2549943"/>
              <a:gd name="connsiteX7" fmla="*/ 714603 w 2559304"/>
              <a:gd name="connsiteY7" fmla="*/ 2446155 h 2549943"/>
              <a:gd name="connsiteX8" fmla="*/ 760323 w 2559304"/>
              <a:gd name="connsiteY8" fmla="*/ 2274705 h 2549943"/>
              <a:gd name="connsiteX9" fmla="*/ 680313 w 2559304"/>
              <a:gd name="connsiteY9" fmla="*/ 1520325 h 2549943"/>
              <a:gd name="connsiteX10" fmla="*/ 200253 w 2559304"/>
              <a:gd name="connsiteY10" fmla="*/ 903105 h 2549943"/>
              <a:gd name="connsiteX11" fmla="*/ 17373 w 2559304"/>
              <a:gd name="connsiteY11" fmla="*/ 880245 h 2549943"/>
              <a:gd name="connsiteX12" fmla="*/ 600303 w 2559304"/>
              <a:gd name="connsiteY12" fmla="*/ 457335 h 2549943"/>
              <a:gd name="connsiteX13" fmla="*/ 463143 w 2559304"/>
              <a:gd name="connsiteY13" fmla="*/ 457335 h 2549943"/>
              <a:gd name="connsiteX14" fmla="*/ 1080363 w 2559304"/>
              <a:gd name="connsiteY14" fmla="*/ 45855 h 2549943"/>
              <a:gd name="connsiteX15" fmla="*/ 828903 w 2559304"/>
              <a:gd name="connsiteY15" fmla="*/ 103005 h 2549943"/>
              <a:gd name="connsiteX16" fmla="*/ 1617573 w 2559304"/>
              <a:gd name="connsiteY16" fmla="*/ 135 h 2549943"/>
              <a:gd name="connsiteX17" fmla="*/ 1594713 w 2559304"/>
              <a:gd name="connsiteY17" fmla="*/ 91575 h 254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59304" h="2549943">
                <a:moveTo>
                  <a:pt x="1594713" y="91575"/>
                </a:moveTo>
                <a:cubicBezTo>
                  <a:pt x="1710918" y="190635"/>
                  <a:pt x="2160498" y="455430"/>
                  <a:pt x="2314803" y="594495"/>
                </a:cubicBezTo>
                <a:cubicBezTo>
                  <a:pt x="2469108" y="733560"/>
                  <a:pt x="2512923" y="737370"/>
                  <a:pt x="2520543" y="925965"/>
                </a:cubicBezTo>
                <a:cubicBezTo>
                  <a:pt x="2528163" y="1114560"/>
                  <a:pt x="2446248" y="1487940"/>
                  <a:pt x="2360523" y="1726065"/>
                </a:cubicBezTo>
                <a:cubicBezTo>
                  <a:pt x="2274798" y="1964190"/>
                  <a:pt x="1985238" y="2244225"/>
                  <a:pt x="2006193" y="2354715"/>
                </a:cubicBezTo>
                <a:cubicBezTo>
                  <a:pt x="2027148" y="2465205"/>
                  <a:pt x="2794863" y="2356620"/>
                  <a:pt x="2486253" y="2389005"/>
                </a:cubicBezTo>
                <a:cubicBezTo>
                  <a:pt x="2177643" y="2421390"/>
                  <a:pt x="449808" y="2539500"/>
                  <a:pt x="154533" y="2549025"/>
                </a:cubicBezTo>
                <a:cubicBezTo>
                  <a:pt x="-140742" y="2558550"/>
                  <a:pt x="613638" y="2491875"/>
                  <a:pt x="714603" y="2446155"/>
                </a:cubicBezTo>
                <a:cubicBezTo>
                  <a:pt x="815568" y="2400435"/>
                  <a:pt x="766038" y="2429010"/>
                  <a:pt x="760323" y="2274705"/>
                </a:cubicBezTo>
                <a:cubicBezTo>
                  <a:pt x="754608" y="2120400"/>
                  <a:pt x="773658" y="1748925"/>
                  <a:pt x="680313" y="1520325"/>
                </a:cubicBezTo>
                <a:cubicBezTo>
                  <a:pt x="586968" y="1291725"/>
                  <a:pt x="310743" y="1009785"/>
                  <a:pt x="200253" y="903105"/>
                </a:cubicBezTo>
                <a:cubicBezTo>
                  <a:pt x="89763" y="796425"/>
                  <a:pt x="-49302" y="954540"/>
                  <a:pt x="17373" y="880245"/>
                </a:cubicBezTo>
                <a:cubicBezTo>
                  <a:pt x="84048" y="805950"/>
                  <a:pt x="526008" y="527820"/>
                  <a:pt x="600303" y="457335"/>
                </a:cubicBezTo>
                <a:cubicBezTo>
                  <a:pt x="674598" y="386850"/>
                  <a:pt x="383133" y="525915"/>
                  <a:pt x="463143" y="457335"/>
                </a:cubicBezTo>
                <a:cubicBezTo>
                  <a:pt x="543153" y="388755"/>
                  <a:pt x="1019403" y="104910"/>
                  <a:pt x="1080363" y="45855"/>
                </a:cubicBezTo>
                <a:cubicBezTo>
                  <a:pt x="1141323" y="-13200"/>
                  <a:pt x="739368" y="110625"/>
                  <a:pt x="828903" y="103005"/>
                </a:cubicBezTo>
                <a:cubicBezTo>
                  <a:pt x="918438" y="95385"/>
                  <a:pt x="1488033" y="135"/>
                  <a:pt x="1617573" y="135"/>
                </a:cubicBezTo>
                <a:cubicBezTo>
                  <a:pt x="1747113" y="135"/>
                  <a:pt x="1478508" y="-7485"/>
                  <a:pt x="1594713" y="91575"/>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4" name="フリーフォーム 283">
            <a:extLst>
              <a:ext uri="{FF2B5EF4-FFF2-40B4-BE49-F238E27FC236}">
                <a16:creationId xmlns:a16="http://schemas.microsoft.com/office/drawing/2014/main" id="{88A08EC9-6AFC-9C0C-C3F7-372027A4ADD7}"/>
              </a:ext>
            </a:extLst>
          </p:cNvPr>
          <p:cNvSpPr/>
          <p:nvPr/>
        </p:nvSpPr>
        <p:spPr>
          <a:xfrm>
            <a:off x="2054226" y="5090231"/>
            <a:ext cx="2508306" cy="1351373"/>
          </a:xfrm>
          <a:custGeom>
            <a:avLst/>
            <a:gdLst>
              <a:gd name="connsiteX0" fmla="*/ 424280 w 2289332"/>
              <a:gd name="connsiteY0" fmla="*/ 0 h 1263814"/>
              <a:gd name="connsiteX1" fmla="*/ 824330 w 2289332"/>
              <a:gd name="connsiteY1" fmla="*/ 342900 h 1263814"/>
              <a:gd name="connsiteX2" fmla="*/ 2150210 w 2289332"/>
              <a:gd name="connsiteY2" fmla="*/ 548640 h 1263814"/>
              <a:gd name="connsiteX3" fmla="*/ 1715870 w 2289332"/>
              <a:gd name="connsiteY3" fmla="*/ 662940 h 1263814"/>
              <a:gd name="connsiteX4" fmla="*/ 2287370 w 2289332"/>
              <a:gd name="connsiteY4" fmla="*/ 628650 h 1263814"/>
              <a:gd name="connsiteX5" fmla="*/ 1898750 w 2289332"/>
              <a:gd name="connsiteY5" fmla="*/ 857250 h 1263814"/>
              <a:gd name="connsiteX6" fmla="*/ 1773020 w 2289332"/>
              <a:gd name="connsiteY6" fmla="*/ 1257300 h 1263814"/>
              <a:gd name="connsiteX7" fmla="*/ 1235810 w 2289332"/>
              <a:gd name="connsiteY7" fmla="*/ 1051560 h 1263814"/>
              <a:gd name="connsiteX8" fmla="*/ 35660 w 2289332"/>
              <a:gd name="connsiteY8" fmla="*/ 377190 h 1263814"/>
              <a:gd name="connsiteX9" fmla="*/ 309980 w 2289332"/>
              <a:gd name="connsiteY9" fmla="*/ 480060 h 1263814"/>
              <a:gd name="connsiteX10" fmla="*/ 241400 w 2289332"/>
              <a:gd name="connsiteY10" fmla="*/ 148590 h 1263814"/>
              <a:gd name="connsiteX11" fmla="*/ 92810 w 2289332"/>
              <a:gd name="connsiteY11" fmla="*/ 342900 h 1263814"/>
              <a:gd name="connsiteX12" fmla="*/ 424280 w 2289332"/>
              <a:gd name="connsiteY12" fmla="*/ 0 h 126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9332" h="1263814">
                <a:moveTo>
                  <a:pt x="424280" y="0"/>
                </a:moveTo>
                <a:cubicBezTo>
                  <a:pt x="546200" y="0"/>
                  <a:pt x="536675" y="251460"/>
                  <a:pt x="824330" y="342900"/>
                </a:cubicBezTo>
                <a:cubicBezTo>
                  <a:pt x="1111985" y="434340"/>
                  <a:pt x="2001620" y="495300"/>
                  <a:pt x="2150210" y="548640"/>
                </a:cubicBezTo>
                <a:cubicBezTo>
                  <a:pt x="2298800" y="601980"/>
                  <a:pt x="1693010" y="649605"/>
                  <a:pt x="1715870" y="662940"/>
                </a:cubicBezTo>
                <a:cubicBezTo>
                  <a:pt x="1738730" y="676275"/>
                  <a:pt x="2256890" y="596265"/>
                  <a:pt x="2287370" y="628650"/>
                </a:cubicBezTo>
                <a:cubicBezTo>
                  <a:pt x="2317850" y="661035"/>
                  <a:pt x="1984475" y="752475"/>
                  <a:pt x="1898750" y="857250"/>
                </a:cubicBezTo>
                <a:cubicBezTo>
                  <a:pt x="1813025" y="962025"/>
                  <a:pt x="1883510" y="1224915"/>
                  <a:pt x="1773020" y="1257300"/>
                </a:cubicBezTo>
                <a:cubicBezTo>
                  <a:pt x="1662530" y="1289685"/>
                  <a:pt x="1525370" y="1198245"/>
                  <a:pt x="1235810" y="1051560"/>
                </a:cubicBezTo>
                <a:cubicBezTo>
                  <a:pt x="946250" y="904875"/>
                  <a:pt x="189965" y="472440"/>
                  <a:pt x="35660" y="377190"/>
                </a:cubicBezTo>
                <a:cubicBezTo>
                  <a:pt x="-118645" y="281940"/>
                  <a:pt x="275690" y="518160"/>
                  <a:pt x="309980" y="480060"/>
                </a:cubicBezTo>
                <a:cubicBezTo>
                  <a:pt x="344270" y="441960"/>
                  <a:pt x="277595" y="171450"/>
                  <a:pt x="241400" y="148590"/>
                </a:cubicBezTo>
                <a:cubicBezTo>
                  <a:pt x="205205" y="125730"/>
                  <a:pt x="60425" y="363855"/>
                  <a:pt x="92810" y="342900"/>
                </a:cubicBezTo>
                <a:cubicBezTo>
                  <a:pt x="125195" y="321945"/>
                  <a:pt x="302360" y="0"/>
                  <a:pt x="424280" y="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フリーフォーム 289">
            <a:extLst>
              <a:ext uri="{FF2B5EF4-FFF2-40B4-BE49-F238E27FC236}">
                <a16:creationId xmlns:a16="http://schemas.microsoft.com/office/drawing/2014/main" id="{61484C34-2D36-EFF0-7C00-AB652695D416}"/>
              </a:ext>
            </a:extLst>
          </p:cNvPr>
          <p:cNvSpPr/>
          <p:nvPr/>
        </p:nvSpPr>
        <p:spPr>
          <a:xfrm>
            <a:off x="1920230" y="4965043"/>
            <a:ext cx="905501" cy="661627"/>
          </a:xfrm>
          <a:custGeom>
            <a:avLst/>
            <a:gdLst>
              <a:gd name="connsiteX0" fmla="*/ 10 w 905501"/>
              <a:gd name="connsiteY0" fmla="*/ 304187 h 661627"/>
              <a:gd name="connsiteX1" fmla="*/ 297190 w 905501"/>
              <a:gd name="connsiteY1" fmla="*/ 544217 h 661627"/>
              <a:gd name="connsiteX2" fmla="*/ 285760 w 905501"/>
              <a:gd name="connsiteY2" fmla="*/ 647087 h 661627"/>
              <a:gd name="connsiteX3" fmla="*/ 868690 w 905501"/>
              <a:gd name="connsiteY3" fmla="*/ 235607 h 661627"/>
              <a:gd name="connsiteX4" fmla="*/ 822970 w 905501"/>
              <a:gd name="connsiteY4" fmla="*/ 7007 h 661627"/>
              <a:gd name="connsiteX5" fmla="*/ 640090 w 905501"/>
              <a:gd name="connsiteY5" fmla="*/ 75587 h 661627"/>
              <a:gd name="connsiteX6" fmla="*/ 308620 w 905501"/>
              <a:gd name="connsiteY6" fmla="*/ 247037 h 661627"/>
              <a:gd name="connsiteX7" fmla="*/ 10 w 905501"/>
              <a:gd name="connsiteY7" fmla="*/ 304187 h 661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5501" h="661627">
                <a:moveTo>
                  <a:pt x="10" y="304187"/>
                </a:moveTo>
                <a:cubicBezTo>
                  <a:pt x="-1895" y="353717"/>
                  <a:pt x="249565" y="487067"/>
                  <a:pt x="297190" y="544217"/>
                </a:cubicBezTo>
                <a:cubicBezTo>
                  <a:pt x="344815" y="601367"/>
                  <a:pt x="190510" y="698522"/>
                  <a:pt x="285760" y="647087"/>
                </a:cubicBezTo>
                <a:cubicBezTo>
                  <a:pt x="381010" y="595652"/>
                  <a:pt x="779155" y="342287"/>
                  <a:pt x="868690" y="235607"/>
                </a:cubicBezTo>
                <a:cubicBezTo>
                  <a:pt x="958225" y="128927"/>
                  <a:pt x="861070" y="33677"/>
                  <a:pt x="822970" y="7007"/>
                </a:cubicBezTo>
                <a:cubicBezTo>
                  <a:pt x="784870" y="-19663"/>
                  <a:pt x="725815" y="35582"/>
                  <a:pt x="640090" y="75587"/>
                </a:cubicBezTo>
                <a:cubicBezTo>
                  <a:pt x="554365" y="115592"/>
                  <a:pt x="421015" y="208937"/>
                  <a:pt x="308620" y="247037"/>
                </a:cubicBezTo>
                <a:cubicBezTo>
                  <a:pt x="196225" y="285137"/>
                  <a:pt x="1915" y="254657"/>
                  <a:pt x="10" y="30418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E978B617-EBFF-4DBC-CE24-E3EFE0BFED2F}"/>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D55613B3-8CC4-F227-91F7-321AB9B38949}"/>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C7B9DBEC-A2AD-0F70-024A-85F0387655B7}"/>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03501915-BF40-702E-3B98-246B5CC989A3}"/>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D35B6A7F-F49C-A135-A8AC-EF03CBBA3480}"/>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1AC2C08C-936D-B115-B96F-2D05C137D458}"/>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AAD53477-40E8-BD7F-9A8F-FE440AC049C2}"/>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5" name="フリーフォーム 314">
            <a:extLst>
              <a:ext uri="{FF2B5EF4-FFF2-40B4-BE49-F238E27FC236}">
                <a16:creationId xmlns:a16="http://schemas.microsoft.com/office/drawing/2014/main" id="{E1041B23-2772-D1D2-8A11-529FBDCE968B}"/>
              </a:ext>
            </a:extLst>
          </p:cNvPr>
          <p:cNvSpPr/>
          <p:nvPr/>
        </p:nvSpPr>
        <p:spPr>
          <a:xfrm>
            <a:off x="4793415" y="5771033"/>
            <a:ext cx="810397" cy="1465569"/>
          </a:xfrm>
          <a:custGeom>
            <a:avLst/>
            <a:gdLst>
              <a:gd name="connsiteX0" fmla="*/ 835 w 742337"/>
              <a:gd name="connsiteY0" fmla="*/ 122666 h 1431543"/>
              <a:gd name="connsiteX1" fmla="*/ 251660 w 742337"/>
              <a:gd name="connsiteY1" fmla="*/ 8366 h 1431543"/>
              <a:gd name="connsiteX2" fmla="*/ 356435 w 742337"/>
              <a:gd name="connsiteY2" fmla="*/ 24241 h 1431543"/>
              <a:gd name="connsiteX3" fmla="*/ 378660 w 742337"/>
              <a:gd name="connsiteY3" fmla="*/ 148066 h 1431543"/>
              <a:gd name="connsiteX4" fmla="*/ 546935 w 742337"/>
              <a:gd name="connsiteY4" fmla="*/ 589391 h 1431543"/>
              <a:gd name="connsiteX5" fmla="*/ 677110 w 742337"/>
              <a:gd name="connsiteY5" fmla="*/ 1119616 h 1431543"/>
              <a:gd name="connsiteX6" fmla="*/ 737435 w 742337"/>
              <a:gd name="connsiteY6" fmla="*/ 1198991 h 1431543"/>
              <a:gd name="connsiteX7" fmla="*/ 553285 w 742337"/>
              <a:gd name="connsiteY7" fmla="*/ 1354566 h 1431543"/>
              <a:gd name="connsiteX8" fmla="*/ 429460 w 742337"/>
              <a:gd name="connsiteY8" fmla="*/ 1427591 h 1431543"/>
              <a:gd name="connsiteX9" fmla="*/ 381835 w 742337"/>
              <a:gd name="connsiteY9" fmla="*/ 1240266 h 1431543"/>
              <a:gd name="connsiteX10" fmla="*/ 273885 w 742337"/>
              <a:gd name="connsiteY10" fmla="*/ 1075166 h 1431543"/>
              <a:gd name="connsiteX11" fmla="*/ 327860 w 742337"/>
              <a:gd name="connsiteY11" fmla="*/ 681466 h 1431543"/>
              <a:gd name="connsiteX12" fmla="*/ 175460 w 742337"/>
              <a:gd name="connsiteY12" fmla="*/ 376666 h 1431543"/>
              <a:gd name="connsiteX13" fmla="*/ 835 w 742337"/>
              <a:gd name="connsiteY13" fmla="*/ 122666 h 143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42337" h="1431543">
                <a:moveTo>
                  <a:pt x="835" y="122666"/>
                </a:moveTo>
                <a:cubicBezTo>
                  <a:pt x="13535" y="61283"/>
                  <a:pt x="192393" y="24770"/>
                  <a:pt x="251660" y="8366"/>
                </a:cubicBezTo>
                <a:cubicBezTo>
                  <a:pt x="310927" y="-8038"/>
                  <a:pt x="335268" y="958"/>
                  <a:pt x="356435" y="24241"/>
                </a:cubicBezTo>
                <a:cubicBezTo>
                  <a:pt x="377602" y="47524"/>
                  <a:pt x="346910" y="53874"/>
                  <a:pt x="378660" y="148066"/>
                </a:cubicBezTo>
                <a:cubicBezTo>
                  <a:pt x="410410" y="242258"/>
                  <a:pt x="497193" y="427466"/>
                  <a:pt x="546935" y="589391"/>
                </a:cubicBezTo>
                <a:cubicBezTo>
                  <a:pt x="596677" y="751316"/>
                  <a:pt x="645360" y="1018016"/>
                  <a:pt x="677110" y="1119616"/>
                </a:cubicBezTo>
                <a:cubicBezTo>
                  <a:pt x="708860" y="1221216"/>
                  <a:pt x="758072" y="1159833"/>
                  <a:pt x="737435" y="1198991"/>
                </a:cubicBezTo>
                <a:cubicBezTo>
                  <a:pt x="716798" y="1238149"/>
                  <a:pt x="604614" y="1316466"/>
                  <a:pt x="553285" y="1354566"/>
                </a:cubicBezTo>
                <a:cubicBezTo>
                  <a:pt x="501956" y="1392666"/>
                  <a:pt x="458035" y="1446641"/>
                  <a:pt x="429460" y="1427591"/>
                </a:cubicBezTo>
                <a:cubicBezTo>
                  <a:pt x="400885" y="1408541"/>
                  <a:pt x="407764" y="1299004"/>
                  <a:pt x="381835" y="1240266"/>
                </a:cubicBezTo>
                <a:cubicBezTo>
                  <a:pt x="355906" y="1181529"/>
                  <a:pt x="282881" y="1168299"/>
                  <a:pt x="273885" y="1075166"/>
                </a:cubicBezTo>
                <a:cubicBezTo>
                  <a:pt x="264889" y="982033"/>
                  <a:pt x="344264" y="797883"/>
                  <a:pt x="327860" y="681466"/>
                </a:cubicBezTo>
                <a:cubicBezTo>
                  <a:pt x="311456" y="565049"/>
                  <a:pt x="227318" y="467154"/>
                  <a:pt x="175460" y="376666"/>
                </a:cubicBezTo>
                <a:cubicBezTo>
                  <a:pt x="123602" y="286179"/>
                  <a:pt x="-11865" y="184049"/>
                  <a:pt x="835" y="122666"/>
                </a:cubicBezTo>
                <a:close/>
              </a:path>
            </a:pathLst>
          </a:cu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9D41FCE4-9959-EBBA-417D-659A6B92967F}"/>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B4C7C12B-D57C-9C13-5A5A-5B09EE211593}"/>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E887225D-0A4E-0467-6A7F-A4B05D332BFA}"/>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8967446E-7874-36EA-CE7F-C588CB301A2B}"/>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837F8385-8DCF-9F63-A0EA-76C6915F5ED2}"/>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7FF7FB1A-3879-1A20-E1E5-69D2DFD922CE}"/>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A98B5349-B81A-21D2-25B4-60677FCA33E1}"/>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CE42DD96-4A82-45DA-0BB0-131952F45450}"/>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ABC9D16F-F085-E0FE-E581-FD7D182B1675}"/>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8C5990CD-707D-E119-8DEC-3E0BD44D3DEE}"/>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0647AFBF-A3D7-D6E7-FEB3-E52D15679FD2}"/>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632F7ED0-F633-E547-C42B-F5CB32648163}"/>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997502EF-4B39-C744-B81B-22B26075D849}"/>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4F5F8BB3-1952-BC4E-CA28-E07C65B475A3}"/>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1037E85F-5D8E-0666-D997-648352DA0D78}"/>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AA106603-FA75-7756-623F-B7F5E9FFF296}"/>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DB92CEF7-62D5-EF62-EDE9-6C6C73D95B94}"/>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76690F9F-CABD-E043-B05F-CBBB4FE00F70}"/>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847D29FE-C1A9-B950-C837-06C114C18795}"/>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CB61F008-3D66-849E-FE36-2865C69218C3}"/>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6A527B66-B607-F0BE-C657-FFB846668331}"/>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DCFBE8D1-3F93-D8AB-3494-CD0791B188A7}"/>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69E5ACFC-1C03-1CEC-7E4C-F746B322013B}"/>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E5E900AC-51BE-9C4B-A928-8958FE60E5F7}"/>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D083A04B-CB29-A96C-53AC-E0A6A42E3871}"/>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454CAB4A-BB38-161D-014E-94ED6D96D361}"/>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7F15E3BC-7212-8EDE-2602-46215CEF91B2}"/>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054889BD-F59B-6FF4-224D-776E34D07CB9}"/>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B7444D47-FDA8-2BA2-E422-B0E11E35A768}"/>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8E111232-2164-7D7B-971B-3487F72991B3}"/>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7C89ACC6-4BAE-36FC-ED2E-9BF6A14D9AA9}"/>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5451222F-32CF-816C-1B75-A91C2FA8C3AB}"/>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5ED8C07E-0771-1CA8-27D8-207FB64762F5}"/>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C2B4987A-9F61-3A31-A296-B887B1B404DA}"/>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DAC15286-4153-97BE-BDC6-5BFE0662B415}"/>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E2C2095E-7A44-F3FC-4E83-FCB66C7463D2}"/>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3C2F0350-1F4A-C736-C7AB-3C3A5C893335}"/>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590F9E99-4582-B666-B822-0E53F6779754}"/>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84663AC8-2EA2-3A40-E45D-4175CB994854}"/>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EE6944B1-EFA1-9935-D471-ACFE0CCE0493}"/>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56B2F223-D5FA-B30C-BF6B-BAB225B5496B}"/>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B6415AF2-A50C-0903-80B3-E61584C7F1E3}"/>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5C4A43D9-0028-FD0C-3433-4B7AF42A2355}"/>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FCED0475-6613-7770-32D8-509E8E3A72F3}"/>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B2929DCD-CC37-E0AF-CAE0-715CACE29776}"/>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222099F4-E8A3-3BEB-FDDA-EFCA9511D977}"/>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4F52FE07-C900-D218-ABAF-1B70B86E70F3}"/>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1FBDB651-6B68-52E2-DE3E-3305242285AA}"/>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F9ECF1CF-6E89-7CB5-DCA5-ECEEA0DA5F78}"/>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87501798-3C86-6106-1CCC-72127996ADCA}"/>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80707F65-B1BF-40FE-AAF7-9E3DF0364E41}"/>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3634CC61-BA0E-C6EE-E22B-34265A3E3D8D}"/>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13AA3CBE-1871-61BE-10EA-475218F82058}"/>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C304ACE4-E2F9-DDE8-6FE6-9154040D08ED}"/>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D2E62196-C252-B268-C95C-83B45DA8F346}"/>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78F4A872-ED1C-3535-D037-9A4B6AC338D8}"/>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94079605-3C52-C463-A3D3-4B5B99AA8CB0}"/>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A31E11F3-48C6-4217-8586-1638DDA7D46F}"/>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5" name="フリーフォーム 194">
            <a:extLst>
              <a:ext uri="{FF2B5EF4-FFF2-40B4-BE49-F238E27FC236}">
                <a16:creationId xmlns:a16="http://schemas.microsoft.com/office/drawing/2014/main" id="{A994B763-94F3-F4F2-FCE2-2073C6279418}"/>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403F8567-9700-43F4-B4D1-2371CFD14C0E}"/>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FCDD52D0-1066-B25B-A713-FDBAB0477FC8}"/>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92AF0ADE-13C7-158E-5993-B87CB2BA7E95}"/>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E0BE177E-0319-E597-0D1D-A61E6F374355}"/>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51F18D8A-0838-3B72-0CB3-BA1CD2615272}"/>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F707939E-3355-2388-538C-40224F339EEF}"/>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77F3E469-C26C-2D30-12FD-5F6C61D088B3}"/>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015ACE8A-EF6B-6A53-5292-16E9AA1580EA}"/>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78F6946E-4C13-0010-3E1F-25ADAFF28D48}"/>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9C391890-41E4-06DA-4AAC-51DAD4EFD803}"/>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3302E8DD-3B3C-A37E-0C63-BE6D8C009B65}"/>
              </a:ext>
            </a:extLst>
          </p:cNvPr>
          <p:cNvSpPr/>
          <p:nvPr/>
        </p:nvSpPr>
        <p:spPr>
          <a:xfrm>
            <a:off x="3849325" y="11664419"/>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225A49C4-E694-7403-524A-CE9ECFAFF897}"/>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3520D970-221A-02C2-FB6F-B3386EB20211}"/>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D3CD224C-4921-3D3A-ED70-B975019F8A90}"/>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76BE8C40-AA58-EDB9-EF4D-A234D7944A48}"/>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48735E3E-2F4D-3B2B-DC98-6755A5C72AC2}"/>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フリーフォーム 230">
            <a:extLst>
              <a:ext uri="{FF2B5EF4-FFF2-40B4-BE49-F238E27FC236}">
                <a16:creationId xmlns:a16="http://schemas.microsoft.com/office/drawing/2014/main" id="{B87A80FC-FC0C-671A-2F03-FB721D1CB62C}"/>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200DA5FF-4EC7-60A4-28FE-D89A1336C002}"/>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リーフォーム 2">
            <a:extLst>
              <a:ext uri="{FF2B5EF4-FFF2-40B4-BE49-F238E27FC236}">
                <a16:creationId xmlns:a16="http://schemas.microsoft.com/office/drawing/2014/main" id="{F25DD9CC-0807-5DBB-403F-CB5BECE7EEE1}"/>
              </a:ext>
            </a:extLst>
          </p:cNvPr>
          <p:cNvSpPr/>
          <p:nvPr/>
        </p:nvSpPr>
        <p:spPr>
          <a:xfrm>
            <a:off x="6243145" y="5359661"/>
            <a:ext cx="1597572" cy="1261856"/>
          </a:xfrm>
          <a:custGeom>
            <a:avLst/>
            <a:gdLst>
              <a:gd name="connsiteX0" fmla="*/ 0 w 1597572"/>
              <a:gd name="connsiteY0" fmla="*/ 11125 h 1261856"/>
              <a:gd name="connsiteX1" fmla="*/ 451945 w 1597572"/>
              <a:gd name="connsiteY1" fmla="*/ 11125 h 1261856"/>
              <a:gd name="connsiteX2" fmla="*/ 735724 w 1597572"/>
              <a:gd name="connsiteY2" fmla="*/ 126739 h 1261856"/>
              <a:gd name="connsiteX3" fmla="*/ 966952 w 1597572"/>
              <a:gd name="connsiteY3" fmla="*/ 368477 h 1261856"/>
              <a:gd name="connsiteX4" fmla="*/ 1597572 w 1597572"/>
              <a:gd name="connsiteY4" fmla="*/ 1261856 h 1261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572" h="1261856">
                <a:moveTo>
                  <a:pt x="0" y="11125"/>
                </a:moveTo>
                <a:cubicBezTo>
                  <a:pt x="164662" y="1490"/>
                  <a:pt x="329324" y="-8144"/>
                  <a:pt x="451945" y="11125"/>
                </a:cubicBezTo>
                <a:cubicBezTo>
                  <a:pt x="574566" y="30394"/>
                  <a:pt x="649890" y="67180"/>
                  <a:pt x="735724" y="126739"/>
                </a:cubicBezTo>
                <a:cubicBezTo>
                  <a:pt x="821558" y="186298"/>
                  <a:pt x="823311" y="179291"/>
                  <a:pt x="966952" y="368477"/>
                </a:cubicBezTo>
                <a:cubicBezTo>
                  <a:pt x="1110593" y="557663"/>
                  <a:pt x="1354082" y="909759"/>
                  <a:pt x="1597572" y="1261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EDBA932E-00C4-3DBB-3AA0-0BE2A68D77BA}"/>
              </a:ext>
            </a:extLst>
          </p:cNvPr>
          <p:cNvSpPr/>
          <p:nvPr/>
        </p:nvSpPr>
        <p:spPr>
          <a:xfrm>
            <a:off x="7525407" y="6674069"/>
            <a:ext cx="367862" cy="210207"/>
          </a:xfrm>
          <a:custGeom>
            <a:avLst/>
            <a:gdLst>
              <a:gd name="connsiteX0" fmla="*/ 0 w 367862"/>
              <a:gd name="connsiteY0" fmla="*/ 210207 h 210207"/>
              <a:gd name="connsiteX1" fmla="*/ 94593 w 367862"/>
              <a:gd name="connsiteY1" fmla="*/ 73572 h 210207"/>
              <a:gd name="connsiteX2" fmla="*/ 367862 w 367862"/>
              <a:gd name="connsiteY2" fmla="*/ 0 h 210207"/>
            </a:gdLst>
            <a:ahLst/>
            <a:cxnLst>
              <a:cxn ang="0">
                <a:pos x="connsiteX0" y="connsiteY0"/>
              </a:cxn>
              <a:cxn ang="0">
                <a:pos x="connsiteX1" y="connsiteY1"/>
              </a:cxn>
              <a:cxn ang="0">
                <a:pos x="connsiteX2" y="connsiteY2"/>
              </a:cxn>
            </a:cxnLst>
            <a:rect l="l" t="t" r="r" b="b"/>
            <a:pathLst>
              <a:path w="367862" h="210207">
                <a:moveTo>
                  <a:pt x="0" y="210207"/>
                </a:moveTo>
                <a:cubicBezTo>
                  <a:pt x="16641" y="159406"/>
                  <a:pt x="33283" y="108606"/>
                  <a:pt x="94593" y="73572"/>
                </a:cubicBezTo>
                <a:cubicBezTo>
                  <a:pt x="155903" y="38537"/>
                  <a:pt x="261882" y="19268"/>
                  <a:pt x="36786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B493EC9A-B950-1AFC-7FF4-E66FEA4ADBE3}"/>
              </a:ext>
            </a:extLst>
          </p:cNvPr>
          <p:cNvSpPr/>
          <p:nvPr/>
        </p:nvSpPr>
        <p:spPr>
          <a:xfrm>
            <a:off x="7397924" y="6505903"/>
            <a:ext cx="453304" cy="294290"/>
          </a:xfrm>
          <a:custGeom>
            <a:avLst/>
            <a:gdLst>
              <a:gd name="connsiteX0" fmla="*/ 116973 w 453304"/>
              <a:gd name="connsiteY0" fmla="*/ 294290 h 294290"/>
              <a:gd name="connsiteX1" fmla="*/ 1359 w 453304"/>
              <a:gd name="connsiteY1" fmla="*/ 178676 h 294290"/>
              <a:gd name="connsiteX2" fmla="*/ 64421 w 453304"/>
              <a:gd name="connsiteY2" fmla="*/ 126125 h 294290"/>
              <a:gd name="connsiteX3" fmla="*/ 222076 w 453304"/>
              <a:gd name="connsiteY3" fmla="*/ 63063 h 294290"/>
              <a:gd name="connsiteX4" fmla="*/ 453304 w 453304"/>
              <a:gd name="connsiteY4" fmla="*/ 0 h 294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304" h="294290">
                <a:moveTo>
                  <a:pt x="116973" y="294290"/>
                </a:moveTo>
                <a:lnTo>
                  <a:pt x="1359" y="178676"/>
                </a:lnTo>
                <a:cubicBezTo>
                  <a:pt x="-7400" y="150649"/>
                  <a:pt x="27635" y="145394"/>
                  <a:pt x="64421" y="126125"/>
                </a:cubicBezTo>
                <a:cubicBezTo>
                  <a:pt x="101207" y="106856"/>
                  <a:pt x="157262" y="84084"/>
                  <a:pt x="222076" y="63063"/>
                </a:cubicBezTo>
                <a:cubicBezTo>
                  <a:pt x="286890" y="42042"/>
                  <a:pt x="370097" y="21021"/>
                  <a:pt x="4533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B21092AD-2EC8-2100-5C16-12D80E9FB57E}"/>
              </a:ext>
            </a:extLst>
          </p:cNvPr>
          <p:cNvSpPr/>
          <p:nvPr/>
        </p:nvSpPr>
        <p:spPr>
          <a:xfrm>
            <a:off x="3520966" y="5780690"/>
            <a:ext cx="1187668" cy="116100"/>
          </a:xfrm>
          <a:custGeom>
            <a:avLst/>
            <a:gdLst>
              <a:gd name="connsiteX0" fmla="*/ 0 w 1187668"/>
              <a:gd name="connsiteY0" fmla="*/ 31531 h 116100"/>
              <a:gd name="connsiteX1" fmla="*/ 420413 w 1187668"/>
              <a:gd name="connsiteY1" fmla="*/ 115613 h 116100"/>
              <a:gd name="connsiteX2" fmla="*/ 851337 w 1187668"/>
              <a:gd name="connsiteY2" fmla="*/ 63062 h 116100"/>
              <a:gd name="connsiteX3" fmla="*/ 1187668 w 1187668"/>
              <a:gd name="connsiteY3" fmla="*/ 0 h 116100"/>
            </a:gdLst>
            <a:ahLst/>
            <a:cxnLst>
              <a:cxn ang="0">
                <a:pos x="connsiteX0" y="connsiteY0"/>
              </a:cxn>
              <a:cxn ang="0">
                <a:pos x="connsiteX1" y="connsiteY1"/>
              </a:cxn>
              <a:cxn ang="0">
                <a:pos x="connsiteX2" y="connsiteY2"/>
              </a:cxn>
              <a:cxn ang="0">
                <a:pos x="connsiteX3" y="connsiteY3"/>
              </a:cxn>
            </a:cxnLst>
            <a:rect l="l" t="t" r="r" b="b"/>
            <a:pathLst>
              <a:path w="1187668" h="116100">
                <a:moveTo>
                  <a:pt x="0" y="31531"/>
                </a:moveTo>
                <a:cubicBezTo>
                  <a:pt x="139262" y="70944"/>
                  <a:pt x="278524" y="110358"/>
                  <a:pt x="420413" y="115613"/>
                </a:cubicBezTo>
                <a:cubicBezTo>
                  <a:pt x="562302" y="120868"/>
                  <a:pt x="723461" y="82331"/>
                  <a:pt x="851337" y="63062"/>
                </a:cubicBezTo>
                <a:cubicBezTo>
                  <a:pt x="979213" y="43793"/>
                  <a:pt x="1083440" y="21896"/>
                  <a:pt x="118766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D328DEF4-F375-491C-F73A-93A5D7F79537}"/>
              </a:ext>
            </a:extLst>
          </p:cNvPr>
          <p:cNvSpPr/>
          <p:nvPr/>
        </p:nvSpPr>
        <p:spPr>
          <a:xfrm>
            <a:off x="3184634" y="6064469"/>
            <a:ext cx="851338" cy="121586"/>
          </a:xfrm>
          <a:custGeom>
            <a:avLst/>
            <a:gdLst>
              <a:gd name="connsiteX0" fmla="*/ 0 w 851338"/>
              <a:gd name="connsiteY0" fmla="*/ 0 h 121586"/>
              <a:gd name="connsiteX1" fmla="*/ 515007 w 851338"/>
              <a:gd name="connsiteY1" fmla="*/ 115614 h 121586"/>
              <a:gd name="connsiteX2" fmla="*/ 851338 w 851338"/>
              <a:gd name="connsiteY2" fmla="*/ 94593 h 121586"/>
            </a:gdLst>
            <a:ahLst/>
            <a:cxnLst>
              <a:cxn ang="0">
                <a:pos x="connsiteX0" y="connsiteY0"/>
              </a:cxn>
              <a:cxn ang="0">
                <a:pos x="connsiteX1" y="connsiteY1"/>
              </a:cxn>
              <a:cxn ang="0">
                <a:pos x="connsiteX2" y="connsiteY2"/>
              </a:cxn>
            </a:cxnLst>
            <a:rect l="l" t="t" r="r" b="b"/>
            <a:pathLst>
              <a:path w="851338" h="121586">
                <a:moveTo>
                  <a:pt x="0" y="0"/>
                </a:moveTo>
                <a:cubicBezTo>
                  <a:pt x="186558" y="49924"/>
                  <a:pt x="373117" y="99849"/>
                  <a:pt x="515007" y="115614"/>
                </a:cubicBezTo>
                <a:cubicBezTo>
                  <a:pt x="656897" y="131379"/>
                  <a:pt x="754117" y="112986"/>
                  <a:pt x="851338" y="945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EB0F7857-8B76-1053-AD62-EFD89981761F}"/>
              </a:ext>
            </a:extLst>
          </p:cNvPr>
          <p:cNvSpPr/>
          <p:nvPr/>
        </p:nvSpPr>
        <p:spPr>
          <a:xfrm>
            <a:off x="2133600" y="5061777"/>
            <a:ext cx="609600" cy="245947"/>
          </a:xfrm>
          <a:custGeom>
            <a:avLst/>
            <a:gdLst>
              <a:gd name="connsiteX0" fmla="*/ 0 w 609600"/>
              <a:gd name="connsiteY0" fmla="*/ 245947 h 245947"/>
              <a:gd name="connsiteX1" fmla="*/ 262759 w 609600"/>
              <a:gd name="connsiteY1" fmla="*/ 172375 h 245947"/>
              <a:gd name="connsiteX2" fmla="*/ 451945 w 609600"/>
              <a:gd name="connsiteY2" fmla="*/ 4209 h 245947"/>
              <a:gd name="connsiteX3" fmla="*/ 609600 w 609600"/>
              <a:gd name="connsiteY3" fmla="*/ 67271 h 245947"/>
            </a:gdLst>
            <a:ahLst/>
            <a:cxnLst>
              <a:cxn ang="0">
                <a:pos x="connsiteX0" y="connsiteY0"/>
              </a:cxn>
              <a:cxn ang="0">
                <a:pos x="connsiteX1" y="connsiteY1"/>
              </a:cxn>
              <a:cxn ang="0">
                <a:pos x="connsiteX2" y="connsiteY2"/>
              </a:cxn>
              <a:cxn ang="0">
                <a:pos x="connsiteX3" y="connsiteY3"/>
              </a:cxn>
            </a:cxnLst>
            <a:rect l="l" t="t" r="r" b="b"/>
            <a:pathLst>
              <a:path w="609600" h="245947">
                <a:moveTo>
                  <a:pt x="0" y="245947"/>
                </a:moveTo>
                <a:cubicBezTo>
                  <a:pt x="93717" y="229306"/>
                  <a:pt x="187435" y="212665"/>
                  <a:pt x="262759" y="172375"/>
                </a:cubicBezTo>
                <a:cubicBezTo>
                  <a:pt x="338083" y="132085"/>
                  <a:pt x="394138" y="21726"/>
                  <a:pt x="451945" y="4209"/>
                </a:cubicBezTo>
                <a:cubicBezTo>
                  <a:pt x="509752" y="-13308"/>
                  <a:pt x="559676" y="26981"/>
                  <a:pt x="609600" y="672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3B89EFAB-DED7-EE13-A7AB-52083CD38EE5}"/>
              </a:ext>
            </a:extLst>
          </p:cNvPr>
          <p:cNvSpPr/>
          <p:nvPr/>
        </p:nvSpPr>
        <p:spPr>
          <a:xfrm>
            <a:off x="2112579" y="5160579"/>
            <a:ext cx="599090" cy="314757"/>
          </a:xfrm>
          <a:custGeom>
            <a:avLst/>
            <a:gdLst>
              <a:gd name="connsiteX0" fmla="*/ 0 w 599090"/>
              <a:gd name="connsiteY0" fmla="*/ 168166 h 314757"/>
              <a:gd name="connsiteX1" fmla="*/ 136635 w 599090"/>
              <a:gd name="connsiteY1" fmla="*/ 294290 h 314757"/>
              <a:gd name="connsiteX2" fmla="*/ 273269 w 599090"/>
              <a:gd name="connsiteY2" fmla="*/ 283780 h 314757"/>
              <a:gd name="connsiteX3" fmla="*/ 599090 w 599090"/>
              <a:gd name="connsiteY3" fmla="*/ 0 h 314757"/>
            </a:gdLst>
            <a:ahLst/>
            <a:cxnLst>
              <a:cxn ang="0">
                <a:pos x="connsiteX0" y="connsiteY0"/>
              </a:cxn>
              <a:cxn ang="0">
                <a:pos x="connsiteX1" y="connsiteY1"/>
              </a:cxn>
              <a:cxn ang="0">
                <a:pos x="connsiteX2" y="connsiteY2"/>
              </a:cxn>
              <a:cxn ang="0">
                <a:pos x="connsiteX3" y="connsiteY3"/>
              </a:cxn>
            </a:cxnLst>
            <a:rect l="l" t="t" r="r" b="b"/>
            <a:pathLst>
              <a:path w="599090" h="314757">
                <a:moveTo>
                  <a:pt x="0" y="168166"/>
                </a:moveTo>
                <a:cubicBezTo>
                  <a:pt x="45545" y="221593"/>
                  <a:pt x="91090" y="275021"/>
                  <a:pt x="136635" y="294290"/>
                </a:cubicBezTo>
                <a:cubicBezTo>
                  <a:pt x="182180" y="313559"/>
                  <a:pt x="196193" y="332828"/>
                  <a:pt x="273269" y="283780"/>
                </a:cubicBezTo>
                <a:cubicBezTo>
                  <a:pt x="350345" y="234732"/>
                  <a:pt x="474717" y="117366"/>
                  <a:pt x="59909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DCC44D18-3D27-76ED-BF08-79F7CB287552}"/>
              </a:ext>
            </a:extLst>
          </p:cNvPr>
          <p:cNvSpPr/>
          <p:nvPr/>
        </p:nvSpPr>
        <p:spPr>
          <a:xfrm>
            <a:off x="2659117" y="5255172"/>
            <a:ext cx="935421" cy="546538"/>
          </a:xfrm>
          <a:custGeom>
            <a:avLst/>
            <a:gdLst>
              <a:gd name="connsiteX0" fmla="*/ 0 w 935421"/>
              <a:gd name="connsiteY0" fmla="*/ 0 h 546538"/>
              <a:gd name="connsiteX1" fmla="*/ 262759 w 935421"/>
              <a:gd name="connsiteY1" fmla="*/ 273269 h 546538"/>
              <a:gd name="connsiteX2" fmla="*/ 935421 w 935421"/>
              <a:gd name="connsiteY2" fmla="*/ 546538 h 546538"/>
            </a:gdLst>
            <a:ahLst/>
            <a:cxnLst>
              <a:cxn ang="0">
                <a:pos x="connsiteX0" y="connsiteY0"/>
              </a:cxn>
              <a:cxn ang="0">
                <a:pos x="connsiteX1" y="connsiteY1"/>
              </a:cxn>
              <a:cxn ang="0">
                <a:pos x="connsiteX2" y="connsiteY2"/>
              </a:cxn>
            </a:cxnLst>
            <a:rect l="l" t="t" r="r" b="b"/>
            <a:pathLst>
              <a:path w="935421" h="546538">
                <a:moveTo>
                  <a:pt x="0" y="0"/>
                </a:moveTo>
                <a:cubicBezTo>
                  <a:pt x="53428" y="91089"/>
                  <a:pt x="106856" y="182179"/>
                  <a:pt x="262759" y="273269"/>
                </a:cubicBezTo>
                <a:cubicBezTo>
                  <a:pt x="418663" y="364359"/>
                  <a:pt x="677042" y="455448"/>
                  <a:pt x="935421" y="54653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EE4F860D-757A-BD05-67BA-F2D0950209AB}"/>
              </a:ext>
            </a:extLst>
          </p:cNvPr>
          <p:cNvSpPr/>
          <p:nvPr/>
        </p:nvSpPr>
        <p:spPr>
          <a:xfrm>
            <a:off x="2469931" y="5423338"/>
            <a:ext cx="714703" cy="672662"/>
          </a:xfrm>
          <a:custGeom>
            <a:avLst/>
            <a:gdLst>
              <a:gd name="connsiteX0" fmla="*/ 0 w 714703"/>
              <a:gd name="connsiteY0" fmla="*/ 0 h 672662"/>
              <a:gd name="connsiteX1" fmla="*/ 199697 w 714703"/>
              <a:gd name="connsiteY1" fmla="*/ 304800 h 672662"/>
              <a:gd name="connsiteX2" fmla="*/ 714703 w 714703"/>
              <a:gd name="connsiteY2" fmla="*/ 672662 h 672662"/>
            </a:gdLst>
            <a:ahLst/>
            <a:cxnLst>
              <a:cxn ang="0">
                <a:pos x="connsiteX0" y="connsiteY0"/>
              </a:cxn>
              <a:cxn ang="0">
                <a:pos x="connsiteX1" y="connsiteY1"/>
              </a:cxn>
              <a:cxn ang="0">
                <a:pos x="connsiteX2" y="connsiteY2"/>
              </a:cxn>
            </a:cxnLst>
            <a:rect l="l" t="t" r="r" b="b"/>
            <a:pathLst>
              <a:path w="714703" h="672662">
                <a:moveTo>
                  <a:pt x="0" y="0"/>
                </a:moveTo>
                <a:cubicBezTo>
                  <a:pt x="40290" y="96345"/>
                  <a:pt x="80580" y="192690"/>
                  <a:pt x="199697" y="304800"/>
                </a:cubicBezTo>
                <a:cubicBezTo>
                  <a:pt x="318814" y="416910"/>
                  <a:pt x="516758" y="544786"/>
                  <a:pt x="714703" y="67266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E07B1108-D778-FFA0-7F8B-D855637E422F}"/>
              </a:ext>
            </a:extLst>
          </p:cNvPr>
          <p:cNvSpPr/>
          <p:nvPr/>
        </p:nvSpPr>
        <p:spPr>
          <a:xfrm>
            <a:off x="5675586" y="6863255"/>
            <a:ext cx="515007" cy="1008993"/>
          </a:xfrm>
          <a:custGeom>
            <a:avLst/>
            <a:gdLst>
              <a:gd name="connsiteX0" fmla="*/ 515007 w 515007"/>
              <a:gd name="connsiteY0" fmla="*/ 0 h 1008993"/>
              <a:gd name="connsiteX1" fmla="*/ 336331 w 515007"/>
              <a:gd name="connsiteY1" fmla="*/ 683173 h 1008993"/>
              <a:gd name="connsiteX2" fmla="*/ 0 w 515007"/>
              <a:gd name="connsiteY2" fmla="*/ 1008993 h 1008993"/>
            </a:gdLst>
            <a:ahLst/>
            <a:cxnLst>
              <a:cxn ang="0">
                <a:pos x="connsiteX0" y="connsiteY0"/>
              </a:cxn>
              <a:cxn ang="0">
                <a:pos x="connsiteX1" y="connsiteY1"/>
              </a:cxn>
              <a:cxn ang="0">
                <a:pos x="connsiteX2" y="connsiteY2"/>
              </a:cxn>
            </a:cxnLst>
            <a:rect l="l" t="t" r="r" b="b"/>
            <a:pathLst>
              <a:path w="515007" h="1008993">
                <a:moveTo>
                  <a:pt x="515007" y="0"/>
                </a:moveTo>
                <a:cubicBezTo>
                  <a:pt x="468586" y="257503"/>
                  <a:pt x="422166" y="515007"/>
                  <a:pt x="336331" y="683173"/>
                </a:cubicBezTo>
                <a:cubicBezTo>
                  <a:pt x="250496" y="851339"/>
                  <a:pt x="125248" y="930166"/>
                  <a:pt x="0" y="10089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D24CCC86-0623-A87C-8A86-5B4078AEA28F}"/>
              </a:ext>
            </a:extLst>
          </p:cNvPr>
          <p:cNvSpPr/>
          <p:nvPr/>
        </p:nvSpPr>
        <p:spPr>
          <a:xfrm>
            <a:off x="4141076" y="6264166"/>
            <a:ext cx="466121" cy="1786758"/>
          </a:xfrm>
          <a:custGeom>
            <a:avLst/>
            <a:gdLst>
              <a:gd name="connsiteX0" fmla="*/ 0 w 466121"/>
              <a:gd name="connsiteY0" fmla="*/ 0 h 1786758"/>
              <a:gd name="connsiteX1" fmla="*/ 462455 w 466121"/>
              <a:gd name="connsiteY1" fmla="*/ 1008993 h 1786758"/>
              <a:gd name="connsiteX2" fmla="*/ 178676 w 466121"/>
              <a:gd name="connsiteY2" fmla="*/ 1786758 h 1786758"/>
            </a:gdLst>
            <a:ahLst/>
            <a:cxnLst>
              <a:cxn ang="0">
                <a:pos x="connsiteX0" y="connsiteY0"/>
              </a:cxn>
              <a:cxn ang="0">
                <a:pos x="connsiteX1" y="connsiteY1"/>
              </a:cxn>
              <a:cxn ang="0">
                <a:pos x="connsiteX2" y="connsiteY2"/>
              </a:cxn>
            </a:cxnLst>
            <a:rect l="l" t="t" r="r" b="b"/>
            <a:pathLst>
              <a:path w="466121" h="1786758">
                <a:moveTo>
                  <a:pt x="0" y="0"/>
                </a:moveTo>
                <a:cubicBezTo>
                  <a:pt x="216338" y="355600"/>
                  <a:pt x="432676" y="711200"/>
                  <a:pt x="462455" y="1008993"/>
                </a:cubicBezTo>
                <a:cubicBezTo>
                  <a:pt x="492234" y="1306786"/>
                  <a:pt x="335455" y="1546772"/>
                  <a:pt x="178676" y="178675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E2C6D682-DFC6-120E-B8DF-2892D883FF86}"/>
              </a:ext>
            </a:extLst>
          </p:cNvPr>
          <p:cNvSpPr/>
          <p:nvPr/>
        </p:nvSpPr>
        <p:spPr>
          <a:xfrm>
            <a:off x="4151038" y="8187559"/>
            <a:ext cx="158203" cy="798786"/>
          </a:xfrm>
          <a:custGeom>
            <a:avLst/>
            <a:gdLst>
              <a:gd name="connsiteX0" fmla="*/ 158203 w 158203"/>
              <a:gd name="connsiteY0" fmla="*/ 0 h 798786"/>
              <a:gd name="connsiteX1" fmla="*/ 548 w 158203"/>
              <a:gd name="connsiteY1" fmla="*/ 189186 h 798786"/>
              <a:gd name="connsiteX2" fmla="*/ 116162 w 158203"/>
              <a:gd name="connsiteY2" fmla="*/ 798786 h 798786"/>
            </a:gdLst>
            <a:ahLst/>
            <a:cxnLst>
              <a:cxn ang="0">
                <a:pos x="connsiteX0" y="connsiteY0"/>
              </a:cxn>
              <a:cxn ang="0">
                <a:pos x="connsiteX1" y="connsiteY1"/>
              </a:cxn>
              <a:cxn ang="0">
                <a:pos x="connsiteX2" y="connsiteY2"/>
              </a:cxn>
            </a:cxnLst>
            <a:rect l="l" t="t" r="r" b="b"/>
            <a:pathLst>
              <a:path w="158203" h="798786">
                <a:moveTo>
                  <a:pt x="158203" y="0"/>
                </a:moveTo>
                <a:cubicBezTo>
                  <a:pt x="82879" y="28027"/>
                  <a:pt x="7555" y="56055"/>
                  <a:pt x="548" y="189186"/>
                </a:cubicBezTo>
                <a:cubicBezTo>
                  <a:pt x="-6459" y="322317"/>
                  <a:pt x="54851" y="560551"/>
                  <a:pt x="116162"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FA149F4F-C1D0-DEFB-5F53-E85882BAE7F4}"/>
              </a:ext>
            </a:extLst>
          </p:cNvPr>
          <p:cNvSpPr/>
          <p:nvPr/>
        </p:nvSpPr>
        <p:spPr>
          <a:xfrm>
            <a:off x="5660867" y="8145517"/>
            <a:ext cx="172374" cy="693683"/>
          </a:xfrm>
          <a:custGeom>
            <a:avLst/>
            <a:gdLst>
              <a:gd name="connsiteX0" fmla="*/ 67271 w 172374"/>
              <a:gd name="connsiteY0" fmla="*/ 0 h 693683"/>
              <a:gd name="connsiteX1" fmla="*/ 4209 w 172374"/>
              <a:gd name="connsiteY1" fmla="*/ 178676 h 693683"/>
              <a:gd name="connsiteX2" fmla="*/ 172374 w 172374"/>
              <a:gd name="connsiteY2" fmla="*/ 693683 h 693683"/>
            </a:gdLst>
            <a:ahLst/>
            <a:cxnLst>
              <a:cxn ang="0">
                <a:pos x="connsiteX0" y="connsiteY0"/>
              </a:cxn>
              <a:cxn ang="0">
                <a:pos x="connsiteX1" y="connsiteY1"/>
              </a:cxn>
              <a:cxn ang="0">
                <a:pos x="connsiteX2" y="connsiteY2"/>
              </a:cxn>
            </a:cxnLst>
            <a:rect l="l" t="t" r="r" b="b"/>
            <a:pathLst>
              <a:path w="172374" h="693683">
                <a:moveTo>
                  <a:pt x="67271" y="0"/>
                </a:moveTo>
                <a:cubicBezTo>
                  <a:pt x="26981" y="31531"/>
                  <a:pt x="-13308" y="63062"/>
                  <a:pt x="4209" y="178676"/>
                </a:cubicBezTo>
                <a:cubicBezTo>
                  <a:pt x="21726" y="294290"/>
                  <a:pt x="97050" y="493986"/>
                  <a:pt x="172374" y="6936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DE7466A9-0F31-9318-0A49-276AD5140BC8}"/>
              </a:ext>
            </a:extLst>
          </p:cNvPr>
          <p:cNvSpPr/>
          <p:nvPr/>
        </p:nvSpPr>
        <p:spPr>
          <a:xfrm>
            <a:off x="4141076" y="8166538"/>
            <a:ext cx="1629103" cy="157685"/>
          </a:xfrm>
          <a:custGeom>
            <a:avLst/>
            <a:gdLst>
              <a:gd name="connsiteX0" fmla="*/ 0 w 1629103"/>
              <a:gd name="connsiteY0" fmla="*/ 0 h 157685"/>
              <a:gd name="connsiteX1" fmla="*/ 788276 w 1629103"/>
              <a:gd name="connsiteY1" fmla="*/ 157655 h 157685"/>
              <a:gd name="connsiteX2" fmla="*/ 1629103 w 1629103"/>
              <a:gd name="connsiteY2" fmla="*/ 10510 h 157685"/>
            </a:gdLst>
            <a:ahLst/>
            <a:cxnLst>
              <a:cxn ang="0">
                <a:pos x="connsiteX0" y="connsiteY0"/>
              </a:cxn>
              <a:cxn ang="0">
                <a:pos x="connsiteX1" y="connsiteY1"/>
              </a:cxn>
              <a:cxn ang="0">
                <a:pos x="connsiteX2" y="connsiteY2"/>
              </a:cxn>
            </a:cxnLst>
            <a:rect l="l" t="t" r="r" b="b"/>
            <a:pathLst>
              <a:path w="1629103" h="157685">
                <a:moveTo>
                  <a:pt x="0" y="0"/>
                </a:moveTo>
                <a:cubicBezTo>
                  <a:pt x="258379" y="77951"/>
                  <a:pt x="516759" y="155903"/>
                  <a:pt x="788276" y="157655"/>
                </a:cubicBezTo>
                <a:cubicBezTo>
                  <a:pt x="1059793" y="159407"/>
                  <a:pt x="1344448" y="84958"/>
                  <a:pt x="1629103" y="10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94931C65-6C05-532C-C792-B779E68C74E6}"/>
              </a:ext>
            </a:extLst>
          </p:cNvPr>
          <p:cNvSpPr/>
          <p:nvPr/>
        </p:nvSpPr>
        <p:spPr>
          <a:xfrm>
            <a:off x="4214648" y="7945821"/>
            <a:ext cx="1702676" cy="136669"/>
          </a:xfrm>
          <a:custGeom>
            <a:avLst/>
            <a:gdLst>
              <a:gd name="connsiteX0" fmla="*/ 0 w 1702676"/>
              <a:gd name="connsiteY0" fmla="*/ 10510 h 136669"/>
              <a:gd name="connsiteX1" fmla="*/ 451945 w 1702676"/>
              <a:gd name="connsiteY1" fmla="*/ 136634 h 136669"/>
              <a:gd name="connsiteX2" fmla="*/ 1702676 w 1702676"/>
              <a:gd name="connsiteY2" fmla="*/ 0 h 136669"/>
            </a:gdLst>
            <a:ahLst/>
            <a:cxnLst>
              <a:cxn ang="0">
                <a:pos x="connsiteX0" y="connsiteY0"/>
              </a:cxn>
              <a:cxn ang="0">
                <a:pos x="connsiteX1" y="connsiteY1"/>
              </a:cxn>
              <a:cxn ang="0">
                <a:pos x="connsiteX2" y="connsiteY2"/>
              </a:cxn>
            </a:cxnLst>
            <a:rect l="l" t="t" r="r" b="b"/>
            <a:pathLst>
              <a:path w="1702676" h="136669">
                <a:moveTo>
                  <a:pt x="0" y="10510"/>
                </a:moveTo>
                <a:cubicBezTo>
                  <a:pt x="84083" y="74448"/>
                  <a:pt x="168166" y="138386"/>
                  <a:pt x="451945" y="136634"/>
                </a:cubicBezTo>
                <a:cubicBezTo>
                  <a:pt x="735724" y="134882"/>
                  <a:pt x="1219200" y="67441"/>
                  <a:pt x="170267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7C91682E-EA98-90E3-F52A-15698E014D94}"/>
              </a:ext>
            </a:extLst>
          </p:cNvPr>
          <p:cNvSpPr/>
          <p:nvPr/>
        </p:nvSpPr>
        <p:spPr>
          <a:xfrm>
            <a:off x="5129048" y="8902262"/>
            <a:ext cx="336331" cy="493986"/>
          </a:xfrm>
          <a:custGeom>
            <a:avLst/>
            <a:gdLst>
              <a:gd name="connsiteX0" fmla="*/ 0 w 336331"/>
              <a:gd name="connsiteY0" fmla="*/ 0 h 493986"/>
              <a:gd name="connsiteX1" fmla="*/ 168166 w 336331"/>
              <a:gd name="connsiteY1" fmla="*/ 189186 h 493986"/>
              <a:gd name="connsiteX2" fmla="*/ 336331 w 336331"/>
              <a:gd name="connsiteY2" fmla="*/ 493986 h 493986"/>
            </a:gdLst>
            <a:ahLst/>
            <a:cxnLst>
              <a:cxn ang="0">
                <a:pos x="connsiteX0" y="connsiteY0"/>
              </a:cxn>
              <a:cxn ang="0">
                <a:pos x="connsiteX1" y="connsiteY1"/>
              </a:cxn>
              <a:cxn ang="0">
                <a:pos x="connsiteX2" y="connsiteY2"/>
              </a:cxn>
            </a:cxnLst>
            <a:rect l="l" t="t" r="r" b="b"/>
            <a:pathLst>
              <a:path w="336331" h="493986">
                <a:moveTo>
                  <a:pt x="0" y="0"/>
                </a:moveTo>
                <a:cubicBezTo>
                  <a:pt x="56055" y="53427"/>
                  <a:pt x="112111" y="106855"/>
                  <a:pt x="168166" y="189186"/>
                </a:cubicBezTo>
                <a:cubicBezTo>
                  <a:pt x="224221" y="271517"/>
                  <a:pt x="280276" y="382751"/>
                  <a:pt x="336331"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B9C5E155-4B37-DE28-B234-7E61B41664E8}"/>
              </a:ext>
            </a:extLst>
          </p:cNvPr>
          <p:cNvSpPr/>
          <p:nvPr/>
        </p:nvSpPr>
        <p:spPr>
          <a:xfrm>
            <a:off x="4866290" y="8891752"/>
            <a:ext cx="199696" cy="493986"/>
          </a:xfrm>
          <a:custGeom>
            <a:avLst/>
            <a:gdLst>
              <a:gd name="connsiteX0" fmla="*/ 199696 w 199696"/>
              <a:gd name="connsiteY0" fmla="*/ 0 h 493986"/>
              <a:gd name="connsiteX1" fmla="*/ 42041 w 199696"/>
              <a:gd name="connsiteY1" fmla="*/ 231227 h 493986"/>
              <a:gd name="connsiteX2" fmla="*/ 0 w 199696"/>
              <a:gd name="connsiteY2" fmla="*/ 493986 h 493986"/>
            </a:gdLst>
            <a:ahLst/>
            <a:cxnLst>
              <a:cxn ang="0">
                <a:pos x="connsiteX0" y="connsiteY0"/>
              </a:cxn>
              <a:cxn ang="0">
                <a:pos x="connsiteX1" y="connsiteY1"/>
              </a:cxn>
              <a:cxn ang="0">
                <a:pos x="connsiteX2" y="connsiteY2"/>
              </a:cxn>
            </a:cxnLst>
            <a:rect l="l" t="t" r="r" b="b"/>
            <a:pathLst>
              <a:path w="199696" h="493986">
                <a:moveTo>
                  <a:pt x="199696" y="0"/>
                </a:moveTo>
                <a:cubicBezTo>
                  <a:pt x="137510" y="74448"/>
                  <a:pt x="75324" y="148896"/>
                  <a:pt x="42041" y="231227"/>
                </a:cubicBezTo>
                <a:cubicBezTo>
                  <a:pt x="8758" y="313558"/>
                  <a:pt x="4379" y="403772"/>
                  <a:pt x="0"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45E89811-D4E9-1519-C9B2-C4A6FB9311BD}"/>
              </a:ext>
            </a:extLst>
          </p:cNvPr>
          <p:cNvSpPr/>
          <p:nvPr/>
        </p:nvSpPr>
        <p:spPr>
          <a:xfrm>
            <a:off x="4149002" y="7830207"/>
            <a:ext cx="181260" cy="388883"/>
          </a:xfrm>
          <a:custGeom>
            <a:avLst/>
            <a:gdLst>
              <a:gd name="connsiteX0" fmla="*/ 181260 w 181260"/>
              <a:gd name="connsiteY0" fmla="*/ 0 h 388883"/>
              <a:gd name="connsiteX1" fmla="*/ 13095 w 181260"/>
              <a:gd name="connsiteY1" fmla="*/ 220717 h 388883"/>
              <a:gd name="connsiteX2" fmla="*/ 23605 w 181260"/>
              <a:gd name="connsiteY2" fmla="*/ 388883 h 388883"/>
            </a:gdLst>
            <a:ahLst/>
            <a:cxnLst>
              <a:cxn ang="0">
                <a:pos x="connsiteX0" y="connsiteY0"/>
              </a:cxn>
              <a:cxn ang="0">
                <a:pos x="connsiteX1" y="connsiteY1"/>
              </a:cxn>
              <a:cxn ang="0">
                <a:pos x="connsiteX2" y="connsiteY2"/>
              </a:cxn>
            </a:cxnLst>
            <a:rect l="l" t="t" r="r" b="b"/>
            <a:pathLst>
              <a:path w="181260" h="388883">
                <a:moveTo>
                  <a:pt x="181260" y="0"/>
                </a:moveTo>
                <a:cubicBezTo>
                  <a:pt x="110315" y="77951"/>
                  <a:pt x="39371" y="155903"/>
                  <a:pt x="13095" y="220717"/>
                </a:cubicBezTo>
                <a:cubicBezTo>
                  <a:pt x="-13181" y="285531"/>
                  <a:pt x="5212" y="337207"/>
                  <a:pt x="23605" y="3888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EAABD48A-891A-FE7F-4FC8-6D1E685655BE}"/>
              </a:ext>
            </a:extLst>
          </p:cNvPr>
          <p:cNvSpPr/>
          <p:nvPr/>
        </p:nvSpPr>
        <p:spPr>
          <a:xfrm>
            <a:off x="5759669" y="7872248"/>
            <a:ext cx="178676" cy="336331"/>
          </a:xfrm>
          <a:custGeom>
            <a:avLst/>
            <a:gdLst>
              <a:gd name="connsiteX0" fmla="*/ 178676 w 178676"/>
              <a:gd name="connsiteY0" fmla="*/ 0 h 336331"/>
              <a:gd name="connsiteX1" fmla="*/ 31531 w 178676"/>
              <a:gd name="connsiteY1" fmla="*/ 178676 h 336331"/>
              <a:gd name="connsiteX2" fmla="*/ 0 w 178676"/>
              <a:gd name="connsiteY2" fmla="*/ 336331 h 336331"/>
            </a:gdLst>
            <a:ahLst/>
            <a:cxnLst>
              <a:cxn ang="0">
                <a:pos x="connsiteX0" y="connsiteY0"/>
              </a:cxn>
              <a:cxn ang="0">
                <a:pos x="connsiteX1" y="connsiteY1"/>
              </a:cxn>
              <a:cxn ang="0">
                <a:pos x="connsiteX2" y="connsiteY2"/>
              </a:cxn>
            </a:cxnLst>
            <a:rect l="l" t="t" r="r" b="b"/>
            <a:pathLst>
              <a:path w="178676" h="336331">
                <a:moveTo>
                  <a:pt x="178676" y="0"/>
                </a:moveTo>
                <a:cubicBezTo>
                  <a:pt x="119993" y="61310"/>
                  <a:pt x="61310" y="122621"/>
                  <a:pt x="31531" y="178676"/>
                </a:cubicBezTo>
                <a:cubicBezTo>
                  <a:pt x="1752" y="234731"/>
                  <a:pt x="876" y="285531"/>
                  <a:pt x="0" y="3363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6" name="フリーフォーム 215">
            <a:extLst>
              <a:ext uri="{FF2B5EF4-FFF2-40B4-BE49-F238E27FC236}">
                <a16:creationId xmlns:a16="http://schemas.microsoft.com/office/drawing/2014/main" id="{3C04E58F-8AD7-4625-7E0D-FD13EC77B0DA}"/>
              </a:ext>
            </a:extLst>
          </p:cNvPr>
          <p:cNvSpPr/>
          <p:nvPr/>
        </p:nvSpPr>
        <p:spPr>
          <a:xfrm>
            <a:off x="4886859" y="8061434"/>
            <a:ext cx="53003" cy="262759"/>
          </a:xfrm>
          <a:custGeom>
            <a:avLst/>
            <a:gdLst>
              <a:gd name="connsiteX0" fmla="*/ 53003 w 53003"/>
              <a:gd name="connsiteY0" fmla="*/ 0 h 262759"/>
              <a:gd name="connsiteX1" fmla="*/ 451 w 53003"/>
              <a:gd name="connsiteY1" fmla="*/ 157656 h 262759"/>
              <a:gd name="connsiteX2" fmla="*/ 31982 w 53003"/>
              <a:gd name="connsiteY2" fmla="*/ 262759 h 262759"/>
            </a:gdLst>
            <a:ahLst/>
            <a:cxnLst>
              <a:cxn ang="0">
                <a:pos x="connsiteX0" y="connsiteY0"/>
              </a:cxn>
              <a:cxn ang="0">
                <a:pos x="connsiteX1" y="connsiteY1"/>
              </a:cxn>
              <a:cxn ang="0">
                <a:pos x="connsiteX2" y="connsiteY2"/>
              </a:cxn>
            </a:cxnLst>
            <a:rect l="l" t="t" r="r" b="b"/>
            <a:pathLst>
              <a:path w="53003" h="262759">
                <a:moveTo>
                  <a:pt x="53003" y="0"/>
                </a:moveTo>
                <a:cubicBezTo>
                  <a:pt x="28478" y="56931"/>
                  <a:pt x="3954" y="113863"/>
                  <a:pt x="451" y="157656"/>
                </a:cubicBezTo>
                <a:cubicBezTo>
                  <a:pt x="-3053" y="201449"/>
                  <a:pt x="14464" y="232104"/>
                  <a:pt x="31982"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95E08E16-C92F-28E2-4E52-F74303FD7BFF}"/>
              </a:ext>
            </a:extLst>
          </p:cNvPr>
          <p:cNvSpPr/>
          <p:nvPr/>
        </p:nvSpPr>
        <p:spPr>
          <a:xfrm>
            <a:off x="5158815" y="8019393"/>
            <a:ext cx="96357" cy="304800"/>
          </a:xfrm>
          <a:custGeom>
            <a:avLst/>
            <a:gdLst>
              <a:gd name="connsiteX0" fmla="*/ 96357 w 96357"/>
              <a:gd name="connsiteY0" fmla="*/ 0 h 304800"/>
              <a:gd name="connsiteX1" fmla="*/ 1764 w 96357"/>
              <a:gd name="connsiteY1" fmla="*/ 210207 h 304800"/>
              <a:gd name="connsiteX2" fmla="*/ 43806 w 96357"/>
              <a:gd name="connsiteY2" fmla="*/ 304800 h 304800"/>
            </a:gdLst>
            <a:ahLst/>
            <a:cxnLst>
              <a:cxn ang="0">
                <a:pos x="connsiteX0" y="connsiteY0"/>
              </a:cxn>
              <a:cxn ang="0">
                <a:pos x="connsiteX1" y="connsiteY1"/>
              </a:cxn>
              <a:cxn ang="0">
                <a:pos x="connsiteX2" y="connsiteY2"/>
              </a:cxn>
            </a:cxnLst>
            <a:rect l="l" t="t" r="r" b="b"/>
            <a:pathLst>
              <a:path w="96357" h="304800">
                <a:moveTo>
                  <a:pt x="96357" y="0"/>
                </a:moveTo>
                <a:cubicBezTo>
                  <a:pt x="53440" y="79703"/>
                  <a:pt x="10523" y="159407"/>
                  <a:pt x="1764" y="210207"/>
                </a:cubicBezTo>
                <a:cubicBezTo>
                  <a:pt x="-6995" y="261007"/>
                  <a:pt x="18405" y="282903"/>
                  <a:pt x="43806"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フリーフォーム 232">
            <a:extLst>
              <a:ext uri="{FF2B5EF4-FFF2-40B4-BE49-F238E27FC236}">
                <a16:creationId xmlns:a16="http://schemas.microsoft.com/office/drawing/2014/main" id="{0DFA7DEF-E4B3-7C89-313B-C8B1E025D8CB}"/>
              </a:ext>
            </a:extLst>
          </p:cNvPr>
          <p:cNvSpPr/>
          <p:nvPr/>
        </p:nvSpPr>
        <p:spPr>
          <a:xfrm>
            <a:off x="4498825" y="8029903"/>
            <a:ext cx="115216" cy="304800"/>
          </a:xfrm>
          <a:custGeom>
            <a:avLst/>
            <a:gdLst>
              <a:gd name="connsiteX0" fmla="*/ 115216 w 115216"/>
              <a:gd name="connsiteY0" fmla="*/ 0 h 304800"/>
              <a:gd name="connsiteX1" fmla="*/ 10113 w 115216"/>
              <a:gd name="connsiteY1" fmla="*/ 157656 h 304800"/>
              <a:gd name="connsiteX2" fmla="*/ 10113 w 115216"/>
              <a:gd name="connsiteY2" fmla="*/ 304800 h 304800"/>
            </a:gdLst>
            <a:ahLst/>
            <a:cxnLst>
              <a:cxn ang="0">
                <a:pos x="connsiteX0" y="connsiteY0"/>
              </a:cxn>
              <a:cxn ang="0">
                <a:pos x="connsiteX1" y="connsiteY1"/>
              </a:cxn>
              <a:cxn ang="0">
                <a:pos x="connsiteX2" y="connsiteY2"/>
              </a:cxn>
            </a:cxnLst>
            <a:rect l="l" t="t" r="r" b="b"/>
            <a:pathLst>
              <a:path w="115216" h="304800">
                <a:moveTo>
                  <a:pt x="115216" y="0"/>
                </a:moveTo>
                <a:cubicBezTo>
                  <a:pt x="71423" y="53428"/>
                  <a:pt x="27630" y="106856"/>
                  <a:pt x="10113" y="157656"/>
                </a:cubicBezTo>
                <a:cubicBezTo>
                  <a:pt x="-7404" y="208456"/>
                  <a:pt x="1354" y="256628"/>
                  <a:pt x="10113"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AC90303D-6AA5-5810-1D15-F3D3D8529CF5}"/>
              </a:ext>
            </a:extLst>
          </p:cNvPr>
          <p:cNvSpPr/>
          <p:nvPr/>
        </p:nvSpPr>
        <p:spPr>
          <a:xfrm>
            <a:off x="4572000" y="8040414"/>
            <a:ext cx="105103" cy="294289"/>
          </a:xfrm>
          <a:custGeom>
            <a:avLst/>
            <a:gdLst>
              <a:gd name="connsiteX0" fmla="*/ 105103 w 105103"/>
              <a:gd name="connsiteY0" fmla="*/ 0 h 294289"/>
              <a:gd name="connsiteX1" fmla="*/ 21021 w 105103"/>
              <a:gd name="connsiteY1" fmla="*/ 147145 h 294289"/>
              <a:gd name="connsiteX2" fmla="*/ 0 w 105103"/>
              <a:gd name="connsiteY2" fmla="*/ 294289 h 294289"/>
            </a:gdLst>
            <a:ahLst/>
            <a:cxnLst>
              <a:cxn ang="0">
                <a:pos x="connsiteX0" y="connsiteY0"/>
              </a:cxn>
              <a:cxn ang="0">
                <a:pos x="connsiteX1" y="connsiteY1"/>
              </a:cxn>
              <a:cxn ang="0">
                <a:pos x="connsiteX2" y="connsiteY2"/>
              </a:cxn>
            </a:cxnLst>
            <a:rect l="l" t="t" r="r" b="b"/>
            <a:pathLst>
              <a:path w="105103" h="294289">
                <a:moveTo>
                  <a:pt x="105103" y="0"/>
                </a:moveTo>
                <a:cubicBezTo>
                  <a:pt x="71820" y="49048"/>
                  <a:pt x="38538" y="98097"/>
                  <a:pt x="21021" y="147145"/>
                </a:cubicBezTo>
                <a:cubicBezTo>
                  <a:pt x="3504" y="196193"/>
                  <a:pt x="1752" y="245241"/>
                  <a:pt x="0" y="2942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93269CC2-20E1-05BC-8072-67E9604352F9}"/>
              </a:ext>
            </a:extLst>
          </p:cNvPr>
          <p:cNvSpPr/>
          <p:nvPr/>
        </p:nvSpPr>
        <p:spPr>
          <a:xfrm>
            <a:off x="5410033" y="7935310"/>
            <a:ext cx="97388" cy="399393"/>
          </a:xfrm>
          <a:custGeom>
            <a:avLst/>
            <a:gdLst>
              <a:gd name="connsiteX0" fmla="*/ 97388 w 97388"/>
              <a:gd name="connsiteY0" fmla="*/ 0 h 399393"/>
              <a:gd name="connsiteX1" fmla="*/ 2795 w 97388"/>
              <a:gd name="connsiteY1" fmla="*/ 273269 h 399393"/>
              <a:gd name="connsiteX2" fmla="*/ 34326 w 97388"/>
              <a:gd name="connsiteY2" fmla="*/ 399393 h 399393"/>
            </a:gdLst>
            <a:ahLst/>
            <a:cxnLst>
              <a:cxn ang="0">
                <a:pos x="connsiteX0" y="connsiteY0"/>
              </a:cxn>
              <a:cxn ang="0">
                <a:pos x="connsiteX1" y="connsiteY1"/>
              </a:cxn>
              <a:cxn ang="0">
                <a:pos x="connsiteX2" y="connsiteY2"/>
              </a:cxn>
            </a:cxnLst>
            <a:rect l="l" t="t" r="r" b="b"/>
            <a:pathLst>
              <a:path w="97388" h="399393">
                <a:moveTo>
                  <a:pt x="97388" y="0"/>
                </a:moveTo>
                <a:cubicBezTo>
                  <a:pt x="55346" y="103352"/>
                  <a:pt x="13305" y="206704"/>
                  <a:pt x="2795" y="273269"/>
                </a:cubicBezTo>
                <a:cubicBezTo>
                  <a:pt x="-7715" y="339834"/>
                  <a:pt x="13305" y="369613"/>
                  <a:pt x="34326"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6" name="フリーフォーム 235">
            <a:extLst>
              <a:ext uri="{FF2B5EF4-FFF2-40B4-BE49-F238E27FC236}">
                <a16:creationId xmlns:a16="http://schemas.microsoft.com/office/drawing/2014/main" id="{FB8AFFE7-D525-6CEA-8E7C-4CA815A5C9AF}"/>
              </a:ext>
            </a:extLst>
          </p:cNvPr>
          <p:cNvSpPr/>
          <p:nvPr/>
        </p:nvSpPr>
        <p:spPr>
          <a:xfrm>
            <a:off x="5475124" y="7924800"/>
            <a:ext cx="95359" cy="430924"/>
          </a:xfrm>
          <a:custGeom>
            <a:avLst/>
            <a:gdLst>
              <a:gd name="connsiteX0" fmla="*/ 95359 w 95359"/>
              <a:gd name="connsiteY0" fmla="*/ 0 h 430924"/>
              <a:gd name="connsiteX1" fmla="*/ 21786 w 95359"/>
              <a:gd name="connsiteY1" fmla="*/ 157655 h 430924"/>
              <a:gd name="connsiteX2" fmla="*/ 766 w 95359"/>
              <a:gd name="connsiteY2" fmla="*/ 325821 h 430924"/>
              <a:gd name="connsiteX3" fmla="*/ 42807 w 95359"/>
              <a:gd name="connsiteY3" fmla="*/ 430924 h 430924"/>
            </a:gdLst>
            <a:ahLst/>
            <a:cxnLst>
              <a:cxn ang="0">
                <a:pos x="connsiteX0" y="connsiteY0"/>
              </a:cxn>
              <a:cxn ang="0">
                <a:pos x="connsiteX1" y="connsiteY1"/>
              </a:cxn>
              <a:cxn ang="0">
                <a:pos x="connsiteX2" y="connsiteY2"/>
              </a:cxn>
              <a:cxn ang="0">
                <a:pos x="connsiteX3" y="connsiteY3"/>
              </a:cxn>
            </a:cxnLst>
            <a:rect l="l" t="t" r="r" b="b"/>
            <a:pathLst>
              <a:path w="95359" h="430924">
                <a:moveTo>
                  <a:pt x="95359" y="0"/>
                </a:moveTo>
                <a:cubicBezTo>
                  <a:pt x="66455" y="51676"/>
                  <a:pt x="37551" y="103352"/>
                  <a:pt x="21786" y="157655"/>
                </a:cubicBezTo>
                <a:cubicBezTo>
                  <a:pt x="6021" y="211958"/>
                  <a:pt x="-2738" y="280276"/>
                  <a:pt x="766" y="325821"/>
                </a:cubicBezTo>
                <a:cubicBezTo>
                  <a:pt x="4269" y="371366"/>
                  <a:pt x="23538" y="401145"/>
                  <a:pt x="42807" y="43092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AF4FB0AC-683A-32D1-27FF-A6E153631CB0}"/>
              </a:ext>
            </a:extLst>
          </p:cNvPr>
          <p:cNvSpPr/>
          <p:nvPr/>
        </p:nvSpPr>
        <p:spPr>
          <a:xfrm>
            <a:off x="4871335" y="7974994"/>
            <a:ext cx="392022" cy="416178"/>
          </a:xfrm>
          <a:custGeom>
            <a:avLst/>
            <a:gdLst>
              <a:gd name="connsiteX0" fmla="*/ 89548 w 392022"/>
              <a:gd name="connsiteY0" fmla="*/ 12868 h 416178"/>
              <a:gd name="connsiteX1" fmla="*/ 5465 w 392022"/>
              <a:gd name="connsiteY1" fmla="*/ 202054 h 416178"/>
              <a:gd name="connsiteX2" fmla="*/ 15975 w 392022"/>
              <a:gd name="connsiteY2" fmla="*/ 317668 h 416178"/>
              <a:gd name="connsiteX3" fmla="*/ 79037 w 392022"/>
              <a:gd name="connsiteY3" fmla="*/ 401751 h 416178"/>
              <a:gd name="connsiteX4" fmla="*/ 236693 w 392022"/>
              <a:gd name="connsiteY4" fmla="*/ 412261 h 416178"/>
              <a:gd name="connsiteX5" fmla="*/ 299755 w 392022"/>
              <a:gd name="connsiteY5" fmla="*/ 359709 h 416178"/>
              <a:gd name="connsiteX6" fmla="*/ 268224 w 392022"/>
              <a:gd name="connsiteY6" fmla="*/ 286137 h 416178"/>
              <a:gd name="connsiteX7" fmla="*/ 383837 w 392022"/>
              <a:gd name="connsiteY7" fmla="*/ 23378 h 416178"/>
              <a:gd name="connsiteX8" fmla="*/ 362817 w 392022"/>
              <a:gd name="connsiteY8" fmla="*/ 12868 h 416178"/>
              <a:gd name="connsiteX9" fmla="*/ 205162 w 392022"/>
              <a:gd name="connsiteY9" fmla="*/ 23378 h 416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2022" h="416178">
                <a:moveTo>
                  <a:pt x="89548" y="12868"/>
                </a:moveTo>
                <a:cubicBezTo>
                  <a:pt x="53637" y="82061"/>
                  <a:pt x="17727" y="151254"/>
                  <a:pt x="5465" y="202054"/>
                </a:cubicBezTo>
                <a:cubicBezTo>
                  <a:pt x="-6797" y="252854"/>
                  <a:pt x="3713" y="284385"/>
                  <a:pt x="15975" y="317668"/>
                </a:cubicBezTo>
                <a:cubicBezTo>
                  <a:pt x="28237" y="350951"/>
                  <a:pt x="42251" y="385986"/>
                  <a:pt x="79037" y="401751"/>
                </a:cubicBezTo>
                <a:cubicBezTo>
                  <a:pt x="115823" y="417517"/>
                  <a:pt x="199907" y="419268"/>
                  <a:pt x="236693" y="412261"/>
                </a:cubicBezTo>
                <a:cubicBezTo>
                  <a:pt x="273479" y="405254"/>
                  <a:pt x="294500" y="380730"/>
                  <a:pt x="299755" y="359709"/>
                </a:cubicBezTo>
                <a:cubicBezTo>
                  <a:pt x="305010" y="338688"/>
                  <a:pt x="254210" y="342192"/>
                  <a:pt x="268224" y="286137"/>
                </a:cubicBezTo>
                <a:cubicBezTo>
                  <a:pt x="282238" y="230082"/>
                  <a:pt x="383837" y="23378"/>
                  <a:pt x="383837" y="23378"/>
                </a:cubicBezTo>
                <a:cubicBezTo>
                  <a:pt x="399602" y="-22167"/>
                  <a:pt x="392596" y="12868"/>
                  <a:pt x="362817" y="12868"/>
                </a:cubicBezTo>
                <a:cubicBezTo>
                  <a:pt x="333038" y="12868"/>
                  <a:pt x="269100" y="18123"/>
                  <a:pt x="205162" y="2337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38" name="Picture 2" descr="2020年9月より新デザインの制服を着用開始～さらなる「働きやす ...">
            <a:extLst>
              <a:ext uri="{FF2B5EF4-FFF2-40B4-BE49-F238E27FC236}">
                <a16:creationId xmlns:a16="http://schemas.microsoft.com/office/drawing/2014/main" id="{9433AED9-E766-C62B-D2D8-45C706A96E3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645" t="17216" r="15730" b="13481"/>
          <a:stretch/>
        </p:blipFill>
        <p:spPr bwMode="auto">
          <a:xfrm>
            <a:off x="7688920" y="8064683"/>
            <a:ext cx="1454946" cy="4039923"/>
          </a:xfrm>
          <a:prstGeom prst="rect">
            <a:avLst/>
          </a:prstGeom>
          <a:noFill/>
          <a:extLst>
            <a:ext uri="{909E8E84-426E-40DD-AFC4-6F175D3DCCD1}">
              <a14:hiddenFill xmlns:a14="http://schemas.microsoft.com/office/drawing/2010/main">
                <a:solidFill>
                  <a:srgbClr val="FFFFFF"/>
                </a:solidFill>
              </a14:hiddenFill>
            </a:ext>
          </a:extLst>
        </p:spPr>
      </p:pic>
      <p:sp>
        <p:nvSpPr>
          <p:cNvPr id="240" name="フリーフォーム 239">
            <a:extLst>
              <a:ext uri="{FF2B5EF4-FFF2-40B4-BE49-F238E27FC236}">
                <a16:creationId xmlns:a16="http://schemas.microsoft.com/office/drawing/2014/main" id="{08D89584-1B0C-0B2A-0347-3C8925ECA476}"/>
              </a:ext>
            </a:extLst>
          </p:cNvPr>
          <p:cNvSpPr/>
          <p:nvPr/>
        </p:nvSpPr>
        <p:spPr>
          <a:xfrm>
            <a:off x="4614041" y="5665076"/>
            <a:ext cx="432861" cy="436258"/>
          </a:xfrm>
          <a:custGeom>
            <a:avLst/>
            <a:gdLst>
              <a:gd name="connsiteX0" fmla="*/ 0 w 432861"/>
              <a:gd name="connsiteY0" fmla="*/ 0 h 436258"/>
              <a:gd name="connsiteX1" fmla="*/ 73573 w 432861"/>
              <a:gd name="connsiteY1" fmla="*/ 105103 h 436258"/>
              <a:gd name="connsiteX2" fmla="*/ 241738 w 432861"/>
              <a:gd name="connsiteY2" fmla="*/ 231227 h 436258"/>
              <a:gd name="connsiteX3" fmla="*/ 430925 w 432861"/>
              <a:gd name="connsiteY3" fmla="*/ 157655 h 436258"/>
              <a:gd name="connsiteX4" fmla="*/ 325821 w 432861"/>
              <a:gd name="connsiteY4" fmla="*/ 210207 h 436258"/>
              <a:gd name="connsiteX5" fmla="*/ 105104 w 432861"/>
              <a:gd name="connsiteY5" fmla="*/ 430924 h 436258"/>
              <a:gd name="connsiteX6" fmla="*/ 84083 w 432861"/>
              <a:gd name="connsiteY6" fmla="*/ 346841 h 436258"/>
              <a:gd name="connsiteX7" fmla="*/ 42042 w 432861"/>
              <a:gd name="connsiteY7" fmla="*/ 115614 h 436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2861" h="436258">
                <a:moveTo>
                  <a:pt x="0" y="0"/>
                </a:moveTo>
                <a:cubicBezTo>
                  <a:pt x="16641" y="33282"/>
                  <a:pt x="33283" y="66565"/>
                  <a:pt x="73573" y="105103"/>
                </a:cubicBezTo>
                <a:cubicBezTo>
                  <a:pt x="113863" y="143641"/>
                  <a:pt x="182179" y="222468"/>
                  <a:pt x="241738" y="231227"/>
                </a:cubicBezTo>
                <a:cubicBezTo>
                  <a:pt x="301297" y="239986"/>
                  <a:pt x="416911" y="161158"/>
                  <a:pt x="430925" y="157655"/>
                </a:cubicBezTo>
                <a:cubicBezTo>
                  <a:pt x="444939" y="154152"/>
                  <a:pt x="380125" y="164662"/>
                  <a:pt x="325821" y="210207"/>
                </a:cubicBezTo>
                <a:cubicBezTo>
                  <a:pt x="271518" y="255752"/>
                  <a:pt x="145394" y="408152"/>
                  <a:pt x="105104" y="430924"/>
                </a:cubicBezTo>
                <a:cubicBezTo>
                  <a:pt x="64814" y="453696"/>
                  <a:pt x="94593" y="399393"/>
                  <a:pt x="84083" y="346841"/>
                </a:cubicBezTo>
                <a:cubicBezTo>
                  <a:pt x="73573" y="294289"/>
                  <a:pt x="57807" y="204951"/>
                  <a:pt x="42042" y="1156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E9A256B1-D41E-42BD-C4F7-65EF3AAB80AE}"/>
              </a:ext>
            </a:extLst>
          </p:cNvPr>
          <p:cNvSpPr/>
          <p:nvPr/>
        </p:nvSpPr>
        <p:spPr>
          <a:xfrm>
            <a:off x="3184603" y="5665076"/>
            <a:ext cx="473449" cy="368308"/>
          </a:xfrm>
          <a:custGeom>
            <a:avLst/>
            <a:gdLst>
              <a:gd name="connsiteX0" fmla="*/ 63094 w 473449"/>
              <a:gd name="connsiteY0" fmla="*/ 0 h 368308"/>
              <a:gd name="connsiteX1" fmla="*/ 31 w 473449"/>
              <a:gd name="connsiteY1" fmla="*/ 147145 h 368308"/>
              <a:gd name="connsiteX2" fmla="*/ 63094 w 473449"/>
              <a:gd name="connsiteY2" fmla="*/ 136634 h 368308"/>
              <a:gd name="connsiteX3" fmla="*/ 399425 w 473449"/>
              <a:gd name="connsiteY3" fmla="*/ 367862 h 368308"/>
              <a:gd name="connsiteX4" fmla="*/ 462487 w 473449"/>
              <a:gd name="connsiteY4" fmla="*/ 199696 h 368308"/>
              <a:gd name="connsiteX5" fmla="*/ 472997 w 473449"/>
              <a:gd name="connsiteY5" fmla="*/ 189186 h 368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3449" h="368308">
                <a:moveTo>
                  <a:pt x="63094" y="0"/>
                </a:moveTo>
                <a:lnTo>
                  <a:pt x="31" y="147145"/>
                </a:lnTo>
                <a:cubicBezTo>
                  <a:pt x="31" y="169917"/>
                  <a:pt x="-3472" y="99848"/>
                  <a:pt x="63094" y="136634"/>
                </a:cubicBezTo>
                <a:cubicBezTo>
                  <a:pt x="129660" y="173420"/>
                  <a:pt x="332860" y="357352"/>
                  <a:pt x="399425" y="367862"/>
                </a:cubicBezTo>
                <a:cubicBezTo>
                  <a:pt x="465990" y="378372"/>
                  <a:pt x="462487" y="199696"/>
                  <a:pt x="462487" y="199696"/>
                </a:cubicBezTo>
                <a:cubicBezTo>
                  <a:pt x="474749" y="169917"/>
                  <a:pt x="473873" y="179551"/>
                  <a:pt x="472997" y="1891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CEEEE4FE-7AF0-8ADC-29E9-1E56FEF9FB9C}"/>
              </a:ext>
            </a:extLst>
          </p:cNvPr>
          <p:cNvSpPr/>
          <p:nvPr/>
        </p:nvSpPr>
        <p:spPr>
          <a:xfrm>
            <a:off x="4288221" y="8345214"/>
            <a:ext cx="454494" cy="893379"/>
          </a:xfrm>
          <a:custGeom>
            <a:avLst/>
            <a:gdLst>
              <a:gd name="connsiteX0" fmla="*/ 283779 w 454494"/>
              <a:gd name="connsiteY0" fmla="*/ 0 h 893379"/>
              <a:gd name="connsiteX1" fmla="*/ 441434 w 454494"/>
              <a:gd name="connsiteY1" fmla="*/ 483476 h 893379"/>
              <a:gd name="connsiteX2" fmla="*/ 420413 w 454494"/>
              <a:gd name="connsiteY2" fmla="*/ 546538 h 893379"/>
              <a:gd name="connsiteX3" fmla="*/ 220717 w 454494"/>
              <a:gd name="connsiteY3" fmla="*/ 683172 h 893379"/>
              <a:gd name="connsiteX4" fmla="*/ 0 w 454494"/>
              <a:gd name="connsiteY4" fmla="*/ 893379 h 893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494" h="893379">
                <a:moveTo>
                  <a:pt x="283779" y="0"/>
                </a:moveTo>
                <a:cubicBezTo>
                  <a:pt x="351220" y="196193"/>
                  <a:pt x="418662" y="392386"/>
                  <a:pt x="441434" y="483476"/>
                </a:cubicBezTo>
                <a:cubicBezTo>
                  <a:pt x="464206" y="574566"/>
                  <a:pt x="457199" y="513255"/>
                  <a:pt x="420413" y="546538"/>
                </a:cubicBezTo>
                <a:cubicBezTo>
                  <a:pt x="383627" y="579821"/>
                  <a:pt x="290786" y="625365"/>
                  <a:pt x="220717" y="683172"/>
                </a:cubicBezTo>
                <a:cubicBezTo>
                  <a:pt x="150648" y="740979"/>
                  <a:pt x="75324" y="817179"/>
                  <a:pt x="0" y="8933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E7F815CA-EE12-F311-1F79-5DDC2F0DF4B2}"/>
              </a:ext>
            </a:extLst>
          </p:cNvPr>
          <p:cNvSpPr/>
          <p:nvPr/>
        </p:nvSpPr>
        <p:spPr>
          <a:xfrm>
            <a:off x="5381297" y="8366234"/>
            <a:ext cx="399393" cy="651642"/>
          </a:xfrm>
          <a:custGeom>
            <a:avLst/>
            <a:gdLst>
              <a:gd name="connsiteX0" fmla="*/ 0 w 399393"/>
              <a:gd name="connsiteY0" fmla="*/ 0 h 651642"/>
              <a:gd name="connsiteX1" fmla="*/ 178675 w 399393"/>
              <a:gd name="connsiteY1" fmla="*/ 357352 h 651642"/>
              <a:gd name="connsiteX2" fmla="*/ 262758 w 399393"/>
              <a:gd name="connsiteY2" fmla="*/ 557049 h 651642"/>
              <a:gd name="connsiteX3" fmla="*/ 399393 w 399393"/>
              <a:gd name="connsiteY3" fmla="*/ 651642 h 651642"/>
            </a:gdLst>
            <a:ahLst/>
            <a:cxnLst>
              <a:cxn ang="0">
                <a:pos x="connsiteX0" y="connsiteY0"/>
              </a:cxn>
              <a:cxn ang="0">
                <a:pos x="connsiteX1" y="connsiteY1"/>
              </a:cxn>
              <a:cxn ang="0">
                <a:pos x="connsiteX2" y="connsiteY2"/>
              </a:cxn>
              <a:cxn ang="0">
                <a:pos x="connsiteX3" y="connsiteY3"/>
              </a:cxn>
            </a:cxnLst>
            <a:rect l="l" t="t" r="r" b="b"/>
            <a:pathLst>
              <a:path w="399393" h="651642">
                <a:moveTo>
                  <a:pt x="0" y="0"/>
                </a:moveTo>
                <a:cubicBezTo>
                  <a:pt x="67441" y="132255"/>
                  <a:pt x="134882" y="264511"/>
                  <a:pt x="178675" y="357352"/>
                </a:cubicBezTo>
                <a:cubicBezTo>
                  <a:pt x="222468" y="450193"/>
                  <a:pt x="225972" y="508001"/>
                  <a:pt x="262758" y="557049"/>
                </a:cubicBezTo>
                <a:cubicBezTo>
                  <a:pt x="299544" y="606097"/>
                  <a:pt x="349468" y="628869"/>
                  <a:pt x="399393" y="6516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466D3BC9-947F-7629-018D-BE79E90726B8}"/>
              </a:ext>
            </a:extLst>
          </p:cNvPr>
          <p:cNvSpPr/>
          <p:nvPr/>
        </p:nvSpPr>
        <p:spPr>
          <a:xfrm>
            <a:off x="4288221" y="8366234"/>
            <a:ext cx="517344" cy="935421"/>
          </a:xfrm>
          <a:custGeom>
            <a:avLst/>
            <a:gdLst>
              <a:gd name="connsiteX0" fmla="*/ 367862 w 517344"/>
              <a:gd name="connsiteY0" fmla="*/ 0 h 935421"/>
              <a:gd name="connsiteX1" fmla="*/ 451945 w 517344"/>
              <a:gd name="connsiteY1" fmla="*/ 336332 h 935421"/>
              <a:gd name="connsiteX2" fmla="*/ 515007 w 517344"/>
              <a:gd name="connsiteY2" fmla="*/ 567559 h 935421"/>
              <a:gd name="connsiteX3" fmla="*/ 367862 w 517344"/>
              <a:gd name="connsiteY3" fmla="*/ 609600 h 935421"/>
              <a:gd name="connsiteX4" fmla="*/ 0 w 517344"/>
              <a:gd name="connsiteY4" fmla="*/ 935421 h 935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344" h="935421">
                <a:moveTo>
                  <a:pt x="367862" y="0"/>
                </a:moveTo>
                <a:cubicBezTo>
                  <a:pt x="397641" y="120869"/>
                  <a:pt x="427421" y="241739"/>
                  <a:pt x="451945" y="336332"/>
                </a:cubicBezTo>
                <a:cubicBezTo>
                  <a:pt x="476469" y="430925"/>
                  <a:pt x="529021" y="522014"/>
                  <a:pt x="515007" y="567559"/>
                </a:cubicBezTo>
                <a:cubicBezTo>
                  <a:pt x="500993" y="613104"/>
                  <a:pt x="453696" y="548290"/>
                  <a:pt x="367862" y="609600"/>
                </a:cubicBezTo>
                <a:cubicBezTo>
                  <a:pt x="282028" y="670910"/>
                  <a:pt x="141014" y="803165"/>
                  <a:pt x="0" y="93542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F4888508-BB36-2331-8A03-7B6BEA97E395}"/>
              </a:ext>
            </a:extLst>
          </p:cNvPr>
          <p:cNvSpPr/>
          <p:nvPr/>
        </p:nvSpPr>
        <p:spPr>
          <a:xfrm>
            <a:off x="4253065" y="8282152"/>
            <a:ext cx="87707" cy="945931"/>
          </a:xfrm>
          <a:custGeom>
            <a:avLst/>
            <a:gdLst>
              <a:gd name="connsiteX0" fmla="*/ 87707 w 87707"/>
              <a:gd name="connsiteY0" fmla="*/ 0 h 945931"/>
              <a:gd name="connsiteX1" fmla="*/ 3625 w 87707"/>
              <a:gd name="connsiteY1" fmla="*/ 336331 h 945931"/>
              <a:gd name="connsiteX2" fmla="*/ 14135 w 87707"/>
              <a:gd name="connsiteY2" fmla="*/ 504496 h 945931"/>
              <a:gd name="connsiteX3" fmla="*/ 3625 w 87707"/>
              <a:gd name="connsiteY3" fmla="*/ 945931 h 945931"/>
            </a:gdLst>
            <a:ahLst/>
            <a:cxnLst>
              <a:cxn ang="0">
                <a:pos x="connsiteX0" y="connsiteY0"/>
              </a:cxn>
              <a:cxn ang="0">
                <a:pos x="connsiteX1" y="connsiteY1"/>
              </a:cxn>
              <a:cxn ang="0">
                <a:pos x="connsiteX2" y="connsiteY2"/>
              </a:cxn>
              <a:cxn ang="0">
                <a:pos x="connsiteX3" y="connsiteY3"/>
              </a:cxn>
            </a:cxnLst>
            <a:rect l="l" t="t" r="r" b="b"/>
            <a:pathLst>
              <a:path w="87707" h="945931">
                <a:moveTo>
                  <a:pt x="87707" y="0"/>
                </a:moveTo>
                <a:cubicBezTo>
                  <a:pt x="51797" y="126124"/>
                  <a:pt x="15887" y="252248"/>
                  <a:pt x="3625" y="336331"/>
                </a:cubicBezTo>
                <a:cubicBezTo>
                  <a:pt x="-8637" y="420414"/>
                  <a:pt x="14135" y="402896"/>
                  <a:pt x="14135" y="504496"/>
                </a:cubicBezTo>
                <a:cubicBezTo>
                  <a:pt x="14135" y="606096"/>
                  <a:pt x="8880" y="776013"/>
                  <a:pt x="3625" y="9459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フリーフォーム 248">
            <a:extLst>
              <a:ext uri="{FF2B5EF4-FFF2-40B4-BE49-F238E27FC236}">
                <a16:creationId xmlns:a16="http://schemas.microsoft.com/office/drawing/2014/main" id="{FDBD43C0-64F9-6427-F7AB-B8185A69C2FB}"/>
              </a:ext>
            </a:extLst>
          </p:cNvPr>
          <p:cNvSpPr/>
          <p:nvPr/>
        </p:nvSpPr>
        <p:spPr>
          <a:xfrm>
            <a:off x="5360276" y="8408276"/>
            <a:ext cx="472965" cy="798786"/>
          </a:xfrm>
          <a:custGeom>
            <a:avLst/>
            <a:gdLst>
              <a:gd name="connsiteX0" fmla="*/ 0 w 472965"/>
              <a:gd name="connsiteY0" fmla="*/ 0 h 798786"/>
              <a:gd name="connsiteX1" fmla="*/ 283779 w 472965"/>
              <a:gd name="connsiteY1" fmla="*/ 578069 h 798786"/>
              <a:gd name="connsiteX2" fmla="*/ 388883 w 472965"/>
              <a:gd name="connsiteY2" fmla="*/ 704193 h 798786"/>
              <a:gd name="connsiteX3" fmla="*/ 472965 w 472965"/>
              <a:gd name="connsiteY3" fmla="*/ 798786 h 798786"/>
            </a:gdLst>
            <a:ahLst/>
            <a:cxnLst>
              <a:cxn ang="0">
                <a:pos x="connsiteX0" y="connsiteY0"/>
              </a:cxn>
              <a:cxn ang="0">
                <a:pos x="connsiteX1" y="connsiteY1"/>
              </a:cxn>
              <a:cxn ang="0">
                <a:pos x="connsiteX2" y="connsiteY2"/>
              </a:cxn>
              <a:cxn ang="0">
                <a:pos x="connsiteX3" y="connsiteY3"/>
              </a:cxn>
            </a:cxnLst>
            <a:rect l="l" t="t" r="r" b="b"/>
            <a:pathLst>
              <a:path w="472965" h="798786">
                <a:moveTo>
                  <a:pt x="0" y="0"/>
                </a:moveTo>
                <a:cubicBezTo>
                  <a:pt x="109482" y="230352"/>
                  <a:pt x="218965" y="460704"/>
                  <a:pt x="283779" y="578069"/>
                </a:cubicBezTo>
                <a:cubicBezTo>
                  <a:pt x="348593" y="695434"/>
                  <a:pt x="357352" y="667407"/>
                  <a:pt x="388883" y="704193"/>
                </a:cubicBezTo>
                <a:cubicBezTo>
                  <a:pt x="420414" y="740979"/>
                  <a:pt x="446689" y="769882"/>
                  <a:pt x="472965"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0" name="フリーフォーム 249">
            <a:extLst>
              <a:ext uri="{FF2B5EF4-FFF2-40B4-BE49-F238E27FC236}">
                <a16:creationId xmlns:a16="http://schemas.microsoft.com/office/drawing/2014/main" id="{374E8819-7CF7-3601-89B6-025E871F2256}"/>
              </a:ext>
            </a:extLst>
          </p:cNvPr>
          <p:cNvSpPr/>
          <p:nvPr/>
        </p:nvSpPr>
        <p:spPr>
          <a:xfrm>
            <a:off x="5822731" y="8849710"/>
            <a:ext cx="52552" cy="504497"/>
          </a:xfrm>
          <a:custGeom>
            <a:avLst/>
            <a:gdLst>
              <a:gd name="connsiteX0" fmla="*/ 0 w 52552"/>
              <a:gd name="connsiteY0" fmla="*/ 0 h 504497"/>
              <a:gd name="connsiteX1" fmla="*/ 42041 w 52552"/>
              <a:gd name="connsiteY1" fmla="*/ 336331 h 504497"/>
              <a:gd name="connsiteX2" fmla="*/ 52552 w 52552"/>
              <a:gd name="connsiteY2" fmla="*/ 504497 h 504497"/>
            </a:gdLst>
            <a:ahLst/>
            <a:cxnLst>
              <a:cxn ang="0">
                <a:pos x="connsiteX0" y="connsiteY0"/>
              </a:cxn>
              <a:cxn ang="0">
                <a:pos x="connsiteX1" y="connsiteY1"/>
              </a:cxn>
              <a:cxn ang="0">
                <a:pos x="connsiteX2" y="connsiteY2"/>
              </a:cxn>
            </a:cxnLst>
            <a:rect l="l" t="t" r="r" b="b"/>
            <a:pathLst>
              <a:path w="52552" h="504497">
                <a:moveTo>
                  <a:pt x="0" y="0"/>
                </a:moveTo>
                <a:cubicBezTo>
                  <a:pt x="16641" y="126124"/>
                  <a:pt x="33282" y="252248"/>
                  <a:pt x="42041" y="336331"/>
                </a:cubicBezTo>
                <a:cubicBezTo>
                  <a:pt x="50800" y="420414"/>
                  <a:pt x="51676" y="462455"/>
                  <a:pt x="52552" y="50449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1" name="フリーフォーム 250">
            <a:extLst>
              <a:ext uri="{FF2B5EF4-FFF2-40B4-BE49-F238E27FC236}">
                <a16:creationId xmlns:a16="http://schemas.microsoft.com/office/drawing/2014/main" id="{8CAD2C0A-745D-AB1D-04ED-95608E460662}"/>
              </a:ext>
            </a:extLst>
          </p:cNvPr>
          <p:cNvSpPr/>
          <p:nvPr/>
        </p:nvSpPr>
        <p:spPr>
          <a:xfrm>
            <a:off x="5129048" y="5833241"/>
            <a:ext cx="350374" cy="1334814"/>
          </a:xfrm>
          <a:custGeom>
            <a:avLst/>
            <a:gdLst>
              <a:gd name="connsiteX0" fmla="*/ 0 w 350374"/>
              <a:gd name="connsiteY0" fmla="*/ 0 h 1334814"/>
              <a:gd name="connsiteX1" fmla="*/ 147145 w 350374"/>
              <a:gd name="connsiteY1" fmla="*/ 378373 h 1334814"/>
              <a:gd name="connsiteX2" fmla="*/ 315311 w 350374"/>
              <a:gd name="connsiteY2" fmla="*/ 1093076 h 1334814"/>
              <a:gd name="connsiteX3" fmla="*/ 336331 w 350374"/>
              <a:gd name="connsiteY3" fmla="*/ 1145628 h 1334814"/>
              <a:gd name="connsiteX4" fmla="*/ 147145 w 350374"/>
              <a:gd name="connsiteY4" fmla="*/ 1334814 h 1334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374" h="1334814">
                <a:moveTo>
                  <a:pt x="0" y="0"/>
                </a:moveTo>
                <a:cubicBezTo>
                  <a:pt x="47296" y="98097"/>
                  <a:pt x="94593" y="196194"/>
                  <a:pt x="147145" y="378373"/>
                </a:cubicBezTo>
                <a:cubicBezTo>
                  <a:pt x="199697" y="560552"/>
                  <a:pt x="283780" y="965200"/>
                  <a:pt x="315311" y="1093076"/>
                </a:cubicBezTo>
                <a:cubicBezTo>
                  <a:pt x="346842" y="1220952"/>
                  <a:pt x="364359" y="1105338"/>
                  <a:pt x="336331" y="1145628"/>
                </a:cubicBezTo>
                <a:cubicBezTo>
                  <a:pt x="308303" y="1185918"/>
                  <a:pt x="227724" y="1260366"/>
                  <a:pt x="147145" y="13348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2" name="フリーフォーム 251">
            <a:extLst>
              <a:ext uri="{FF2B5EF4-FFF2-40B4-BE49-F238E27FC236}">
                <a16:creationId xmlns:a16="http://schemas.microsoft.com/office/drawing/2014/main" id="{48D5D4CF-B1CC-9D7F-40C6-3496B3758342}"/>
              </a:ext>
            </a:extLst>
          </p:cNvPr>
          <p:cNvSpPr/>
          <p:nvPr/>
        </p:nvSpPr>
        <p:spPr>
          <a:xfrm>
            <a:off x="4866290" y="5906814"/>
            <a:ext cx="451944" cy="1271752"/>
          </a:xfrm>
          <a:custGeom>
            <a:avLst/>
            <a:gdLst>
              <a:gd name="connsiteX0" fmla="*/ 0 w 451944"/>
              <a:gd name="connsiteY0" fmla="*/ 0 h 1271752"/>
              <a:gd name="connsiteX1" fmla="*/ 294289 w 451944"/>
              <a:gd name="connsiteY1" fmla="*/ 504496 h 1271752"/>
              <a:gd name="connsiteX2" fmla="*/ 283779 w 451944"/>
              <a:gd name="connsiteY2" fmla="*/ 1008993 h 1271752"/>
              <a:gd name="connsiteX3" fmla="*/ 315310 w 451944"/>
              <a:gd name="connsiteY3" fmla="*/ 1051034 h 1271752"/>
              <a:gd name="connsiteX4" fmla="*/ 451944 w 451944"/>
              <a:gd name="connsiteY4" fmla="*/ 1271752 h 1271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944" h="1271752">
                <a:moveTo>
                  <a:pt x="0" y="0"/>
                </a:moveTo>
                <a:cubicBezTo>
                  <a:pt x="123496" y="168165"/>
                  <a:pt x="246993" y="336331"/>
                  <a:pt x="294289" y="504496"/>
                </a:cubicBezTo>
                <a:cubicBezTo>
                  <a:pt x="341586" y="672662"/>
                  <a:pt x="283779" y="1008993"/>
                  <a:pt x="283779" y="1008993"/>
                </a:cubicBezTo>
                <a:cubicBezTo>
                  <a:pt x="287283" y="1100083"/>
                  <a:pt x="287283" y="1007241"/>
                  <a:pt x="315310" y="1051034"/>
                </a:cubicBezTo>
                <a:cubicBezTo>
                  <a:pt x="343337" y="1094827"/>
                  <a:pt x="397640" y="1183289"/>
                  <a:pt x="451944" y="127175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3" name="フリーフォーム 252">
            <a:extLst>
              <a:ext uri="{FF2B5EF4-FFF2-40B4-BE49-F238E27FC236}">
                <a16:creationId xmlns:a16="http://schemas.microsoft.com/office/drawing/2014/main" id="{2E637D81-8474-2094-2D20-E1F53CCAF2B1}"/>
              </a:ext>
            </a:extLst>
          </p:cNvPr>
          <p:cNvSpPr/>
          <p:nvPr/>
        </p:nvSpPr>
        <p:spPr>
          <a:xfrm>
            <a:off x="5486400" y="6179066"/>
            <a:ext cx="644634" cy="978479"/>
          </a:xfrm>
          <a:custGeom>
            <a:avLst/>
            <a:gdLst>
              <a:gd name="connsiteX0" fmla="*/ 0 w 644634"/>
              <a:gd name="connsiteY0" fmla="*/ 158672 h 978479"/>
              <a:gd name="connsiteX1" fmla="*/ 210207 w 644634"/>
              <a:gd name="connsiteY1" fmla="*/ 148162 h 978479"/>
              <a:gd name="connsiteX2" fmla="*/ 472966 w 644634"/>
              <a:gd name="connsiteY2" fmla="*/ 1017 h 978479"/>
              <a:gd name="connsiteX3" fmla="*/ 588579 w 644634"/>
              <a:gd name="connsiteY3" fmla="*/ 232244 h 978479"/>
              <a:gd name="connsiteX4" fmla="*/ 641131 w 644634"/>
              <a:gd name="connsiteY4" fmla="*/ 379389 h 978479"/>
              <a:gd name="connsiteX5" fmla="*/ 630621 w 644634"/>
              <a:gd name="connsiteY5" fmla="*/ 600106 h 978479"/>
              <a:gd name="connsiteX6" fmla="*/ 557048 w 644634"/>
              <a:gd name="connsiteY6" fmla="*/ 841844 h 978479"/>
              <a:gd name="connsiteX7" fmla="*/ 472966 w 644634"/>
              <a:gd name="connsiteY7" fmla="*/ 978479 h 97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634" h="978479">
                <a:moveTo>
                  <a:pt x="0" y="158672"/>
                </a:moveTo>
                <a:cubicBezTo>
                  <a:pt x="65689" y="166555"/>
                  <a:pt x="131379" y="174438"/>
                  <a:pt x="210207" y="148162"/>
                </a:cubicBezTo>
                <a:cubicBezTo>
                  <a:pt x="289035" y="121886"/>
                  <a:pt x="409904" y="-12997"/>
                  <a:pt x="472966" y="1017"/>
                </a:cubicBezTo>
                <a:cubicBezTo>
                  <a:pt x="536028" y="15031"/>
                  <a:pt x="560552" y="169182"/>
                  <a:pt x="588579" y="232244"/>
                </a:cubicBezTo>
                <a:cubicBezTo>
                  <a:pt x="616607" y="295306"/>
                  <a:pt x="634124" y="318079"/>
                  <a:pt x="641131" y="379389"/>
                </a:cubicBezTo>
                <a:cubicBezTo>
                  <a:pt x="648138" y="440699"/>
                  <a:pt x="644635" y="523030"/>
                  <a:pt x="630621" y="600106"/>
                </a:cubicBezTo>
                <a:cubicBezTo>
                  <a:pt x="616607" y="677182"/>
                  <a:pt x="583324" y="778782"/>
                  <a:pt x="557048" y="841844"/>
                </a:cubicBezTo>
                <a:cubicBezTo>
                  <a:pt x="530772" y="904906"/>
                  <a:pt x="501869" y="941692"/>
                  <a:pt x="472966" y="978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4" name="フリーフォーム 253">
            <a:extLst>
              <a:ext uri="{FF2B5EF4-FFF2-40B4-BE49-F238E27FC236}">
                <a16:creationId xmlns:a16="http://schemas.microsoft.com/office/drawing/2014/main" id="{EFC3F520-3CCF-19FE-6791-3A1912E0C3BB}"/>
              </a:ext>
            </a:extLst>
          </p:cNvPr>
          <p:cNvSpPr/>
          <p:nvPr/>
        </p:nvSpPr>
        <p:spPr>
          <a:xfrm>
            <a:off x="5507421" y="6390290"/>
            <a:ext cx="430924" cy="809296"/>
          </a:xfrm>
          <a:custGeom>
            <a:avLst/>
            <a:gdLst>
              <a:gd name="connsiteX0" fmla="*/ 0 w 430924"/>
              <a:gd name="connsiteY0" fmla="*/ 0 h 809296"/>
              <a:gd name="connsiteX1" fmla="*/ 42041 w 430924"/>
              <a:gd name="connsiteY1" fmla="*/ 262758 h 809296"/>
              <a:gd name="connsiteX2" fmla="*/ 115613 w 430924"/>
              <a:gd name="connsiteY2" fmla="*/ 493986 h 809296"/>
              <a:gd name="connsiteX3" fmla="*/ 210207 w 430924"/>
              <a:gd name="connsiteY3" fmla="*/ 651641 h 809296"/>
              <a:gd name="connsiteX4" fmla="*/ 430924 w 430924"/>
              <a:gd name="connsiteY4" fmla="*/ 809296 h 80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924" h="809296">
                <a:moveTo>
                  <a:pt x="0" y="0"/>
                </a:moveTo>
                <a:cubicBezTo>
                  <a:pt x="11386" y="90213"/>
                  <a:pt x="22772" y="180427"/>
                  <a:pt x="42041" y="262758"/>
                </a:cubicBezTo>
                <a:cubicBezTo>
                  <a:pt x="61310" y="345089"/>
                  <a:pt x="87585" y="429172"/>
                  <a:pt x="115613" y="493986"/>
                </a:cubicBezTo>
                <a:cubicBezTo>
                  <a:pt x="143641" y="558800"/>
                  <a:pt x="157655" y="599089"/>
                  <a:pt x="210207" y="651641"/>
                </a:cubicBezTo>
                <a:cubicBezTo>
                  <a:pt x="262759" y="704193"/>
                  <a:pt x="346841" y="756744"/>
                  <a:pt x="430924" y="80929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5" name="フリーフォーム 254">
            <a:extLst>
              <a:ext uri="{FF2B5EF4-FFF2-40B4-BE49-F238E27FC236}">
                <a16:creationId xmlns:a16="http://schemas.microsoft.com/office/drawing/2014/main" id="{9EA6D307-D716-2866-421C-19073B686CCD}"/>
              </a:ext>
            </a:extLst>
          </p:cNvPr>
          <p:cNvSpPr/>
          <p:nvPr/>
        </p:nvSpPr>
        <p:spPr>
          <a:xfrm>
            <a:off x="4603531" y="5738648"/>
            <a:ext cx="325821" cy="491290"/>
          </a:xfrm>
          <a:custGeom>
            <a:avLst/>
            <a:gdLst>
              <a:gd name="connsiteX0" fmla="*/ 0 w 325821"/>
              <a:gd name="connsiteY0" fmla="*/ 0 h 491290"/>
              <a:gd name="connsiteX1" fmla="*/ 42041 w 325821"/>
              <a:gd name="connsiteY1" fmla="*/ 294290 h 491290"/>
              <a:gd name="connsiteX2" fmla="*/ 84083 w 325821"/>
              <a:gd name="connsiteY2" fmla="*/ 483476 h 491290"/>
              <a:gd name="connsiteX3" fmla="*/ 94593 w 325821"/>
              <a:gd name="connsiteY3" fmla="*/ 441435 h 491290"/>
              <a:gd name="connsiteX4" fmla="*/ 252248 w 325821"/>
              <a:gd name="connsiteY4" fmla="*/ 315311 h 491290"/>
              <a:gd name="connsiteX5" fmla="*/ 325821 w 325821"/>
              <a:gd name="connsiteY5" fmla="*/ 262759 h 491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21" h="491290">
                <a:moveTo>
                  <a:pt x="0" y="0"/>
                </a:moveTo>
                <a:cubicBezTo>
                  <a:pt x="14013" y="106855"/>
                  <a:pt x="28027" y="213711"/>
                  <a:pt x="42041" y="294290"/>
                </a:cubicBezTo>
                <a:cubicBezTo>
                  <a:pt x="56055" y="374869"/>
                  <a:pt x="84083" y="483476"/>
                  <a:pt x="84083" y="483476"/>
                </a:cubicBezTo>
                <a:cubicBezTo>
                  <a:pt x="92842" y="508000"/>
                  <a:pt x="66566" y="469462"/>
                  <a:pt x="94593" y="441435"/>
                </a:cubicBezTo>
                <a:cubicBezTo>
                  <a:pt x="122620" y="413408"/>
                  <a:pt x="213710" y="345090"/>
                  <a:pt x="252248" y="315311"/>
                </a:cubicBezTo>
                <a:cubicBezTo>
                  <a:pt x="290786" y="285532"/>
                  <a:pt x="308303" y="274145"/>
                  <a:pt x="325821"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7" name="フリーフォーム 256">
            <a:extLst>
              <a:ext uri="{FF2B5EF4-FFF2-40B4-BE49-F238E27FC236}">
                <a16:creationId xmlns:a16="http://schemas.microsoft.com/office/drawing/2014/main" id="{588F591F-90F4-0507-843F-A86AA121AA03}"/>
              </a:ext>
            </a:extLst>
          </p:cNvPr>
          <p:cNvSpPr/>
          <p:nvPr/>
        </p:nvSpPr>
        <p:spPr>
          <a:xfrm>
            <a:off x="5181600" y="5570483"/>
            <a:ext cx="249161" cy="625633"/>
          </a:xfrm>
          <a:custGeom>
            <a:avLst/>
            <a:gdLst>
              <a:gd name="connsiteX0" fmla="*/ 210207 w 249161"/>
              <a:gd name="connsiteY0" fmla="*/ 0 h 625633"/>
              <a:gd name="connsiteX1" fmla="*/ 231228 w 249161"/>
              <a:gd name="connsiteY1" fmla="*/ 588579 h 625633"/>
              <a:gd name="connsiteX2" fmla="*/ 231228 w 249161"/>
              <a:gd name="connsiteY2" fmla="*/ 546538 h 625633"/>
              <a:gd name="connsiteX3" fmla="*/ 0 w 249161"/>
              <a:gd name="connsiteY3" fmla="*/ 399393 h 625633"/>
            </a:gdLst>
            <a:ahLst/>
            <a:cxnLst>
              <a:cxn ang="0">
                <a:pos x="connsiteX0" y="connsiteY0"/>
              </a:cxn>
              <a:cxn ang="0">
                <a:pos x="connsiteX1" y="connsiteY1"/>
              </a:cxn>
              <a:cxn ang="0">
                <a:pos x="connsiteX2" y="connsiteY2"/>
              </a:cxn>
              <a:cxn ang="0">
                <a:pos x="connsiteX3" y="connsiteY3"/>
              </a:cxn>
            </a:cxnLst>
            <a:rect l="l" t="t" r="r" b="b"/>
            <a:pathLst>
              <a:path w="249161" h="625633">
                <a:moveTo>
                  <a:pt x="210207" y="0"/>
                </a:moveTo>
                <a:lnTo>
                  <a:pt x="231228" y="588579"/>
                </a:lnTo>
                <a:cubicBezTo>
                  <a:pt x="234732" y="679669"/>
                  <a:pt x="269766" y="578069"/>
                  <a:pt x="231228" y="546538"/>
                </a:cubicBezTo>
                <a:cubicBezTo>
                  <a:pt x="192690" y="515007"/>
                  <a:pt x="96345" y="457200"/>
                  <a:pt x="0"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8" name="フリーフォーム 257">
            <a:extLst>
              <a:ext uri="{FF2B5EF4-FFF2-40B4-BE49-F238E27FC236}">
                <a16:creationId xmlns:a16="http://schemas.microsoft.com/office/drawing/2014/main" id="{1C11E9BF-1072-8179-4016-1430AAAC6500}"/>
              </a:ext>
            </a:extLst>
          </p:cNvPr>
          <p:cNvSpPr/>
          <p:nvPr/>
        </p:nvSpPr>
        <p:spPr>
          <a:xfrm>
            <a:off x="5150069" y="5623034"/>
            <a:ext cx="200000" cy="393381"/>
          </a:xfrm>
          <a:custGeom>
            <a:avLst/>
            <a:gdLst>
              <a:gd name="connsiteX0" fmla="*/ 0 w 200000"/>
              <a:gd name="connsiteY0" fmla="*/ 241738 h 393381"/>
              <a:gd name="connsiteX1" fmla="*/ 136634 w 200000"/>
              <a:gd name="connsiteY1" fmla="*/ 357352 h 393381"/>
              <a:gd name="connsiteX2" fmla="*/ 178676 w 200000"/>
              <a:gd name="connsiteY2" fmla="*/ 388883 h 393381"/>
              <a:gd name="connsiteX3" fmla="*/ 199697 w 200000"/>
              <a:gd name="connsiteY3" fmla="*/ 273269 h 393381"/>
              <a:gd name="connsiteX4" fmla="*/ 189186 w 200000"/>
              <a:gd name="connsiteY4" fmla="*/ 0 h 393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00" h="393381">
                <a:moveTo>
                  <a:pt x="0" y="241738"/>
                </a:moveTo>
                <a:lnTo>
                  <a:pt x="136634" y="357352"/>
                </a:lnTo>
                <a:cubicBezTo>
                  <a:pt x="166413" y="381876"/>
                  <a:pt x="168166" y="402897"/>
                  <a:pt x="178676" y="388883"/>
                </a:cubicBezTo>
                <a:cubicBezTo>
                  <a:pt x="189186" y="374869"/>
                  <a:pt x="197945" y="338083"/>
                  <a:pt x="199697" y="273269"/>
                </a:cubicBezTo>
                <a:cubicBezTo>
                  <a:pt x="201449" y="208455"/>
                  <a:pt x="195317" y="104227"/>
                  <a:pt x="18918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9" name="フリーフォーム 258">
            <a:extLst>
              <a:ext uri="{FF2B5EF4-FFF2-40B4-BE49-F238E27FC236}">
                <a16:creationId xmlns:a16="http://schemas.microsoft.com/office/drawing/2014/main" id="{0F47A887-466A-DBAB-9BFB-56A9A97869C3}"/>
              </a:ext>
            </a:extLst>
          </p:cNvPr>
          <p:cNvSpPr/>
          <p:nvPr/>
        </p:nvSpPr>
        <p:spPr>
          <a:xfrm>
            <a:off x="5067808" y="5961888"/>
            <a:ext cx="82305" cy="158496"/>
          </a:xfrm>
          <a:custGeom>
            <a:avLst/>
            <a:gdLst>
              <a:gd name="connsiteX0" fmla="*/ 0 w 82305"/>
              <a:gd name="connsiteY0" fmla="*/ 0 h 158496"/>
              <a:gd name="connsiteX1" fmla="*/ 73152 w 82305"/>
              <a:gd name="connsiteY1" fmla="*/ 89408 h 158496"/>
              <a:gd name="connsiteX2" fmla="*/ 77216 w 82305"/>
              <a:gd name="connsiteY2" fmla="*/ 125984 h 158496"/>
              <a:gd name="connsiteX3" fmla="*/ 36576 w 82305"/>
              <a:gd name="connsiteY3" fmla="*/ 158496 h 158496"/>
            </a:gdLst>
            <a:ahLst/>
            <a:cxnLst>
              <a:cxn ang="0">
                <a:pos x="connsiteX0" y="connsiteY0"/>
              </a:cxn>
              <a:cxn ang="0">
                <a:pos x="connsiteX1" y="connsiteY1"/>
              </a:cxn>
              <a:cxn ang="0">
                <a:pos x="connsiteX2" y="connsiteY2"/>
              </a:cxn>
              <a:cxn ang="0">
                <a:pos x="connsiteX3" y="connsiteY3"/>
              </a:cxn>
            </a:cxnLst>
            <a:rect l="l" t="t" r="r" b="b"/>
            <a:pathLst>
              <a:path w="82305" h="158496">
                <a:moveTo>
                  <a:pt x="0" y="0"/>
                </a:moveTo>
                <a:cubicBezTo>
                  <a:pt x="30141" y="34205"/>
                  <a:pt x="60283" y="68411"/>
                  <a:pt x="73152" y="89408"/>
                </a:cubicBezTo>
                <a:cubicBezTo>
                  <a:pt x="86021" y="110405"/>
                  <a:pt x="83312" y="114469"/>
                  <a:pt x="77216" y="125984"/>
                </a:cubicBezTo>
                <a:cubicBezTo>
                  <a:pt x="71120" y="137499"/>
                  <a:pt x="53848" y="147997"/>
                  <a:pt x="36576" y="15849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0" name="フリーフォーム 259">
            <a:extLst>
              <a:ext uri="{FF2B5EF4-FFF2-40B4-BE49-F238E27FC236}">
                <a16:creationId xmlns:a16="http://schemas.microsoft.com/office/drawing/2014/main" id="{34F9FD41-502B-91DE-5967-E78567C68CE1}"/>
              </a:ext>
            </a:extLst>
          </p:cNvPr>
          <p:cNvSpPr/>
          <p:nvPr/>
        </p:nvSpPr>
        <p:spPr>
          <a:xfrm>
            <a:off x="5046429" y="5925312"/>
            <a:ext cx="127043" cy="195072"/>
          </a:xfrm>
          <a:custGeom>
            <a:avLst/>
            <a:gdLst>
              <a:gd name="connsiteX0" fmla="*/ 25443 w 127043"/>
              <a:gd name="connsiteY0" fmla="*/ 0 h 195072"/>
              <a:gd name="connsiteX1" fmla="*/ 1059 w 127043"/>
              <a:gd name="connsiteY1" fmla="*/ 89408 h 195072"/>
              <a:gd name="connsiteX2" fmla="*/ 17315 w 127043"/>
              <a:gd name="connsiteY2" fmla="*/ 154432 h 195072"/>
              <a:gd name="connsiteX3" fmla="*/ 127043 w 127043"/>
              <a:gd name="connsiteY3" fmla="*/ 195072 h 195072"/>
            </a:gdLst>
            <a:ahLst/>
            <a:cxnLst>
              <a:cxn ang="0">
                <a:pos x="connsiteX0" y="connsiteY0"/>
              </a:cxn>
              <a:cxn ang="0">
                <a:pos x="connsiteX1" y="connsiteY1"/>
              </a:cxn>
              <a:cxn ang="0">
                <a:pos x="connsiteX2" y="connsiteY2"/>
              </a:cxn>
              <a:cxn ang="0">
                <a:pos x="connsiteX3" y="connsiteY3"/>
              </a:cxn>
            </a:cxnLst>
            <a:rect l="l" t="t" r="r" b="b"/>
            <a:pathLst>
              <a:path w="127043" h="195072">
                <a:moveTo>
                  <a:pt x="25443" y="0"/>
                </a:moveTo>
                <a:cubicBezTo>
                  <a:pt x="13928" y="31834"/>
                  <a:pt x="2414" y="63669"/>
                  <a:pt x="1059" y="89408"/>
                </a:cubicBezTo>
                <a:cubicBezTo>
                  <a:pt x="-296" y="115147"/>
                  <a:pt x="-3682" y="136821"/>
                  <a:pt x="17315" y="154432"/>
                </a:cubicBezTo>
                <a:cubicBezTo>
                  <a:pt x="38312" y="172043"/>
                  <a:pt x="82677" y="183557"/>
                  <a:pt x="127043" y="19507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1" name="フリーフォーム 260">
            <a:extLst>
              <a:ext uri="{FF2B5EF4-FFF2-40B4-BE49-F238E27FC236}">
                <a16:creationId xmlns:a16="http://schemas.microsoft.com/office/drawing/2014/main" id="{00D455BC-6900-34CF-4BF7-C4CE021516AD}"/>
              </a:ext>
            </a:extLst>
          </p:cNvPr>
          <p:cNvSpPr/>
          <p:nvPr/>
        </p:nvSpPr>
        <p:spPr>
          <a:xfrm>
            <a:off x="5177536" y="6278880"/>
            <a:ext cx="101625" cy="143995"/>
          </a:xfrm>
          <a:custGeom>
            <a:avLst/>
            <a:gdLst>
              <a:gd name="connsiteX0" fmla="*/ 0 w 101625"/>
              <a:gd name="connsiteY0" fmla="*/ 0 h 143995"/>
              <a:gd name="connsiteX1" fmla="*/ 73152 w 101625"/>
              <a:gd name="connsiteY1" fmla="*/ 40640 h 143995"/>
              <a:gd name="connsiteX2" fmla="*/ 101600 w 101625"/>
              <a:gd name="connsiteY2" fmla="*/ 89408 h 143995"/>
              <a:gd name="connsiteX3" fmla="*/ 77216 w 101625"/>
              <a:gd name="connsiteY3" fmla="*/ 142240 h 143995"/>
              <a:gd name="connsiteX4" fmla="*/ 28448 w 101625"/>
              <a:gd name="connsiteY4" fmla="*/ 125984 h 143995"/>
              <a:gd name="connsiteX5" fmla="*/ 8128 w 101625"/>
              <a:gd name="connsiteY5" fmla="*/ 73152 h 143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25" h="143995">
                <a:moveTo>
                  <a:pt x="0" y="0"/>
                </a:moveTo>
                <a:cubicBezTo>
                  <a:pt x="28109" y="12869"/>
                  <a:pt x="56219" y="25739"/>
                  <a:pt x="73152" y="40640"/>
                </a:cubicBezTo>
                <a:cubicBezTo>
                  <a:pt x="90085" y="55541"/>
                  <a:pt x="100923" y="72475"/>
                  <a:pt x="101600" y="89408"/>
                </a:cubicBezTo>
                <a:cubicBezTo>
                  <a:pt x="102277" y="106341"/>
                  <a:pt x="89408" y="136144"/>
                  <a:pt x="77216" y="142240"/>
                </a:cubicBezTo>
                <a:cubicBezTo>
                  <a:pt x="65024" y="148336"/>
                  <a:pt x="39963" y="137499"/>
                  <a:pt x="28448" y="125984"/>
                </a:cubicBezTo>
                <a:cubicBezTo>
                  <a:pt x="16933" y="114469"/>
                  <a:pt x="12530" y="93810"/>
                  <a:pt x="8128" y="7315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2" name="フリーフォーム 261">
            <a:extLst>
              <a:ext uri="{FF2B5EF4-FFF2-40B4-BE49-F238E27FC236}">
                <a16:creationId xmlns:a16="http://schemas.microsoft.com/office/drawing/2014/main" id="{2FEB8AEC-8D89-86AF-1507-F34D9EAA45E0}"/>
              </a:ext>
            </a:extLst>
          </p:cNvPr>
          <p:cNvSpPr/>
          <p:nvPr/>
        </p:nvSpPr>
        <p:spPr>
          <a:xfrm>
            <a:off x="5224335" y="6604000"/>
            <a:ext cx="123782" cy="154494"/>
          </a:xfrm>
          <a:custGeom>
            <a:avLst/>
            <a:gdLst>
              <a:gd name="connsiteX0" fmla="*/ 26353 w 123782"/>
              <a:gd name="connsiteY0" fmla="*/ 0 h 154494"/>
              <a:gd name="connsiteX1" fmla="*/ 103569 w 123782"/>
              <a:gd name="connsiteY1" fmla="*/ 52832 h 154494"/>
              <a:gd name="connsiteX2" fmla="*/ 119825 w 123782"/>
              <a:gd name="connsiteY2" fmla="*/ 117856 h 154494"/>
              <a:gd name="connsiteX3" fmla="*/ 42609 w 123782"/>
              <a:gd name="connsiteY3" fmla="*/ 154432 h 154494"/>
              <a:gd name="connsiteX4" fmla="*/ 1969 w 123782"/>
              <a:gd name="connsiteY4" fmla="*/ 109728 h 154494"/>
              <a:gd name="connsiteX5" fmla="*/ 10097 w 123782"/>
              <a:gd name="connsiteY5" fmla="*/ 52832 h 1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782" h="154494">
                <a:moveTo>
                  <a:pt x="26353" y="0"/>
                </a:moveTo>
                <a:cubicBezTo>
                  <a:pt x="57171" y="16594"/>
                  <a:pt x="87990" y="33189"/>
                  <a:pt x="103569" y="52832"/>
                </a:cubicBezTo>
                <a:cubicBezTo>
                  <a:pt x="119148" y="72475"/>
                  <a:pt x="129985" y="100923"/>
                  <a:pt x="119825" y="117856"/>
                </a:cubicBezTo>
                <a:cubicBezTo>
                  <a:pt x="109665" y="134789"/>
                  <a:pt x="62252" y="155787"/>
                  <a:pt x="42609" y="154432"/>
                </a:cubicBezTo>
                <a:cubicBezTo>
                  <a:pt x="22966" y="153077"/>
                  <a:pt x="7388" y="126661"/>
                  <a:pt x="1969" y="109728"/>
                </a:cubicBezTo>
                <a:cubicBezTo>
                  <a:pt x="-3450" y="92795"/>
                  <a:pt x="3323" y="72813"/>
                  <a:pt x="10097" y="5283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3" name="フリーフォーム 262">
            <a:extLst>
              <a:ext uri="{FF2B5EF4-FFF2-40B4-BE49-F238E27FC236}">
                <a16:creationId xmlns:a16="http://schemas.microsoft.com/office/drawing/2014/main" id="{B2A44C9E-C0A7-3970-7A20-29627CFDE237}"/>
              </a:ext>
            </a:extLst>
          </p:cNvPr>
          <p:cNvSpPr/>
          <p:nvPr/>
        </p:nvSpPr>
        <p:spPr>
          <a:xfrm>
            <a:off x="5555488" y="6278880"/>
            <a:ext cx="373888" cy="154432"/>
          </a:xfrm>
          <a:custGeom>
            <a:avLst/>
            <a:gdLst>
              <a:gd name="connsiteX0" fmla="*/ 0 w 373888"/>
              <a:gd name="connsiteY0" fmla="*/ 154432 h 154432"/>
              <a:gd name="connsiteX1" fmla="*/ 93472 w 373888"/>
              <a:gd name="connsiteY1" fmla="*/ 134112 h 154432"/>
              <a:gd name="connsiteX2" fmla="*/ 223520 w 373888"/>
              <a:gd name="connsiteY2" fmla="*/ 93472 h 154432"/>
              <a:gd name="connsiteX3" fmla="*/ 373888 w 373888"/>
              <a:gd name="connsiteY3" fmla="*/ 0 h 154432"/>
            </a:gdLst>
            <a:ahLst/>
            <a:cxnLst>
              <a:cxn ang="0">
                <a:pos x="connsiteX0" y="connsiteY0"/>
              </a:cxn>
              <a:cxn ang="0">
                <a:pos x="connsiteX1" y="connsiteY1"/>
              </a:cxn>
              <a:cxn ang="0">
                <a:pos x="connsiteX2" y="connsiteY2"/>
              </a:cxn>
              <a:cxn ang="0">
                <a:pos x="connsiteX3" y="connsiteY3"/>
              </a:cxn>
            </a:cxnLst>
            <a:rect l="l" t="t" r="r" b="b"/>
            <a:pathLst>
              <a:path w="373888" h="154432">
                <a:moveTo>
                  <a:pt x="0" y="154432"/>
                </a:moveTo>
                <a:cubicBezTo>
                  <a:pt x="28109" y="149352"/>
                  <a:pt x="56219" y="144272"/>
                  <a:pt x="93472" y="134112"/>
                </a:cubicBezTo>
                <a:cubicBezTo>
                  <a:pt x="130725" y="123952"/>
                  <a:pt x="176784" y="115824"/>
                  <a:pt x="223520" y="93472"/>
                </a:cubicBezTo>
                <a:cubicBezTo>
                  <a:pt x="270256" y="71120"/>
                  <a:pt x="322072" y="35560"/>
                  <a:pt x="37388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4" name="フリーフォーム 263">
            <a:extLst>
              <a:ext uri="{FF2B5EF4-FFF2-40B4-BE49-F238E27FC236}">
                <a16:creationId xmlns:a16="http://schemas.microsoft.com/office/drawing/2014/main" id="{BE4F3FA8-2266-D104-6112-DFD2914500A7}"/>
              </a:ext>
            </a:extLst>
          </p:cNvPr>
          <p:cNvSpPr/>
          <p:nvPr/>
        </p:nvSpPr>
        <p:spPr>
          <a:xfrm>
            <a:off x="5941568" y="6412992"/>
            <a:ext cx="111481" cy="601472"/>
          </a:xfrm>
          <a:custGeom>
            <a:avLst/>
            <a:gdLst>
              <a:gd name="connsiteX0" fmla="*/ 48768 w 111481"/>
              <a:gd name="connsiteY0" fmla="*/ 0 h 601472"/>
              <a:gd name="connsiteX1" fmla="*/ 101600 w 111481"/>
              <a:gd name="connsiteY1" fmla="*/ 174752 h 601472"/>
              <a:gd name="connsiteX2" fmla="*/ 101600 w 111481"/>
              <a:gd name="connsiteY2" fmla="*/ 321056 h 601472"/>
              <a:gd name="connsiteX3" fmla="*/ 0 w 111481"/>
              <a:gd name="connsiteY3" fmla="*/ 601472 h 601472"/>
            </a:gdLst>
            <a:ahLst/>
            <a:cxnLst>
              <a:cxn ang="0">
                <a:pos x="connsiteX0" y="connsiteY0"/>
              </a:cxn>
              <a:cxn ang="0">
                <a:pos x="connsiteX1" y="connsiteY1"/>
              </a:cxn>
              <a:cxn ang="0">
                <a:pos x="connsiteX2" y="connsiteY2"/>
              </a:cxn>
              <a:cxn ang="0">
                <a:pos x="connsiteX3" y="connsiteY3"/>
              </a:cxn>
            </a:cxnLst>
            <a:rect l="l" t="t" r="r" b="b"/>
            <a:pathLst>
              <a:path w="111481" h="601472">
                <a:moveTo>
                  <a:pt x="48768" y="0"/>
                </a:moveTo>
                <a:cubicBezTo>
                  <a:pt x="70781" y="60621"/>
                  <a:pt x="92795" y="121243"/>
                  <a:pt x="101600" y="174752"/>
                </a:cubicBezTo>
                <a:cubicBezTo>
                  <a:pt x="110405" y="228261"/>
                  <a:pt x="118533" y="249936"/>
                  <a:pt x="101600" y="321056"/>
                </a:cubicBezTo>
                <a:cubicBezTo>
                  <a:pt x="84667" y="392176"/>
                  <a:pt x="42333" y="496824"/>
                  <a:pt x="0" y="60147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5" name="フリーフォーム 264">
            <a:extLst>
              <a:ext uri="{FF2B5EF4-FFF2-40B4-BE49-F238E27FC236}">
                <a16:creationId xmlns:a16="http://schemas.microsoft.com/office/drawing/2014/main" id="{8E43222C-2A54-12E8-876B-ECBB14B3764A}"/>
              </a:ext>
            </a:extLst>
          </p:cNvPr>
          <p:cNvSpPr/>
          <p:nvPr/>
        </p:nvSpPr>
        <p:spPr>
          <a:xfrm>
            <a:off x="4531360" y="6274816"/>
            <a:ext cx="227584" cy="117254"/>
          </a:xfrm>
          <a:custGeom>
            <a:avLst/>
            <a:gdLst>
              <a:gd name="connsiteX0" fmla="*/ 0 w 227584"/>
              <a:gd name="connsiteY0" fmla="*/ 109728 h 117254"/>
              <a:gd name="connsiteX1" fmla="*/ 113792 w 227584"/>
              <a:gd name="connsiteY1" fmla="*/ 105664 h 117254"/>
              <a:gd name="connsiteX2" fmla="*/ 227584 w 227584"/>
              <a:gd name="connsiteY2" fmla="*/ 0 h 117254"/>
            </a:gdLst>
            <a:ahLst/>
            <a:cxnLst>
              <a:cxn ang="0">
                <a:pos x="connsiteX0" y="connsiteY0"/>
              </a:cxn>
              <a:cxn ang="0">
                <a:pos x="connsiteX1" y="connsiteY1"/>
              </a:cxn>
              <a:cxn ang="0">
                <a:pos x="connsiteX2" y="connsiteY2"/>
              </a:cxn>
            </a:cxnLst>
            <a:rect l="l" t="t" r="r" b="b"/>
            <a:pathLst>
              <a:path w="227584" h="117254">
                <a:moveTo>
                  <a:pt x="0" y="109728"/>
                </a:moveTo>
                <a:cubicBezTo>
                  <a:pt x="37930" y="116840"/>
                  <a:pt x="75861" y="123952"/>
                  <a:pt x="113792" y="105664"/>
                </a:cubicBezTo>
                <a:cubicBezTo>
                  <a:pt x="151723" y="87376"/>
                  <a:pt x="189653" y="43688"/>
                  <a:pt x="22758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 name="フリーフォーム 265">
            <a:extLst>
              <a:ext uri="{FF2B5EF4-FFF2-40B4-BE49-F238E27FC236}">
                <a16:creationId xmlns:a16="http://schemas.microsoft.com/office/drawing/2014/main" id="{84030508-5219-438C-1736-57E6D0273942}"/>
              </a:ext>
            </a:extLst>
          </p:cNvPr>
          <p:cNvSpPr/>
          <p:nvPr/>
        </p:nvSpPr>
        <p:spPr>
          <a:xfrm>
            <a:off x="4470400" y="6262624"/>
            <a:ext cx="357632" cy="198799"/>
          </a:xfrm>
          <a:custGeom>
            <a:avLst/>
            <a:gdLst>
              <a:gd name="connsiteX0" fmla="*/ 0 w 357632"/>
              <a:gd name="connsiteY0" fmla="*/ 186944 h 198799"/>
              <a:gd name="connsiteX1" fmla="*/ 142240 w 357632"/>
              <a:gd name="connsiteY1" fmla="*/ 195072 h 198799"/>
              <a:gd name="connsiteX2" fmla="*/ 256032 w 357632"/>
              <a:gd name="connsiteY2" fmla="*/ 134112 h 198799"/>
              <a:gd name="connsiteX3" fmla="*/ 357632 w 357632"/>
              <a:gd name="connsiteY3" fmla="*/ 0 h 198799"/>
            </a:gdLst>
            <a:ahLst/>
            <a:cxnLst>
              <a:cxn ang="0">
                <a:pos x="connsiteX0" y="connsiteY0"/>
              </a:cxn>
              <a:cxn ang="0">
                <a:pos x="connsiteX1" y="connsiteY1"/>
              </a:cxn>
              <a:cxn ang="0">
                <a:pos x="connsiteX2" y="connsiteY2"/>
              </a:cxn>
              <a:cxn ang="0">
                <a:pos x="connsiteX3" y="connsiteY3"/>
              </a:cxn>
            </a:cxnLst>
            <a:rect l="l" t="t" r="r" b="b"/>
            <a:pathLst>
              <a:path w="357632" h="198799">
                <a:moveTo>
                  <a:pt x="0" y="186944"/>
                </a:moveTo>
                <a:cubicBezTo>
                  <a:pt x="49784" y="195410"/>
                  <a:pt x="99568" y="203877"/>
                  <a:pt x="142240" y="195072"/>
                </a:cubicBezTo>
                <a:cubicBezTo>
                  <a:pt x="184912" y="186267"/>
                  <a:pt x="220133" y="166624"/>
                  <a:pt x="256032" y="134112"/>
                </a:cubicBezTo>
                <a:cubicBezTo>
                  <a:pt x="291931" y="101600"/>
                  <a:pt x="324781" y="50800"/>
                  <a:pt x="35763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7" name="フリーフォーム 266">
            <a:extLst>
              <a:ext uri="{FF2B5EF4-FFF2-40B4-BE49-F238E27FC236}">
                <a16:creationId xmlns:a16="http://schemas.microsoft.com/office/drawing/2014/main" id="{5487886E-5F5E-2135-56B1-F5CADEE66F7A}"/>
              </a:ext>
            </a:extLst>
          </p:cNvPr>
          <p:cNvSpPr/>
          <p:nvPr/>
        </p:nvSpPr>
        <p:spPr>
          <a:xfrm>
            <a:off x="4742688" y="6400800"/>
            <a:ext cx="30131" cy="146304"/>
          </a:xfrm>
          <a:custGeom>
            <a:avLst/>
            <a:gdLst>
              <a:gd name="connsiteX0" fmla="*/ 0 w 30131"/>
              <a:gd name="connsiteY0" fmla="*/ 0 h 146304"/>
              <a:gd name="connsiteX1" fmla="*/ 28448 w 30131"/>
              <a:gd name="connsiteY1" fmla="*/ 65024 h 146304"/>
              <a:gd name="connsiteX2" fmla="*/ 24384 w 30131"/>
              <a:gd name="connsiteY2" fmla="*/ 146304 h 146304"/>
            </a:gdLst>
            <a:ahLst/>
            <a:cxnLst>
              <a:cxn ang="0">
                <a:pos x="connsiteX0" y="connsiteY0"/>
              </a:cxn>
              <a:cxn ang="0">
                <a:pos x="connsiteX1" y="connsiteY1"/>
              </a:cxn>
              <a:cxn ang="0">
                <a:pos x="connsiteX2" y="connsiteY2"/>
              </a:cxn>
            </a:cxnLst>
            <a:rect l="l" t="t" r="r" b="b"/>
            <a:pathLst>
              <a:path w="30131" h="146304">
                <a:moveTo>
                  <a:pt x="0" y="0"/>
                </a:moveTo>
                <a:cubicBezTo>
                  <a:pt x="12192" y="20320"/>
                  <a:pt x="24384" y="40640"/>
                  <a:pt x="28448" y="65024"/>
                </a:cubicBezTo>
                <a:cubicBezTo>
                  <a:pt x="32512" y="89408"/>
                  <a:pt x="28448" y="117856"/>
                  <a:pt x="24384" y="14630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 name="フリーフォーム 267">
            <a:extLst>
              <a:ext uri="{FF2B5EF4-FFF2-40B4-BE49-F238E27FC236}">
                <a16:creationId xmlns:a16="http://schemas.microsoft.com/office/drawing/2014/main" id="{1AFFD8B0-135E-8C9C-75A7-288C17CDE82B}"/>
              </a:ext>
            </a:extLst>
          </p:cNvPr>
          <p:cNvSpPr/>
          <p:nvPr/>
        </p:nvSpPr>
        <p:spPr>
          <a:xfrm>
            <a:off x="4677494" y="6457696"/>
            <a:ext cx="95459" cy="172352"/>
          </a:xfrm>
          <a:custGeom>
            <a:avLst/>
            <a:gdLst>
              <a:gd name="connsiteX0" fmla="*/ 4234 w 95459"/>
              <a:gd name="connsiteY0" fmla="*/ 0 h 172352"/>
              <a:gd name="connsiteX1" fmla="*/ 28618 w 95459"/>
              <a:gd name="connsiteY1" fmla="*/ 60960 h 172352"/>
              <a:gd name="connsiteX2" fmla="*/ 170 w 95459"/>
              <a:gd name="connsiteY2" fmla="*/ 125984 h 172352"/>
              <a:gd name="connsiteX3" fmla="*/ 44874 w 95459"/>
              <a:gd name="connsiteY3" fmla="*/ 170688 h 172352"/>
              <a:gd name="connsiteX4" fmla="*/ 89578 w 95459"/>
              <a:gd name="connsiteY4" fmla="*/ 158496 h 172352"/>
              <a:gd name="connsiteX5" fmla="*/ 93642 w 95459"/>
              <a:gd name="connsiteY5" fmla="*/ 117856 h 172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 h="172352">
                <a:moveTo>
                  <a:pt x="4234" y="0"/>
                </a:moveTo>
                <a:cubicBezTo>
                  <a:pt x="16764" y="19981"/>
                  <a:pt x="29295" y="39963"/>
                  <a:pt x="28618" y="60960"/>
                </a:cubicBezTo>
                <a:cubicBezTo>
                  <a:pt x="27941" y="81957"/>
                  <a:pt x="-2539" y="107696"/>
                  <a:pt x="170" y="125984"/>
                </a:cubicBezTo>
                <a:cubicBezTo>
                  <a:pt x="2879" y="144272"/>
                  <a:pt x="29973" y="165269"/>
                  <a:pt x="44874" y="170688"/>
                </a:cubicBezTo>
                <a:cubicBezTo>
                  <a:pt x="59775" y="176107"/>
                  <a:pt x="81450" y="167301"/>
                  <a:pt x="89578" y="158496"/>
                </a:cubicBezTo>
                <a:cubicBezTo>
                  <a:pt x="97706" y="149691"/>
                  <a:pt x="95674" y="133773"/>
                  <a:pt x="93642" y="117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9" name="フリーフォーム 268">
            <a:extLst>
              <a:ext uri="{FF2B5EF4-FFF2-40B4-BE49-F238E27FC236}">
                <a16:creationId xmlns:a16="http://schemas.microsoft.com/office/drawing/2014/main" id="{4A41DA8F-368A-1157-FDAA-50BB41D76E34}"/>
              </a:ext>
            </a:extLst>
          </p:cNvPr>
          <p:cNvSpPr/>
          <p:nvPr/>
        </p:nvSpPr>
        <p:spPr>
          <a:xfrm>
            <a:off x="4482178" y="6446097"/>
            <a:ext cx="554421" cy="458704"/>
          </a:xfrm>
          <a:custGeom>
            <a:avLst/>
            <a:gdLst>
              <a:gd name="connsiteX0" fmla="*/ 288958 w 554421"/>
              <a:gd name="connsiteY0" fmla="*/ 84751 h 458704"/>
              <a:gd name="connsiteX1" fmla="*/ 423070 w 554421"/>
              <a:gd name="connsiteY1" fmla="*/ 7535 h 458704"/>
              <a:gd name="connsiteX2" fmla="*/ 455582 w 554421"/>
              <a:gd name="connsiteY2" fmla="*/ 7535 h 458704"/>
              <a:gd name="connsiteX3" fmla="*/ 459646 w 554421"/>
              <a:gd name="connsiteY3" fmla="*/ 48175 h 458704"/>
              <a:gd name="connsiteX4" fmla="*/ 496222 w 554421"/>
              <a:gd name="connsiteY4" fmla="*/ 174159 h 458704"/>
              <a:gd name="connsiteX5" fmla="*/ 549054 w 554421"/>
              <a:gd name="connsiteY5" fmla="*/ 271695 h 458704"/>
              <a:gd name="connsiteX6" fmla="*/ 528734 w 554421"/>
              <a:gd name="connsiteY6" fmla="*/ 283887 h 458704"/>
              <a:gd name="connsiteX7" fmla="*/ 337726 w 554421"/>
              <a:gd name="connsiteY7" fmla="*/ 357039 h 458704"/>
              <a:gd name="connsiteX8" fmla="*/ 130462 w 554421"/>
              <a:gd name="connsiteY8" fmla="*/ 454575 h 458704"/>
              <a:gd name="connsiteX9" fmla="*/ 110142 w 554421"/>
              <a:gd name="connsiteY9" fmla="*/ 426127 h 458704"/>
              <a:gd name="connsiteX10" fmla="*/ 41054 w 554421"/>
              <a:gd name="connsiteY10" fmla="*/ 296079 h 458704"/>
              <a:gd name="connsiteX11" fmla="*/ 414 w 554421"/>
              <a:gd name="connsiteY11" fmla="*/ 239183 h 458704"/>
              <a:gd name="connsiteX12" fmla="*/ 24798 w 554421"/>
              <a:gd name="connsiteY12" fmla="*/ 202607 h 458704"/>
              <a:gd name="connsiteX13" fmla="*/ 97950 w 554421"/>
              <a:gd name="connsiteY13" fmla="*/ 170095 h 458704"/>
              <a:gd name="connsiteX14" fmla="*/ 215806 w 554421"/>
              <a:gd name="connsiteY14" fmla="*/ 105071 h 4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421" h="458704">
                <a:moveTo>
                  <a:pt x="288958" y="84751"/>
                </a:moveTo>
                <a:cubicBezTo>
                  <a:pt x="342128" y="52577"/>
                  <a:pt x="395299" y="20404"/>
                  <a:pt x="423070" y="7535"/>
                </a:cubicBezTo>
                <a:cubicBezTo>
                  <a:pt x="450841" y="-5334"/>
                  <a:pt x="449486" y="762"/>
                  <a:pt x="455582" y="7535"/>
                </a:cubicBezTo>
                <a:cubicBezTo>
                  <a:pt x="461678" y="14308"/>
                  <a:pt x="452873" y="20404"/>
                  <a:pt x="459646" y="48175"/>
                </a:cubicBezTo>
                <a:cubicBezTo>
                  <a:pt x="466419" y="75946"/>
                  <a:pt x="481321" y="136906"/>
                  <a:pt x="496222" y="174159"/>
                </a:cubicBezTo>
                <a:cubicBezTo>
                  <a:pt x="511123" y="211412"/>
                  <a:pt x="549054" y="271695"/>
                  <a:pt x="549054" y="271695"/>
                </a:cubicBezTo>
                <a:cubicBezTo>
                  <a:pt x="554473" y="289983"/>
                  <a:pt x="563955" y="269663"/>
                  <a:pt x="528734" y="283887"/>
                </a:cubicBezTo>
                <a:cubicBezTo>
                  <a:pt x="493513" y="298111"/>
                  <a:pt x="404105" y="328591"/>
                  <a:pt x="337726" y="357039"/>
                </a:cubicBezTo>
                <a:cubicBezTo>
                  <a:pt x="271347" y="385487"/>
                  <a:pt x="168393" y="443060"/>
                  <a:pt x="130462" y="454575"/>
                </a:cubicBezTo>
                <a:cubicBezTo>
                  <a:pt x="92531" y="466090"/>
                  <a:pt x="125043" y="452543"/>
                  <a:pt x="110142" y="426127"/>
                </a:cubicBezTo>
                <a:cubicBezTo>
                  <a:pt x="95241" y="399711"/>
                  <a:pt x="59342" y="327236"/>
                  <a:pt x="41054" y="296079"/>
                </a:cubicBezTo>
                <a:cubicBezTo>
                  <a:pt x="22766" y="264922"/>
                  <a:pt x="3123" y="254762"/>
                  <a:pt x="414" y="239183"/>
                </a:cubicBezTo>
                <a:cubicBezTo>
                  <a:pt x="-2295" y="223604"/>
                  <a:pt x="8542" y="214122"/>
                  <a:pt x="24798" y="202607"/>
                </a:cubicBezTo>
                <a:cubicBezTo>
                  <a:pt x="41054" y="191092"/>
                  <a:pt x="66115" y="186351"/>
                  <a:pt x="97950" y="170095"/>
                </a:cubicBezTo>
                <a:cubicBezTo>
                  <a:pt x="129785" y="153839"/>
                  <a:pt x="172795" y="129455"/>
                  <a:pt x="215806" y="1050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0" name="フリーフォーム 269">
            <a:extLst>
              <a:ext uri="{FF2B5EF4-FFF2-40B4-BE49-F238E27FC236}">
                <a16:creationId xmlns:a16="http://schemas.microsoft.com/office/drawing/2014/main" id="{477D5D81-42B9-ECE6-5C86-D6F62CC90A17}"/>
              </a:ext>
            </a:extLst>
          </p:cNvPr>
          <p:cNvSpPr/>
          <p:nvPr/>
        </p:nvSpPr>
        <p:spPr>
          <a:xfrm>
            <a:off x="5035550" y="8407400"/>
            <a:ext cx="90417" cy="501650"/>
          </a:xfrm>
          <a:custGeom>
            <a:avLst/>
            <a:gdLst>
              <a:gd name="connsiteX0" fmla="*/ 0 w 90417"/>
              <a:gd name="connsiteY0" fmla="*/ 0 h 501650"/>
              <a:gd name="connsiteX1" fmla="*/ 88900 w 90417"/>
              <a:gd name="connsiteY1" fmla="*/ 196850 h 501650"/>
              <a:gd name="connsiteX2" fmla="*/ 47625 w 90417"/>
              <a:gd name="connsiteY2" fmla="*/ 501650 h 501650"/>
            </a:gdLst>
            <a:ahLst/>
            <a:cxnLst>
              <a:cxn ang="0">
                <a:pos x="connsiteX0" y="connsiteY0"/>
              </a:cxn>
              <a:cxn ang="0">
                <a:pos x="connsiteX1" y="connsiteY1"/>
              </a:cxn>
              <a:cxn ang="0">
                <a:pos x="connsiteX2" y="connsiteY2"/>
              </a:cxn>
            </a:cxnLst>
            <a:rect l="l" t="t" r="r" b="b"/>
            <a:pathLst>
              <a:path w="90417" h="501650">
                <a:moveTo>
                  <a:pt x="0" y="0"/>
                </a:moveTo>
                <a:cubicBezTo>
                  <a:pt x="40481" y="56621"/>
                  <a:pt x="80963" y="113242"/>
                  <a:pt x="88900" y="196850"/>
                </a:cubicBezTo>
                <a:cubicBezTo>
                  <a:pt x="96838" y="280458"/>
                  <a:pt x="72231" y="391054"/>
                  <a:pt x="47625" y="5016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 name="フリーフォーム 270">
            <a:extLst>
              <a:ext uri="{FF2B5EF4-FFF2-40B4-BE49-F238E27FC236}">
                <a16:creationId xmlns:a16="http://schemas.microsoft.com/office/drawing/2014/main" id="{4C3047DA-FA39-DFE3-7CB2-6DB6E7CA64AF}"/>
              </a:ext>
            </a:extLst>
          </p:cNvPr>
          <p:cNvSpPr/>
          <p:nvPr/>
        </p:nvSpPr>
        <p:spPr>
          <a:xfrm>
            <a:off x="5130800" y="8426450"/>
            <a:ext cx="70022" cy="457200"/>
          </a:xfrm>
          <a:custGeom>
            <a:avLst/>
            <a:gdLst>
              <a:gd name="connsiteX0" fmla="*/ 0 w 70022"/>
              <a:gd name="connsiteY0" fmla="*/ 0 h 457200"/>
              <a:gd name="connsiteX1" fmla="*/ 69850 w 70022"/>
              <a:gd name="connsiteY1" fmla="*/ 161925 h 457200"/>
              <a:gd name="connsiteX2" fmla="*/ 15875 w 70022"/>
              <a:gd name="connsiteY2" fmla="*/ 457200 h 457200"/>
            </a:gdLst>
            <a:ahLst/>
            <a:cxnLst>
              <a:cxn ang="0">
                <a:pos x="connsiteX0" y="connsiteY0"/>
              </a:cxn>
              <a:cxn ang="0">
                <a:pos x="connsiteX1" y="connsiteY1"/>
              </a:cxn>
              <a:cxn ang="0">
                <a:pos x="connsiteX2" y="connsiteY2"/>
              </a:cxn>
            </a:cxnLst>
            <a:rect l="l" t="t" r="r" b="b"/>
            <a:pathLst>
              <a:path w="70022" h="457200">
                <a:moveTo>
                  <a:pt x="0" y="0"/>
                </a:moveTo>
                <a:cubicBezTo>
                  <a:pt x="33602" y="42862"/>
                  <a:pt x="67204" y="85725"/>
                  <a:pt x="69850" y="161925"/>
                </a:cubicBezTo>
                <a:cubicBezTo>
                  <a:pt x="72496" y="238125"/>
                  <a:pt x="44185" y="347662"/>
                  <a:pt x="15875" y="4572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2" name="フリーフォーム 271">
            <a:extLst>
              <a:ext uri="{FF2B5EF4-FFF2-40B4-BE49-F238E27FC236}">
                <a16:creationId xmlns:a16="http://schemas.microsoft.com/office/drawing/2014/main" id="{7DC4FACA-B3A1-83AF-7F36-C29051DA1B0E}"/>
              </a:ext>
            </a:extLst>
          </p:cNvPr>
          <p:cNvSpPr/>
          <p:nvPr/>
        </p:nvSpPr>
        <p:spPr>
          <a:xfrm>
            <a:off x="3930650" y="11741150"/>
            <a:ext cx="225310" cy="161926"/>
          </a:xfrm>
          <a:custGeom>
            <a:avLst/>
            <a:gdLst>
              <a:gd name="connsiteX0" fmla="*/ 0 w 225310"/>
              <a:gd name="connsiteY0" fmla="*/ 34925 h 161926"/>
              <a:gd name="connsiteX1" fmla="*/ 98425 w 225310"/>
              <a:gd name="connsiteY1" fmla="*/ 161925 h 161926"/>
              <a:gd name="connsiteX2" fmla="*/ 92075 w 225310"/>
              <a:gd name="connsiteY2" fmla="*/ 38100 h 161926"/>
              <a:gd name="connsiteX3" fmla="*/ 222250 w 225310"/>
              <a:gd name="connsiteY3" fmla="*/ 152400 h 161926"/>
              <a:gd name="connsiteX4" fmla="*/ 171450 w 225310"/>
              <a:gd name="connsiteY4" fmla="*/ 0 h 16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10" h="161926">
                <a:moveTo>
                  <a:pt x="0" y="34925"/>
                </a:moveTo>
                <a:cubicBezTo>
                  <a:pt x="41539" y="98160"/>
                  <a:pt x="83079" y="161396"/>
                  <a:pt x="98425" y="161925"/>
                </a:cubicBezTo>
                <a:cubicBezTo>
                  <a:pt x="113771" y="162454"/>
                  <a:pt x="71438" y="39687"/>
                  <a:pt x="92075" y="38100"/>
                </a:cubicBezTo>
                <a:cubicBezTo>
                  <a:pt x="112712" y="36513"/>
                  <a:pt x="209021" y="158750"/>
                  <a:pt x="222250" y="152400"/>
                </a:cubicBezTo>
                <a:cubicBezTo>
                  <a:pt x="235479" y="146050"/>
                  <a:pt x="203464" y="73025"/>
                  <a:pt x="17145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3" name="フリーフォーム 272">
            <a:extLst>
              <a:ext uri="{FF2B5EF4-FFF2-40B4-BE49-F238E27FC236}">
                <a16:creationId xmlns:a16="http://schemas.microsoft.com/office/drawing/2014/main" id="{E30C95A8-AAEE-3580-EE13-5FA65CCAB933}"/>
              </a:ext>
            </a:extLst>
          </p:cNvPr>
          <p:cNvSpPr/>
          <p:nvPr/>
        </p:nvSpPr>
        <p:spPr>
          <a:xfrm>
            <a:off x="4216400" y="11617203"/>
            <a:ext cx="390999" cy="140126"/>
          </a:xfrm>
          <a:custGeom>
            <a:avLst/>
            <a:gdLst>
              <a:gd name="connsiteX0" fmla="*/ 0 w 390999"/>
              <a:gd name="connsiteY0" fmla="*/ 92197 h 140126"/>
              <a:gd name="connsiteX1" fmla="*/ 66675 w 390999"/>
              <a:gd name="connsiteY1" fmla="*/ 98547 h 140126"/>
              <a:gd name="connsiteX2" fmla="*/ 215900 w 390999"/>
              <a:gd name="connsiteY2" fmla="*/ 122 h 140126"/>
              <a:gd name="connsiteX3" fmla="*/ 390525 w 390999"/>
              <a:gd name="connsiteY3" fmla="*/ 79497 h 140126"/>
              <a:gd name="connsiteX4" fmla="*/ 260350 w 390999"/>
              <a:gd name="connsiteY4" fmla="*/ 139822 h 140126"/>
              <a:gd name="connsiteX5" fmla="*/ 50800 w 390999"/>
              <a:gd name="connsiteY5" fmla="*/ 98547 h 140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99" h="140126">
                <a:moveTo>
                  <a:pt x="0" y="92197"/>
                </a:moveTo>
                <a:cubicBezTo>
                  <a:pt x="15346" y="103045"/>
                  <a:pt x="30692" y="113893"/>
                  <a:pt x="66675" y="98547"/>
                </a:cubicBezTo>
                <a:cubicBezTo>
                  <a:pt x="102658" y="83201"/>
                  <a:pt x="161925" y="3297"/>
                  <a:pt x="215900" y="122"/>
                </a:cubicBezTo>
                <a:cubicBezTo>
                  <a:pt x="269875" y="-3053"/>
                  <a:pt x="383117" y="56214"/>
                  <a:pt x="390525" y="79497"/>
                </a:cubicBezTo>
                <a:cubicBezTo>
                  <a:pt x="397933" y="102780"/>
                  <a:pt x="316971" y="136647"/>
                  <a:pt x="260350" y="139822"/>
                </a:cubicBezTo>
                <a:cubicBezTo>
                  <a:pt x="203729" y="142997"/>
                  <a:pt x="127264" y="120772"/>
                  <a:pt x="50800" y="9854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フリーフォーム 273">
            <a:extLst>
              <a:ext uri="{FF2B5EF4-FFF2-40B4-BE49-F238E27FC236}">
                <a16:creationId xmlns:a16="http://schemas.microsoft.com/office/drawing/2014/main" id="{A99FA04A-8B15-8E3E-9BB8-8C36A80E2396}"/>
              </a:ext>
            </a:extLst>
          </p:cNvPr>
          <p:cNvSpPr/>
          <p:nvPr/>
        </p:nvSpPr>
        <p:spPr>
          <a:xfrm>
            <a:off x="4225352" y="11554523"/>
            <a:ext cx="94522" cy="151773"/>
          </a:xfrm>
          <a:custGeom>
            <a:avLst/>
            <a:gdLst>
              <a:gd name="connsiteX0" fmla="*/ 57723 w 94522"/>
              <a:gd name="connsiteY0" fmla="*/ 151702 h 151773"/>
              <a:gd name="connsiteX1" fmla="*/ 92648 w 94522"/>
              <a:gd name="connsiteY1" fmla="*/ 27877 h 151773"/>
              <a:gd name="connsiteX2" fmla="*/ 573 w 94522"/>
              <a:gd name="connsiteY2" fmla="*/ 8827 h 151773"/>
              <a:gd name="connsiteX3" fmla="*/ 57723 w 94522"/>
              <a:gd name="connsiteY3" fmla="*/ 151702 h 151773"/>
            </a:gdLst>
            <a:ahLst/>
            <a:cxnLst>
              <a:cxn ang="0">
                <a:pos x="connsiteX0" y="connsiteY0"/>
              </a:cxn>
              <a:cxn ang="0">
                <a:pos x="connsiteX1" y="connsiteY1"/>
              </a:cxn>
              <a:cxn ang="0">
                <a:pos x="connsiteX2" y="connsiteY2"/>
              </a:cxn>
              <a:cxn ang="0">
                <a:pos x="connsiteX3" y="connsiteY3"/>
              </a:cxn>
            </a:cxnLst>
            <a:rect l="l" t="t" r="r" b="b"/>
            <a:pathLst>
              <a:path w="94522" h="151773">
                <a:moveTo>
                  <a:pt x="57723" y="151702"/>
                </a:moveTo>
                <a:cubicBezTo>
                  <a:pt x="73069" y="154877"/>
                  <a:pt x="102173" y="51689"/>
                  <a:pt x="92648" y="27877"/>
                </a:cubicBezTo>
                <a:cubicBezTo>
                  <a:pt x="83123" y="4064"/>
                  <a:pt x="6923" y="-10223"/>
                  <a:pt x="573" y="8827"/>
                </a:cubicBezTo>
                <a:cubicBezTo>
                  <a:pt x="-5777" y="27877"/>
                  <a:pt x="42377" y="148527"/>
                  <a:pt x="57723" y="151702"/>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フリーフォーム 274">
            <a:extLst>
              <a:ext uri="{FF2B5EF4-FFF2-40B4-BE49-F238E27FC236}">
                <a16:creationId xmlns:a16="http://schemas.microsoft.com/office/drawing/2014/main" id="{F8FC3596-C26A-169F-CBD0-0F888BBDCDD6}"/>
              </a:ext>
            </a:extLst>
          </p:cNvPr>
          <p:cNvSpPr/>
          <p:nvPr/>
        </p:nvSpPr>
        <p:spPr>
          <a:xfrm>
            <a:off x="6066348" y="11668125"/>
            <a:ext cx="264602" cy="150030"/>
          </a:xfrm>
          <a:custGeom>
            <a:avLst/>
            <a:gdLst>
              <a:gd name="connsiteX0" fmla="*/ 264602 w 264602"/>
              <a:gd name="connsiteY0" fmla="*/ 79375 h 150030"/>
              <a:gd name="connsiteX1" fmla="*/ 156652 w 264602"/>
              <a:gd name="connsiteY1" fmla="*/ 149225 h 150030"/>
              <a:gd name="connsiteX2" fmla="*/ 182052 w 264602"/>
              <a:gd name="connsiteY2" fmla="*/ 38100 h 150030"/>
              <a:gd name="connsiteX3" fmla="*/ 7427 w 264602"/>
              <a:gd name="connsiteY3" fmla="*/ 107950 h 150030"/>
              <a:gd name="connsiteX4" fmla="*/ 48702 w 264602"/>
              <a:gd name="connsiteY4" fmla="*/ 0 h 150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2" h="150030">
                <a:moveTo>
                  <a:pt x="264602" y="79375"/>
                </a:moveTo>
                <a:cubicBezTo>
                  <a:pt x="217506" y="117739"/>
                  <a:pt x="170410" y="156104"/>
                  <a:pt x="156652" y="149225"/>
                </a:cubicBezTo>
                <a:cubicBezTo>
                  <a:pt x="142894" y="142346"/>
                  <a:pt x="206923" y="44979"/>
                  <a:pt x="182052" y="38100"/>
                </a:cubicBezTo>
                <a:cubicBezTo>
                  <a:pt x="157181" y="31221"/>
                  <a:pt x="29652" y="114300"/>
                  <a:pt x="7427" y="107950"/>
                </a:cubicBezTo>
                <a:cubicBezTo>
                  <a:pt x="-14798" y="101600"/>
                  <a:pt x="16952" y="50800"/>
                  <a:pt x="4870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フリーフォーム 275">
            <a:extLst>
              <a:ext uri="{FF2B5EF4-FFF2-40B4-BE49-F238E27FC236}">
                <a16:creationId xmlns:a16="http://schemas.microsoft.com/office/drawing/2014/main" id="{15FC2A89-C603-18D3-0970-3E8C96B9DF09}"/>
              </a:ext>
            </a:extLst>
          </p:cNvPr>
          <p:cNvSpPr/>
          <p:nvPr/>
        </p:nvSpPr>
        <p:spPr>
          <a:xfrm>
            <a:off x="5927105" y="11413666"/>
            <a:ext cx="217053" cy="210369"/>
          </a:xfrm>
          <a:custGeom>
            <a:avLst/>
            <a:gdLst>
              <a:gd name="connsiteX0" fmla="*/ 19670 w 217053"/>
              <a:gd name="connsiteY0" fmla="*/ 210009 h 210369"/>
              <a:gd name="connsiteX1" fmla="*/ 22845 w 217053"/>
              <a:gd name="connsiteY1" fmla="*/ 114759 h 210369"/>
              <a:gd name="connsiteX2" fmla="*/ 172070 w 217053"/>
              <a:gd name="connsiteY2" fmla="*/ 459 h 210369"/>
              <a:gd name="connsiteX3" fmla="*/ 206995 w 217053"/>
              <a:gd name="connsiteY3" fmla="*/ 79834 h 210369"/>
              <a:gd name="connsiteX4" fmla="*/ 19670 w 217053"/>
              <a:gd name="connsiteY4" fmla="*/ 210009 h 210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53" h="210369">
                <a:moveTo>
                  <a:pt x="19670" y="210009"/>
                </a:moveTo>
                <a:cubicBezTo>
                  <a:pt x="-11022" y="215830"/>
                  <a:pt x="-2555" y="149684"/>
                  <a:pt x="22845" y="114759"/>
                </a:cubicBezTo>
                <a:cubicBezTo>
                  <a:pt x="48245" y="79834"/>
                  <a:pt x="141378" y="6280"/>
                  <a:pt x="172070" y="459"/>
                </a:cubicBezTo>
                <a:cubicBezTo>
                  <a:pt x="202762" y="-5362"/>
                  <a:pt x="233453" y="45438"/>
                  <a:pt x="206995" y="79834"/>
                </a:cubicBezTo>
                <a:cubicBezTo>
                  <a:pt x="180537" y="114230"/>
                  <a:pt x="50362" y="204188"/>
                  <a:pt x="19670" y="210009"/>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フリーフォーム 276">
            <a:extLst>
              <a:ext uri="{FF2B5EF4-FFF2-40B4-BE49-F238E27FC236}">
                <a16:creationId xmlns:a16="http://schemas.microsoft.com/office/drawing/2014/main" id="{3BDB287E-2725-4399-7F8E-2F495AE7DCD2}"/>
              </a:ext>
            </a:extLst>
          </p:cNvPr>
          <p:cNvSpPr/>
          <p:nvPr/>
        </p:nvSpPr>
        <p:spPr>
          <a:xfrm>
            <a:off x="5696506" y="11552462"/>
            <a:ext cx="253062" cy="89238"/>
          </a:xfrm>
          <a:custGeom>
            <a:avLst/>
            <a:gdLst>
              <a:gd name="connsiteX0" fmla="*/ 250269 w 253062"/>
              <a:gd name="connsiteY0" fmla="*/ 87088 h 89238"/>
              <a:gd name="connsiteX1" fmla="*/ 142319 w 253062"/>
              <a:gd name="connsiteY1" fmla="*/ 1363 h 89238"/>
              <a:gd name="connsiteX2" fmla="*/ 15319 w 253062"/>
              <a:gd name="connsiteY2" fmla="*/ 36288 h 89238"/>
              <a:gd name="connsiteX3" fmla="*/ 24844 w 253062"/>
              <a:gd name="connsiteY3" fmla="*/ 61688 h 89238"/>
              <a:gd name="connsiteX4" fmla="*/ 250269 w 253062"/>
              <a:gd name="connsiteY4" fmla="*/ 87088 h 8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62" h="89238">
                <a:moveTo>
                  <a:pt x="250269" y="87088"/>
                </a:moveTo>
                <a:cubicBezTo>
                  <a:pt x="269848" y="77034"/>
                  <a:pt x="181477" y="9830"/>
                  <a:pt x="142319" y="1363"/>
                </a:cubicBezTo>
                <a:cubicBezTo>
                  <a:pt x="103161" y="-7104"/>
                  <a:pt x="34898" y="26234"/>
                  <a:pt x="15319" y="36288"/>
                </a:cubicBezTo>
                <a:cubicBezTo>
                  <a:pt x="-4260" y="46342"/>
                  <a:pt x="-9023" y="54280"/>
                  <a:pt x="24844" y="61688"/>
                </a:cubicBezTo>
                <a:cubicBezTo>
                  <a:pt x="58711" y="69096"/>
                  <a:pt x="230690" y="97142"/>
                  <a:pt x="250269" y="8708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フリーフォーム 292">
            <a:extLst>
              <a:ext uri="{FF2B5EF4-FFF2-40B4-BE49-F238E27FC236}">
                <a16:creationId xmlns:a16="http://schemas.microsoft.com/office/drawing/2014/main" id="{13B2FF24-4AB4-3AE6-BD1F-6F697CDE777A}"/>
              </a:ext>
            </a:extLst>
          </p:cNvPr>
          <p:cNvSpPr/>
          <p:nvPr/>
        </p:nvSpPr>
        <p:spPr>
          <a:xfrm>
            <a:off x="5497504" y="8371535"/>
            <a:ext cx="283186" cy="796011"/>
          </a:xfrm>
          <a:custGeom>
            <a:avLst/>
            <a:gdLst>
              <a:gd name="connsiteX0" fmla="*/ 0 w 489857"/>
              <a:gd name="connsiteY0" fmla="*/ 0 h 1159329"/>
              <a:gd name="connsiteX1" fmla="*/ 359228 w 489857"/>
              <a:gd name="connsiteY1" fmla="*/ 424543 h 1159329"/>
              <a:gd name="connsiteX2" fmla="*/ 489857 w 489857"/>
              <a:gd name="connsiteY2" fmla="*/ 1159329 h 1159329"/>
            </a:gdLst>
            <a:ahLst/>
            <a:cxnLst>
              <a:cxn ang="0">
                <a:pos x="connsiteX0" y="connsiteY0"/>
              </a:cxn>
              <a:cxn ang="0">
                <a:pos x="connsiteX1" y="connsiteY1"/>
              </a:cxn>
              <a:cxn ang="0">
                <a:pos x="connsiteX2" y="connsiteY2"/>
              </a:cxn>
            </a:cxnLst>
            <a:rect l="l" t="t" r="r" b="b"/>
            <a:pathLst>
              <a:path w="489857" h="1159329">
                <a:moveTo>
                  <a:pt x="0" y="0"/>
                </a:moveTo>
                <a:cubicBezTo>
                  <a:pt x="138792" y="115661"/>
                  <a:pt x="277585" y="231322"/>
                  <a:pt x="359228" y="424543"/>
                </a:cubicBezTo>
                <a:cubicBezTo>
                  <a:pt x="440871" y="617764"/>
                  <a:pt x="465364" y="888546"/>
                  <a:pt x="489857" y="1159329"/>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フリーフォーム 293">
            <a:extLst>
              <a:ext uri="{FF2B5EF4-FFF2-40B4-BE49-F238E27FC236}">
                <a16:creationId xmlns:a16="http://schemas.microsoft.com/office/drawing/2014/main" id="{26B5E68C-B682-1FBF-5E24-455FBAFEACAD}"/>
              </a:ext>
            </a:extLst>
          </p:cNvPr>
          <p:cNvSpPr/>
          <p:nvPr/>
        </p:nvSpPr>
        <p:spPr>
          <a:xfrm>
            <a:off x="5568043" y="5505237"/>
            <a:ext cx="1959428" cy="1018027"/>
          </a:xfrm>
          <a:custGeom>
            <a:avLst/>
            <a:gdLst>
              <a:gd name="connsiteX0" fmla="*/ 0 w 1959428"/>
              <a:gd name="connsiteY0" fmla="*/ 160777 h 1018027"/>
              <a:gd name="connsiteX1" fmla="*/ 963386 w 1959428"/>
              <a:gd name="connsiteY1" fmla="*/ 13820 h 1018027"/>
              <a:gd name="connsiteX2" fmla="*/ 1314450 w 1959428"/>
              <a:gd name="connsiteY2" fmla="*/ 119956 h 1018027"/>
              <a:gd name="connsiteX3" fmla="*/ 1959428 w 1959428"/>
              <a:gd name="connsiteY3" fmla="*/ 1018027 h 1018027"/>
            </a:gdLst>
            <a:ahLst/>
            <a:cxnLst>
              <a:cxn ang="0">
                <a:pos x="connsiteX0" y="connsiteY0"/>
              </a:cxn>
              <a:cxn ang="0">
                <a:pos x="connsiteX1" y="connsiteY1"/>
              </a:cxn>
              <a:cxn ang="0">
                <a:pos x="connsiteX2" y="connsiteY2"/>
              </a:cxn>
              <a:cxn ang="0">
                <a:pos x="connsiteX3" y="connsiteY3"/>
              </a:cxn>
            </a:cxnLst>
            <a:rect l="l" t="t" r="r" b="b"/>
            <a:pathLst>
              <a:path w="1959428" h="1018027">
                <a:moveTo>
                  <a:pt x="0" y="160777"/>
                </a:moveTo>
                <a:cubicBezTo>
                  <a:pt x="372155" y="90700"/>
                  <a:pt x="744311" y="20623"/>
                  <a:pt x="963386" y="13820"/>
                </a:cubicBezTo>
                <a:cubicBezTo>
                  <a:pt x="1182461" y="7017"/>
                  <a:pt x="1148443" y="-47412"/>
                  <a:pt x="1314450" y="119956"/>
                </a:cubicBezTo>
                <a:cubicBezTo>
                  <a:pt x="1480457" y="287324"/>
                  <a:pt x="1719942" y="652675"/>
                  <a:pt x="1959428" y="1018027"/>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フリーフォーム 294">
            <a:extLst>
              <a:ext uri="{FF2B5EF4-FFF2-40B4-BE49-F238E27FC236}">
                <a16:creationId xmlns:a16="http://schemas.microsoft.com/office/drawing/2014/main" id="{A5E50B48-F5E6-D929-3C43-60D2486BD0C2}"/>
              </a:ext>
            </a:extLst>
          </p:cNvPr>
          <p:cNvSpPr/>
          <p:nvPr/>
        </p:nvSpPr>
        <p:spPr>
          <a:xfrm>
            <a:off x="5657850" y="7151914"/>
            <a:ext cx="180041" cy="669472"/>
          </a:xfrm>
          <a:custGeom>
            <a:avLst/>
            <a:gdLst>
              <a:gd name="connsiteX0" fmla="*/ 138793 w 180041"/>
              <a:gd name="connsiteY0" fmla="*/ 0 h 669472"/>
              <a:gd name="connsiteX1" fmla="*/ 171450 w 180041"/>
              <a:gd name="connsiteY1" fmla="*/ 261257 h 669472"/>
              <a:gd name="connsiteX2" fmla="*/ 0 w 180041"/>
              <a:gd name="connsiteY2" fmla="*/ 669472 h 669472"/>
            </a:gdLst>
            <a:ahLst/>
            <a:cxnLst>
              <a:cxn ang="0">
                <a:pos x="connsiteX0" y="connsiteY0"/>
              </a:cxn>
              <a:cxn ang="0">
                <a:pos x="connsiteX1" y="connsiteY1"/>
              </a:cxn>
              <a:cxn ang="0">
                <a:pos x="connsiteX2" y="connsiteY2"/>
              </a:cxn>
            </a:cxnLst>
            <a:rect l="l" t="t" r="r" b="b"/>
            <a:pathLst>
              <a:path w="180041" h="669472">
                <a:moveTo>
                  <a:pt x="138793" y="0"/>
                </a:moveTo>
                <a:cubicBezTo>
                  <a:pt x="166687" y="74839"/>
                  <a:pt x="194582" y="149678"/>
                  <a:pt x="171450" y="261257"/>
                </a:cubicBezTo>
                <a:cubicBezTo>
                  <a:pt x="148318" y="372836"/>
                  <a:pt x="74159" y="521154"/>
                  <a:pt x="0" y="669472"/>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フリーフォーム 295">
            <a:extLst>
              <a:ext uri="{FF2B5EF4-FFF2-40B4-BE49-F238E27FC236}">
                <a16:creationId xmlns:a16="http://schemas.microsoft.com/office/drawing/2014/main" id="{EC11C781-4E08-6222-0728-E971B5D7DDD0}"/>
              </a:ext>
            </a:extLst>
          </p:cNvPr>
          <p:cNvSpPr/>
          <p:nvPr/>
        </p:nvSpPr>
        <p:spPr>
          <a:xfrm>
            <a:off x="5265964" y="7135586"/>
            <a:ext cx="97972" cy="702128"/>
          </a:xfrm>
          <a:custGeom>
            <a:avLst/>
            <a:gdLst>
              <a:gd name="connsiteX0" fmla="*/ 97972 w 97972"/>
              <a:gd name="connsiteY0" fmla="*/ 0 h 702128"/>
              <a:gd name="connsiteX1" fmla="*/ 48986 w 97972"/>
              <a:gd name="connsiteY1" fmla="*/ 269421 h 702128"/>
              <a:gd name="connsiteX2" fmla="*/ 0 w 97972"/>
              <a:gd name="connsiteY2" fmla="*/ 702128 h 702128"/>
            </a:gdLst>
            <a:ahLst/>
            <a:cxnLst>
              <a:cxn ang="0">
                <a:pos x="connsiteX0" y="connsiteY0"/>
              </a:cxn>
              <a:cxn ang="0">
                <a:pos x="connsiteX1" y="connsiteY1"/>
              </a:cxn>
              <a:cxn ang="0">
                <a:pos x="connsiteX2" y="connsiteY2"/>
              </a:cxn>
            </a:cxnLst>
            <a:rect l="l" t="t" r="r" b="b"/>
            <a:pathLst>
              <a:path w="97972" h="702128">
                <a:moveTo>
                  <a:pt x="97972" y="0"/>
                </a:moveTo>
                <a:cubicBezTo>
                  <a:pt x="81643" y="76200"/>
                  <a:pt x="65315" y="152400"/>
                  <a:pt x="48986" y="269421"/>
                </a:cubicBezTo>
                <a:cubicBezTo>
                  <a:pt x="32657" y="386442"/>
                  <a:pt x="16328" y="544285"/>
                  <a:pt x="0" y="702128"/>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フリーフォーム 296">
            <a:extLst>
              <a:ext uri="{FF2B5EF4-FFF2-40B4-BE49-F238E27FC236}">
                <a16:creationId xmlns:a16="http://schemas.microsoft.com/office/drawing/2014/main" id="{6C88CD4C-B2A1-4A1C-890F-FD88D6F396F6}"/>
              </a:ext>
            </a:extLst>
          </p:cNvPr>
          <p:cNvSpPr/>
          <p:nvPr/>
        </p:nvSpPr>
        <p:spPr>
          <a:xfrm>
            <a:off x="4849586" y="6882493"/>
            <a:ext cx="40821" cy="955221"/>
          </a:xfrm>
          <a:custGeom>
            <a:avLst/>
            <a:gdLst>
              <a:gd name="connsiteX0" fmla="*/ 8164 w 40821"/>
              <a:gd name="connsiteY0" fmla="*/ 0 h 955221"/>
              <a:gd name="connsiteX1" fmla="*/ 0 w 40821"/>
              <a:gd name="connsiteY1" fmla="*/ 351064 h 955221"/>
              <a:gd name="connsiteX2" fmla="*/ 8164 w 40821"/>
              <a:gd name="connsiteY2" fmla="*/ 726621 h 955221"/>
              <a:gd name="connsiteX3" fmla="*/ 40821 w 40821"/>
              <a:gd name="connsiteY3" fmla="*/ 955221 h 955221"/>
            </a:gdLst>
            <a:ahLst/>
            <a:cxnLst>
              <a:cxn ang="0">
                <a:pos x="connsiteX0" y="connsiteY0"/>
              </a:cxn>
              <a:cxn ang="0">
                <a:pos x="connsiteX1" y="connsiteY1"/>
              </a:cxn>
              <a:cxn ang="0">
                <a:pos x="connsiteX2" y="connsiteY2"/>
              </a:cxn>
              <a:cxn ang="0">
                <a:pos x="connsiteX3" y="connsiteY3"/>
              </a:cxn>
            </a:cxnLst>
            <a:rect l="l" t="t" r="r" b="b"/>
            <a:pathLst>
              <a:path w="40821" h="955221">
                <a:moveTo>
                  <a:pt x="8164" y="0"/>
                </a:moveTo>
                <a:cubicBezTo>
                  <a:pt x="4082" y="114980"/>
                  <a:pt x="0" y="229961"/>
                  <a:pt x="0" y="351064"/>
                </a:cubicBezTo>
                <a:cubicBezTo>
                  <a:pt x="0" y="472167"/>
                  <a:pt x="1361" y="625928"/>
                  <a:pt x="8164" y="726621"/>
                </a:cubicBezTo>
                <a:cubicBezTo>
                  <a:pt x="14967" y="827314"/>
                  <a:pt x="27894" y="891267"/>
                  <a:pt x="40821" y="955221"/>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フリーフォーム 297">
            <a:extLst>
              <a:ext uri="{FF2B5EF4-FFF2-40B4-BE49-F238E27FC236}">
                <a16:creationId xmlns:a16="http://schemas.microsoft.com/office/drawing/2014/main" id="{42E5FB41-677F-3E4D-94C4-AE993D8BE746}"/>
              </a:ext>
            </a:extLst>
          </p:cNvPr>
          <p:cNvSpPr/>
          <p:nvPr/>
        </p:nvSpPr>
        <p:spPr>
          <a:xfrm>
            <a:off x="4318437" y="5739493"/>
            <a:ext cx="122934" cy="636814"/>
          </a:xfrm>
          <a:custGeom>
            <a:avLst/>
            <a:gdLst>
              <a:gd name="connsiteX0" fmla="*/ 122934 w 122934"/>
              <a:gd name="connsiteY0" fmla="*/ 0 h 636814"/>
              <a:gd name="connsiteX1" fmla="*/ 8634 w 122934"/>
              <a:gd name="connsiteY1" fmla="*/ 334736 h 636814"/>
              <a:gd name="connsiteX2" fmla="*/ 16799 w 122934"/>
              <a:gd name="connsiteY2" fmla="*/ 636814 h 636814"/>
            </a:gdLst>
            <a:ahLst/>
            <a:cxnLst>
              <a:cxn ang="0">
                <a:pos x="connsiteX0" y="connsiteY0"/>
              </a:cxn>
              <a:cxn ang="0">
                <a:pos x="connsiteX1" y="connsiteY1"/>
              </a:cxn>
              <a:cxn ang="0">
                <a:pos x="connsiteX2" y="connsiteY2"/>
              </a:cxn>
            </a:cxnLst>
            <a:rect l="l" t="t" r="r" b="b"/>
            <a:pathLst>
              <a:path w="122934" h="636814">
                <a:moveTo>
                  <a:pt x="122934" y="0"/>
                </a:moveTo>
                <a:cubicBezTo>
                  <a:pt x="74628" y="114300"/>
                  <a:pt x="26323" y="228600"/>
                  <a:pt x="8634" y="334736"/>
                </a:cubicBezTo>
                <a:cubicBezTo>
                  <a:pt x="-9055" y="440872"/>
                  <a:pt x="3872" y="538843"/>
                  <a:pt x="16799" y="6368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フリーフォーム 298">
            <a:extLst>
              <a:ext uri="{FF2B5EF4-FFF2-40B4-BE49-F238E27FC236}">
                <a16:creationId xmlns:a16="http://schemas.microsoft.com/office/drawing/2014/main" id="{08DC4C86-F0D4-7090-C493-685FD86342F8}"/>
              </a:ext>
            </a:extLst>
          </p:cNvPr>
          <p:cNvSpPr/>
          <p:nvPr/>
        </p:nvSpPr>
        <p:spPr>
          <a:xfrm>
            <a:off x="2637064" y="5363936"/>
            <a:ext cx="1583872" cy="412169"/>
          </a:xfrm>
          <a:custGeom>
            <a:avLst/>
            <a:gdLst>
              <a:gd name="connsiteX0" fmla="*/ 0 w 1583872"/>
              <a:gd name="connsiteY0" fmla="*/ 0 h 412169"/>
              <a:gd name="connsiteX1" fmla="*/ 391886 w 1583872"/>
              <a:gd name="connsiteY1" fmla="*/ 220435 h 412169"/>
              <a:gd name="connsiteX2" fmla="*/ 1379765 w 1583872"/>
              <a:gd name="connsiteY2" fmla="*/ 326571 h 412169"/>
              <a:gd name="connsiteX3" fmla="*/ 1175657 w 1583872"/>
              <a:gd name="connsiteY3" fmla="*/ 408214 h 412169"/>
              <a:gd name="connsiteX4" fmla="*/ 1583872 w 1583872"/>
              <a:gd name="connsiteY4" fmla="*/ 391885 h 412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872" h="412169">
                <a:moveTo>
                  <a:pt x="0" y="0"/>
                </a:moveTo>
                <a:cubicBezTo>
                  <a:pt x="80962" y="83003"/>
                  <a:pt x="161925" y="166007"/>
                  <a:pt x="391886" y="220435"/>
                </a:cubicBezTo>
                <a:cubicBezTo>
                  <a:pt x="621847" y="274864"/>
                  <a:pt x="1249136" y="295274"/>
                  <a:pt x="1379765" y="326571"/>
                </a:cubicBezTo>
                <a:cubicBezTo>
                  <a:pt x="1510394" y="357868"/>
                  <a:pt x="1141639" y="397328"/>
                  <a:pt x="1175657" y="408214"/>
                </a:cubicBezTo>
                <a:cubicBezTo>
                  <a:pt x="1209675" y="419100"/>
                  <a:pt x="1396773" y="405492"/>
                  <a:pt x="1583872" y="391885"/>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フリーフォーム 300">
            <a:extLst>
              <a:ext uri="{FF2B5EF4-FFF2-40B4-BE49-F238E27FC236}">
                <a16:creationId xmlns:a16="http://schemas.microsoft.com/office/drawing/2014/main" id="{4FDBA47F-226C-8507-DE4D-977B7506037A}"/>
              </a:ext>
            </a:extLst>
          </p:cNvPr>
          <p:cNvSpPr/>
          <p:nvPr/>
        </p:nvSpPr>
        <p:spPr>
          <a:xfrm>
            <a:off x="4604657" y="5682343"/>
            <a:ext cx="122464" cy="514350"/>
          </a:xfrm>
          <a:custGeom>
            <a:avLst/>
            <a:gdLst>
              <a:gd name="connsiteX0" fmla="*/ 0 w 122464"/>
              <a:gd name="connsiteY0" fmla="*/ 0 h 514350"/>
              <a:gd name="connsiteX1" fmla="*/ 57150 w 122464"/>
              <a:gd name="connsiteY1" fmla="*/ 261257 h 514350"/>
              <a:gd name="connsiteX2" fmla="*/ 122464 w 122464"/>
              <a:gd name="connsiteY2" fmla="*/ 514350 h 514350"/>
            </a:gdLst>
            <a:ahLst/>
            <a:cxnLst>
              <a:cxn ang="0">
                <a:pos x="connsiteX0" y="connsiteY0"/>
              </a:cxn>
              <a:cxn ang="0">
                <a:pos x="connsiteX1" y="connsiteY1"/>
              </a:cxn>
              <a:cxn ang="0">
                <a:pos x="connsiteX2" y="connsiteY2"/>
              </a:cxn>
            </a:cxnLst>
            <a:rect l="l" t="t" r="r" b="b"/>
            <a:pathLst>
              <a:path w="122464" h="514350">
                <a:moveTo>
                  <a:pt x="0" y="0"/>
                </a:moveTo>
                <a:cubicBezTo>
                  <a:pt x="18369" y="87766"/>
                  <a:pt x="36739" y="175532"/>
                  <a:pt x="57150" y="261257"/>
                </a:cubicBezTo>
                <a:cubicBezTo>
                  <a:pt x="77561" y="346982"/>
                  <a:pt x="100012" y="430666"/>
                  <a:pt x="122464" y="514350"/>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フリーフォーム 301">
            <a:extLst>
              <a:ext uri="{FF2B5EF4-FFF2-40B4-BE49-F238E27FC236}">
                <a16:creationId xmlns:a16="http://schemas.microsoft.com/office/drawing/2014/main" id="{270D0499-A5B0-2CCC-FC2E-725F6EE3C865}"/>
              </a:ext>
            </a:extLst>
          </p:cNvPr>
          <p:cNvSpPr/>
          <p:nvPr/>
        </p:nvSpPr>
        <p:spPr>
          <a:xfrm>
            <a:off x="5216979" y="5502729"/>
            <a:ext cx="155121" cy="663334"/>
          </a:xfrm>
          <a:custGeom>
            <a:avLst/>
            <a:gdLst>
              <a:gd name="connsiteX0" fmla="*/ 155121 w 155121"/>
              <a:gd name="connsiteY0" fmla="*/ 0 h 663334"/>
              <a:gd name="connsiteX1" fmla="*/ 130628 w 155121"/>
              <a:gd name="connsiteY1" fmla="*/ 628650 h 663334"/>
              <a:gd name="connsiteX2" fmla="*/ 122464 w 155121"/>
              <a:gd name="connsiteY2" fmla="*/ 563335 h 663334"/>
              <a:gd name="connsiteX3" fmla="*/ 0 w 155121"/>
              <a:gd name="connsiteY3" fmla="*/ 408214 h 663334"/>
            </a:gdLst>
            <a:ahLst/>
            <a:cxnLst>
              <a:cxn ang="0">
                <a:pos x="connsiteX0" y="connsiteY0"/>
              </a:cxn>
              <a:cxn ang="0">
                <a:pos x="connsiteX1" y="connsiteY1"/>
              </a:cxn>
              <a:cxn ang="0">
                <a:pos x="connsiteX2" y="connsiteY2"/>
              </a:cxn>
              <a:cxn ang="0">
                <a:pos x="connsiteX3" y="connsiteY3"/>
              </a:cxn>
            </a:cxnLst>
            <a:rect l="l" t="t" r="r" b="b"/>
            <a:pathLst>
              <a:path w="155121" h="663334">
                <a:moveTo>
                  <a:pt x="155121" y="0"/>
                </a:moveTo>
                <a:cubicBezTo>
                  <a:pt x="145596" y="267380"/>
                  <a:pt x="136071" y="534761"/>
                  <a:pt x="130628" y="628650"/>
                </a:cubicBezTo>
                <a:cubicBezTo>
                  <a:pt x="125185" y="722539"/>
                  <a:pt x="144235" y="600074"/>
                  <a:pt x="122464" y="563335"/>
                </a:cubicBezTo>
                <a:cubicBezTo>
                  <a:pt x="100693" y="526596"/>
                  <a:pt x="50346" y="467405"/>
                  <a:pt x="0" y="4082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フリーフォーム 302">
            <a:extLst>
              <a:ext uri="{FF2B5EF4-FFF2-40B4-BE49-F238E27FC236}">
                <a16:creationId xmlns:a16="http://schemas.microsoft.com/office/drawing/2014/main" id="{0CC3A877-B086-568C-51D1-89AE1C824662}"/>
              </a:ext>
            </a:extLst>
          </p:cNvPr>
          <p:cNvSpPr/>
          <p:nvPr/>
        </p:nvSpPr>
        <p:spPr>
          <a:xfrm>
            <a:off x="4563836" y="5976257"/>
            <a:ext cx="334735" cy="277586"/>
          </a:xfrm>
          <a:custGeom>
            <a:avLst/>
            <a:gdLst>
              <a:gd name="connsiteX0" fmla="*/ 0 w 334735"/>
              <a:gd name="connsiteY0" fmla="*/ 277586 h 277586"/>
              <a:gd name="connsiteX1" fmla="*/ 334735 w 334735"/>
              <a:gd name="connsiteY1" fmla="*/ 0 h 277586"/>
            </a:gdLst>
            <a:ahLst/>
            <a:cxnLst>
              <a:cxn ang="0">
                <a:pos x="connsiteX0" y="connsiteY0"/>
              </a:cxn>
              <a:cxn ang="0">
                <a:pos x="connsiteX1" y="connsiteY1"/>
              </a:cxn>
            </a:cxnLst>
            <a:rect l="l" t="t" r="r" b="b"/>
            <a:pathLst>
              <a:path w="334735" h="277586">
                <a:moveTo>
                  <a:pt x="0" y="277586"/>
                </a:moveTo>
                <a:lnTo>
                  <a:pt x="334735" y="0"/>
                </a:ln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フリーフォーム 303">
            <a:extLst>
              <a:ext uri="{FF2B5EF4-FFF2-40B4-BE49-F238E27FC236}">
                <a16:creationId xmlns:a16="http://schemas.microsoft.com/office/drawing/2014/main" id="{C7F38D5D-428A-58CB-4D9D-540492E9DCE2}"/>
              </a:ext>
            </a:extLst>
          </p:cNvPr>
          <p:cNvSpPr/>
          <p:nvPr/>
        </p:nvSpPr>
        <p:spPr>
          <a:xfrm>
            <a:off x="4261757" y="8229600"/>
            <a:ext cx="277586" cy="620486"/>
          </a:xfrm>
          <a:custGeom>
            <a:avLst/>
            <a:gdLst>
              <a:gd name="connsiteX0" fmla="*/ 277586 w 277586"/>
              <a:gd name="connsiteY0" fmla="*/ 0 h 620486"/>
              <a:gd name="connsiteX1" fmla="*/ 89807 w 277586"/>
              <a:gd name="connsiteY1" fmla="*/ 261257 h 620486"/>
              <a:gd name="connsiteX2" fmla="*/ 0 w 277586"/>
              <a:gd name="connsiteY2" fmla="*/ 620486 h 620486"/>
            </a:gdLst>
            <a:ahLst/>
            <a:cxnLst>
              <a:cxn ang="0">
                <a:pos x="connsiteX0" y="connsiteY0"/>
              </a:cxn>
              <a:cxn ang="0">
                <a:pos x="connsiteX1" y="connsiteY1"/>
              </a:cxn>
              <a:cxn ang="0">
                <a:pos x="connsiteX2" y="connsiteY2"/>
              </a:cxn>
            </a:cxnLst>
            <a:rect l="l" t="t" r="r" b="b"/>
            <a:pathLst>
              <a:path w="277586" h="620486">
                <a:moveTo>
                  <a:pt x="277586" y="0"/>
                </a:moveTo>
                <a:cubicBezTo>
                  <a:pt x="206828" y="78921"/>
                  <a:pt x="136071" y="157843"/>
                  <a:pt x="89807" y="261257"/>
                </a:cubicBezTo>
                <a:cubicBezTo>
                  <a:pt x="43543" y="364671"/>
                  <a:pt x="21771" y="492578"/>
                  <a:pt x="0" y="620486"/>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5" name="フリーフォーム 304">
            <a:extLst>
              <a:ext uri="{FF2B5EF4-FFF2-40B4-BE49-F238E27FC236}">
                <a16:creationId xmlns:a16="http://schemas.microsoft.com/office/drawing/2014/main" id="{18A99D17-4E11-0DAC-5AC1-8207235C4653}"/>
              </a:ext>
            </a:extLst>
          </p:cNvPr>
          <p:cNvSpPr/>
          <p:nvPr/>
        </p:nvSpPr>
        <p:spPr>
          <a:xfrm>
            <a:off x="5607035" y="6426991"/>
            <a:ext cx="387264" cy="292258"/>
          </a:xfrm>
          <a:custGeom>
            <a:avLst/>
            <a:gdLst>
              <a:gd name="connsiteX0" fmla="*/ 1829 w 387264"/>
              <a:gd name="connsiteY0" fmla="*/ 177916 h 292258"/>
              <a:gd name="connsiteX1" fmla="*/ 173279 w 387264"/>
              <a:gd name="connsiteY1" fmla="*/ 14630 h 292258"/>
              <a:gd name="connsiteX2" fmla="*/ 336565 w 387264"/>
              <a:gd name="connsiteY2" fmla="*/ 30959 h 292258"/>
              <a:gd name="connsiteX3" fmla="*/ 385551 w 387264"/>
              <a:gd name="connsiteY3" fmla="*/ 218738 h 292258"/>
              <a:gd name="connsiteX4" fmla="*/ 287579 w 387264"/>
              <a:gd name="connsiteY4" fmla="*/ 292216 h 292258"/>
              <a:gd name="connsiteX5" fmla="*/ 1829 w 387264"/>
              <a:gd name="connsiteY5" fmla="*/ 177916 h 29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7264" h="292258">
                <a:moveTo>
                  <a:pt x="1829" y="177916"/>
                </a:moveTo>
                <a:cubicBezTo>
                  <a:pt x="-17221" y="131652"/>
                  <a:pt x="117490" y="39123"/>
                  <a:pt x="173279" y="14630"/>
                </a:cubicBezTo>
                <a:cubicBezTo>
                  <a:pt x="229068" y="-9863"/>
                  <a:pt x="301186" y="-3059"/>
                  <a:pt x="336565" y="30959"/>
                </a:cubicBezTo>
                <a:cubicBezTo>
                  <a:pt x="371944" y="64977"/>
                  <a:pt x="393715" y="175195"/>
                  <a:pt x="385551" y="218738"/>
                </a:cubicBezTo>
                <a:cubicBezTo>
                  <a:pt x="377387" y="262281"/>
                  <a:pt x="348811" y="293577"/>
                  <a:pt x="287579" y="292216"/>
                </a:cubicBezTo>
                <a:cubicBezTo>
                  <a:pt x="226347" y="290855"/>
                  <a:pt x="20879" y="224180"/>
                  <a:pt x="1829" y="177916"/>
                </a:cubicBezTo>
                <a:close/>
              </a:path>
            </a:pathLst>
          </a:custGeom>
          <a:solidFill>
            <a:srgbClr val="FFC000"/>
          </a:solid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フリーフォーム 307">
            <a:extLst>
              <a:ext uri="{FF2B5EF4-FFF2-40B4-BE49-F238E27FC236}">
                <a16:creationId xmlns:a16="http://schemas.microsoft.com/office/drawing/2014/main" id="{D53D2479-5274-9832-80C1-97B62F1D1F82}"/>
              </a:ext>
            </a:extLst>
          </p:cNvPr>
          <p:cNvSpPr/>
          <p:nvPr/>
        </p:nvSpPr>
        <p:spPr>
          <a:xfrm>
            <a:off x="5637933" y="6495999"/>
            <a:ext cx="146447" cy="126839"/>
          </a:xfrm>
          <a:custGeom>
            <a:avLst/>
            <a:gdLst>
              <a:gd name="connsiteX0" fmla="*/ 4042 w 146447"/>
              <a:gd name="connsiteY0" fmla="*/ 108001 h 126839"/>
              <a:gd name="connsiteX1" fmla="*/ 35792 w 146447"/>
              <a:gd name="connsiteY1" fmla="*/ 6401 h 126839"/>
              <a:gd name="connsiteX2" fmla="*/ 48492 w 146447"/>
              <a:gd name="connsiteY2" fmla="*/ 63551 h 126839"/>
              <a:gd name="connsiteX3" fmla="*/ 83417 w 146447"/>
              <a:gd name="connsiteY3" fmla="*/ 51 h 126839"/>
              <a:gd name="connsiteX4" fmla="*/ 131042 w 146447"/>
              <a:gd name="connsiteY4" fmla="*/ 54026 h 126839"/>
              <a:gd name="connsiteX5" fmla="*/ 137392 w 146447"/>
              <a:gd name="connsiteY5" fmla="*/ 120701 h 126839"/>
              <a:gd name="connsiteX6" fmla="*/ 4042 w 146447"/>
              <a:gd name="connsiteY6" fmla="*/ 108001 h 126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447" h="126839">
                <a:moveTo>
                  <a:pt x="4042" y="108001"/>
                </a:moveTo>
                <a:cubicBezTo>
                  <a:pt x="-12891" y="88951"/>
                  <a:pt x="28384" y="13809"/>
                  <a:pt x="35792" y="6401"/>
                </a:cubicBezTo>
                <a:cubicBezTo>
                  <a:pt x="43200" y="-1007"/>
                  <a:pt x="40555" y="64609"/>
                  <a:pt x="48492" y="63551"/>
                </a:cubicBezTo>
                <a:cubicBezTo>
                  <a:pt x="56429" y="62493"/>
                  <a:pt x="69659" y="1638"/>
                  <a:pt x="83417" y="51"/>
                </a:cubicBezTo>
                <a:cubicBezTo>
                  <a:pt x="97175" y="-1536"/>
                  <a:pt x="122046" y="33918"/>
                  <a:pt x="131042" y="54026"/>
                </a:cubicBezTo>
                <a:cubicBezTo>
                  <a:pt x="140038" y="74134"/>
                  <a:pt x="156971" y="109059"/>
                  <a:pt x="137392" y="120701"/>
                </a:cubicBezTo>
                <a:cubicBezTo>
                  <a:pt x="117813" y="132343"/>
                  <a:pt x="20975" y="127051"/>
                  <a:pt x="4042" y="108001"/>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フリーフォーム 308">
            <a:extLst>
              <a:ext uri="{FF2B5EF4-FFF2-40B4-BE49-F238E27FC236}">
                <a16:creationId xmlns:a16="http://schemas.microsoft.com/office/drawing/2014/main" id="{FD97E4B1-4CE9-5BF7-17B7-D6640BF2396C}"/>
              </a:ext>
            </a:extLst>
          </p:cNvPr>
          <p:cNvSpPr/>
          <p:nvPr/>
        </p:nvSpPr>
        <p:spPr>
          <a:xfrm>
            <a:off x="5733751" y="6530636"/>
            <a:ext cx="208893" cy="121025"/>
          </a:xfrm>
          <a:custGeom>
            <a:avLst/>
            <a:gdLst>
              <a:gd name="connsiteX0" fmla="*/ 3474 w 208893"/>
              <a:gd name="connsiteY0" fmla="*/ 60664 h 121025"/>
              <a:gd name="connsiteX1" fmla="*/ 130474 w 208893"/>
              <a:gd name="connsiteY1" fmla="*/ 339 h 121025"/>
              <a:gd name="connsiteX2" fmla="*/ 200324 w 208893"/>
              <a:gd name="connsiteY2" fmla="*/ 38439 h 121025"/>
              <a:gd name="connsiteX3" fmla="*/ 190799 w 208893"/>
              <a:gd name="connsiteY3" fmla="*/ 86064 h 121025"/>
              <a:gd name="connsiteX4" fmla="*/ 47924 w 208893"/>
              <a:gd name="connsiteY4" fmla="*/ 120989 h 121025"/>
              <a:gd name="connsiteX5" fmla="*/ 3474 w 208893"/>
              <a:gd name="connsiteY5" fmla="*/ 60664 h 12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893" h="121025">
                <a:moveTo>
                  <a:pt x="3474" y="60664"/>
                </a:moveTo>
                <a:cubicBezTo>
                  <a:pt x="17232" y="40556"/>
                  <a:pt x="97666" y="4043"/>
                  <a:pt x="130474" y="339"/>
                </a:cubicBezTo>
                <a:cubicBezTo>
                  <a:pt x="163282" y="-3365"/>
                  <a:pt x="190270" y="24152"/>
                  <a:pt x="200324" y="38439"/>
                </a:cubicBezTo>
                <a:cubicBezTo>
                  <a:pt x="210378" y="52726"/>
                  <a:pt x="216199" y="72306"/>
                  <a:pt x="190799" y="86064"/>
                </a:cubicBezTo>
                <a:cubicBezTo>
                  <a:pt x="165399" y="99822"/>
                  <a:pt x="76499" y="122047"/>
                  <a:pt x="47924" y="120989"/>
                </a:cubicBezTo>
                <a:cubicBezTo>
                  <a:pt x="19349" y="119931"/>
                  <a:pt x="-10284" y="80772"/>
                  <a:pt x="3474" y="60664"/>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フリーフォーム 309">
            <a:extLst>
              <a:ext uri="{FF2B5EF4-FFF2-40B4-BE49-F238E27FC236}">
                <a16:creationId xmlns:a16="http://schemas.microsoft.com/office/drawing/2014/main" id="{4E01BCE1-FF57-D1B4-6DCC-2C7745D90E7C}"/>
              </a:ext>
            </a:extLst>
          </p:cNvPr>
          <p:cNvSpPr/>
          <p:nvPr/>
        </p:nvSpPr>
        <p:spPr>
          <a:xfrm>
            <a:off x="5870040" y="6472510"/>
            <a:ext cx="58619" cy="106215"/>
          </a:xfrm>
          <a:custGeom>
            <a:avLst/>
            <a:gdLst>
              <a:gd name="connsiteX0" fmla="*/ 535 w 58619"/>
              <a:gd name="connsiteY0" fmla="*/ 106090 h 106215"/>
              <a:gd name="connsiteX1" fmla="*/ 22760 w 58619"/>
              <a:gd name="connsiteY1" fmla="*/ 17190 h 106215"/>
              <a:gd name="connsiteX2" fmla="*/ 57685 w 58619"/>
              <a:gd name="connsiteY2" fmla="*/ 1315 h 106215"/>
              <a:gd name="connsiteX3" fmla="*/ 44985 w 58619"/>
              <a:gd name="connsiteY3" fmla="*/ 36240 h 106215"/>
              <a:gd name="connsiteX4" fmla="*/ 535 w 58619"/>
              <a:gd name="connsiteY4" fmla="*/ 106090 h 106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19" h="106215">
                <a:moveTo>
                  <a:pt x="535" y="106090"/>
                </a:moveTo>
                <a:cubicBezTo>
                  <a:pt x="-3169" y="102915"/>
                  <a:pt x="13235" y="34652"/>
                  <a:pt x="22760" y="17190"/>
                </a:cubicBezTo>
                <a:cubicBezTo>
                  <a:pt x="32285" y="-273"/>
                  <a:pt x="53981" y="-1860"/>
                  <a:pt x="57685" y="1315"/>
                </a:cubicBezTo>
                <a:cubicBezTo>
                  <a:pt x="61389" y="4490"/>
                  <a:pt x="53452" y="21423"/>
                  <a:pt x="44985" y="36240"/>
                </a:cubicBezTo>
                <a:cubicBezTo>
                  <a:pt x="36518" y="51057"/>
                  <a:pt x="4239" y="109265"/>
                  <a:pt x="535" y="10609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フリーフォーム 310">
            <a:extLst>
              <a:ext uri="{FF2B5EF4-FFF2-40B4-BE49-F238E27FC236}">
                <a16:creationId xmlns:a16="http://schemas.microsoft.com/office/drawing/2014/main" id="{3A3A3659-0148-AC0C-0F0E-FC8E9599DD9C}"/>
              </a:ext>
            </a:extLst>
          </p:cNvPr>
          <p:cNvSpPr/>
          <p:nvPr/>
        </p:nvSpPr>
        <p:spPr>
          <a:xfrm>
            <a:off x="5791169" y="6609845"/>
            <a:ext cx="78379" cy="90129"/>
          </a:xfrm>
          <a:custGeom>
            <a:avLst/>
            <a:gdLst>
              <a:gd name="connsiteX0" fmla="*/ 31 w 78379"/>
              <a:gd name="connsiteY0" fmla="*/ 10030 h 90129"/>
              <a:gd name="connsiteX1" fmla="*/ 34956 w 78379"/>
              <a:gd name="connsiteY1" fmla="*/ 89405 h 90129"/>
              <a:gd name="connsiteX2" fmla="*/ 60356 w 78379"/>
              <a:gd name="connsiteY2" fmla="*/ 44955 h 90129"/>
              <a:gd name="connsiteX3" fmla="*/ 73056 w 78379"/>
              <a:gd name="connsiteY3" fmla="*/ 89405 h 90129"/>
              <a:gd name="connsiteX4" fmla="*/ 76231 w 78379"/>
              <a:gd name="connsiteY4" fmla="*/ 505 h 90129"/>
              <a:gd name="connsiteX5" fmla="*/ 41306 w 78379"/>
              <a:gd name="connsiteY5" fmla="*/ 51305 h 90129"/>
              <a:gd name="connsiteX6" fmla="*/ 31 w 78379"/>
              <a:gd name="connsiteY6" fmla="*/ 10030 h 90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379" h="90129">
                <a:moveTo>
                  <a:pt x="31" y="10030"/>
                </a:moveTo>
                <a:cubicBezTo>
                  <a:pt x="-1027" y="16380"/>
                  <a:pt x="24902" y="83584"/>
                  <a:pt x="34956" y="89405"/>
                </a:cubicBezTo>
                <a:cubicBezTo>
                  <a:pt x="45010" y="95226"/>
                  <a:pt x="54006" y="44955"/>
                  <a:pt x="60356" y="44955"/>
                </a:cubicBezTo>
                <a:cubicBezTo>
                  <a:pt x="66706" y="44955"/>
                  <a:pt x="70410" y="96813"/>
                  <a:pt x="73056" y="89405"/>
                </a:cubicBezTo>
                <a:cubicBezTo>
                  <a:pt x="75702" y="81997"/>
                  <a:pt x="81523" y="6855"/>
                  <a:pt x="76231" y="505"/>
                </a:cubicBezTo>
                <a:cubicBezTo>
                  <a:pt x="70939" y="-5845"/>
                  <a:pt x="52948" y="49718"/>
                  <a:pt x="41306" y="51305"/>
                </a:cubicBezTo>
                <a:cubicBezTo>
                  <a:pt x="29664" y="52892"/>
                  <a:pt x="1089" y="3680"/>
                  <a:pt x="31" y="1003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 name="フリーフォーム 315">
            <a:extLst>
              <a:ext uri="{FF2B5EF4-FFF2-40B4-BE49-F238E27FC236}">
                <a16:creationId xmlns:a16="http://schemas.microsoft.com/office/drawing/2014/main" id="{A37B863B-4DC4-0EAE-2DFF-353483F21137}"/>
              </a:ext>
            </a:extLst>
          </p:cNvPr>
          <p:cNvSpPr/>
          <p:nvPr/>
        </p:nvSpPr>
        <p:spPr>
          <a:xfrm>
            <a:off x="4432098" y="6433417"/>
            <a:ext cx="623112" cy="504128"/>
          </a:xfrm>
          <a:custGeom>
            <a:avLst/>
            <a:gdLst>
              <a:gd name="connsiteX0" fmla="*/ 31952 w 623112"/>
              <a:gd name="connsiteY0" fmla="*/ 199158 h 504128"/>
              <a:gd name="connsiteX1" fmla="*/ 492327 w 623112"/>
              <a:gd name="connsiteY1" fmla="*/ 5483 h 504128"/>
              <a:gd name="connsiteX2" fmla="*/ 527252 w 623112"/>
              <a:gd name="connsiteY2" fmla="*/ 72158 h 504128"/>
              <a:gd name="connsiteX3" fmla="*/ 622502 w 623112"/>
              <a:gd name="connsiteY3" fmla="*/ 269008 h 504128"/>
              <a:gd name="connsiteX4" fmla="*/ 476452 w 623112"/>
              <a:gd name="connsiteY4" fmla="*/ 370608 h 504128"/>
              <a:gd name="connsiteX5" fmla="*/ 174827 w 623112"/>
              <a:gd name="connsiteY5" fmla="*/ 503958 h 504128"/>
              <a:gd name="connsiteX6" fmla="*/ 101802 w 623112"/>
              <a:gd name="connsiteY6" fmla="*/ 396008 h 504128"/>
              <a:gd name="connsiteX7" fmla="*/ 31952 w 623112"/>
              <a:gd name="connsiteY7" fmla="*/ 284883 h 504128"/>
              <a:gd name="connsiteX8" fmla="*/ 38302 w 623112"/>
              <a:gd name="connsiteY8" fmla="*/ 307108 h 504128"/>
              <a:gd name="connsiteX9" fmla="*/ 31952 w 623112"/>
              <a:gd name="connsiteY9" fmla="*/ 199158 h 50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3112" h="504128">
                <a:moveTo>
                  <a:pt x="31952" y="199158"/>
                </a:moveTo>
                <a:cubicBezTo>
                  <a:pt x="107623" y="148887"/>
                  <a:pt x="409777" y="26650"/>
                  <a:pt x="492327" y="5483"/>
                </a:cubicBezTo>
                <a:cubicBezTo>
                  <a:pt x="574877" y="-15684"/>
                  <a:pt x="505556" y="28237"/>
                  <a:pt x="527252" y="72158"/>
                </a:cubicBezTo>
                <a:cubicBezTo>
                  <a:pt x="548948" y="116079"/>
                  <a:pt x="630969" y="219266"/>
                  <a:pt x="622502" y="269008"/>
                </a:cubicBezTo>
                <a:cubicBezTo>
                  <a:pt x="614035" y="318750"/>
                  <a:pt x="551064" y="331450"/>
                  <a:pt x="476452" y="370608"/>
                </a:cubicBezTo>
                <a:cubicBezTo>
                  <a:pt x="401840" y="409766"/>
                  <a:pt x="237269" y="499725"/>
                  <a:pt x="174827" y="503958"/>
                </a:cubicBezTo>
                <a:cubicBezTo>
                  <a:pt x="112385" y="508191"/>
                  <a:pt x="125614" y="432520"/>
                  <a:pt x="101802" y="396008"/>
                </a:cubicBezTo>
                <a:cubicBezTo>
                  <a:pt x="77990" y="359496"/>
                  <a:pt x="42535" y="299700"/>
                  <a:pt x="31952" y="284883"/>
                </a:cubicBezTo>
                <a:cubicBezTo>
                  <a:pt x="21369" y="270066"/>
                  <a:pt x="37773" y="317691"/>
                  <a:pt x="38302" y="307108"/>
                </a:cubicBezTo>
                <a:cubicBezTo>
                  <a:pt x="38831" y="296525"/>
                  <a:pt x="-43719" y="249429"/>
                  <a:pt x="31952" y="199158"/>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7" name="フリーフォーム 316">
            <a:extLst>
              <a:ext uri="{FF2B5EF4-FFF2-40B4-BE49-F238E27FC236}">
                <a16:creationId xmlns:a16="http://schemas.microsoft.com/office/drawing/2014/main" id="{5562AA3F-D4C6-C3DB-9167-D08844BF184A}"/>
              </a:ext>
            </a:extLst>
          </p:cNvPr>
          <p:cNvSpPr/>
          <p:nvPr/>
        </p:nvSpPr>
        <p:spPr>
          <a:xfrm>
            <a:off x="4521200" y="6603957"/>
            <a:ext cx="173331" cy="101643"/>
          </a:xfrm>
          <a:custGeom>
            <a:avLst/>
            <a:gdLst>
              <a:gd name="connsiteX0" fmla="*/ 0 w 173331"/>
              <a:gd name="connsiteY0" fmla="*/ 63543 h 101643"/>
              <a:gd name="connsiteX1" fmla="*/ 82550 w 173331"/>
              <a:gd name="connsiteY1" fmla="*/ 31793 h 101643"/>
              <a:gd name="connsiteX2" fmla="*/ 114300 w 173331"/>
              <a:gd name="connsiteY2" fmla="*/ 43 h 101643"/>
              <a:gd name="connsiteX3" fmla="*/ 158750 w 173331"/>
              <a:gd name="connsiteY3" fmla="*/ 25443 h 101643"/>
              <a:gd name="connsiteX4" fmla="*/ 165100 w 173331"/>
              <a:gd name="connsiteY4" fmla="*/ 47668 h 101643"/>
              <a:gd name="connsiteX5" fmla="*/ 50800 w 173331"/>
              <a:gd name="connsiteY5" fmla="*/ 101643 h 10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331" h="101643">
                <a:moveTo>
                  <a:pt x="0" y="63543"/>
                </a:moveTo>
                <a:cubicBezTo>
                  <a:pt x="31750" y="52959"/>
                  <a:pt x="63500" y="42376"/>
                  <a:pt x="82550" y="31793"/>
                </a:cubicBezTo>
                <a:cubicBezTo>
                  <a:pt x="101600" y="21210"/>
                  <a:pt x="101600" y="1101"/>
                  <a:pt x="114300" y="43"/>
                </a:cubicBezTo>
                <a:cubicBezTo>
                  <a:pt x="127000" y="-1015"/>
                  <a:pt x="150283" y="17505"/>
                  <a:pt x="158750" y="25443"/>
                </a:cubicBezTo>
                <a:cubicBezTo>
                  <a:pt x="167217" y="33380"/>
                  <a:pt x="183092" y="34968"/>
                  <a:pt x="165100" y="47668"/>
                </a:cubicBezTo>
                <a:cubicBezTo>
                  <a:pt x="147108" y="60368"/>
                  <a:pt x="98954" y="81005"/>
                  <a:pt x="50800" y="10164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8" name="フリーフォーム 317">
            <a:extLst>
              <a:ext uri="{FF2B5EF4-FFF2-40B4-BE49-F238E27FC236}">
                <a16:creationId xmlns:a16="http://schemas.microsoft.com/office/drawing/2014/main" id="{9C27223E-DE43-53D7-CC0C-8BD19FFDC15B}"/>
              </a:ext>
            </a:extLst>
          </p:cNvPr>
          <p:cNvSpPr/>
          <p:nvPr/>
        </p:nvSpPr>
        <p:spPr>
          <a:xfrm>
            <a:off x="4552950" y="6683375"/>
            <a:ext cx="57150" cy="206375"/>
          </a:xfrm>
          <a:custGeom>
            <a:avLst/>
            <a:gdLst>
              <a:gd name="connsiteX0" fmla="*/ 0 w 57150"/>
              <a:gd name="connsiteY0" fmla="*/ 0 h 206375"/>
              <a:gd name="connsiteX1" fmla="*/ 41275 w 57150"/>
              <a:gd name="connsiteY1" fmla="*/ 66675 h 206375"/>
              <a:gd name="connsiteX2" fmla="*/ 57150 w 57150"/>
              <a:gd name="connsiteY2" fmla="*/ 206375 h 206375"/>
            </a:gdLst>
            <a:ahLst/>
            <a:cxnLst>
              <a:cxn ang="0">
                <a:pos x="connsiteX0" y="connsiteY0"/>
              </a:cxn>
              <a:cxn ang="0">
                <a:pos x="connsiteX1" y="connsiteY1"/>
              </a:cxn>
              <a:cxn ang="0">
                <a:pos x="connsiteX2" y="connsiteY2"/>
              </a:cxn>
            </a:cxnLst>
            <a:rect l="l" t="t" r="r" b="b"/>
            <a:pathLst>
              <a:path w="57150" h="206375">
                <a:moveTo>
                  <a:pt x="0" y="0"/>
                </a:moveTo>
                <a:cubicBezTo>
                  <a:pt x="15875" y="16139"/>
                  <a:pt x="31750" y="32279"/>
                  <a:pt x="41275" y="66675"/>
                </a:cubicBezTo>
                <a:cubicBezTo>
                  <a:pt x="50800" y="101071"/>
                  <a:pt x="53975" y="153723"/>
                  <a:pt x="57150" y="2063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9" name="フリーフォーム 318">
            <a:extLst>
              <a:ext uri="{FF2B5EF4-FFF2-40B4-BE49-F238E27FC236}">
                <a16:creationId xmlns:a16="http://schemas.microsoft.com/office/drawing/2014/main" id="{ADBE00EA-AD5B-BDF3-17F8-105143A6C728}"/>
              </a:ext>
            </a:extLst>
          </p:cNvPr>
          <p:cNvSpPr/>
          <p:nvPr/>
        </p:nvSpPr>
        <p:spPr>
          <a:xfrm>
            <a:off x="4638675" y="6718300"/>
            <a:ext cx="24363" cy="142875"/>
          </a:xfrm>
          <a:custGeom>
            <a:avLst/>
            <a:gdLst>
              <a:gd name="connsiteX0" fmla="*/ 0 w 24363"/>
              <a:gd name="connsiteY0" fmla="*/ 0 h 142875"/>
              <a:gd name="connsiteX1" fmla="*/ 22225 w 24363"/>
              <a:gd name="connsiteY1" fmla="*/ 57150 h 142875"/>
              <a:gd name="connsiteX2" fmla="*/ 22225 w 24363"/>
              <a:gd name="connsiteY2" fmla="*/ 142875 h 142875"/>
            </a:gdLst>
            <a:ahLst/>
            <a:cxnLst>
              <a:cxn ang="0">
                <a:pos x="connsiteX0" y="connsiteY0"/>
              </a:cxn>
              <a:cxn ang="0">
                <a:pos x="connsiteX1" y="connsiteY1"/>
              </a:cxn>
              <a:cxn ang="0">
                <a:pos x="connsiteX2" y="connsiteY2"/>
              </a:cxn>
            </a:cxnLst>
            <a:rect l="l" t="t" r="r" b="b"/>
            <a:pathLst>
              <a:path w="24363" h="142875">
                <a:moveTo>
                  <a:pt x="0" y="0"/>
                </a:moveTo>
                <a:cubicBezTo>
                  <a:pt x="9260" y="16669"/>
                  <a:pt x="18521" y="33338"/>
                  <a:pt x="22225" y="57150"/>
                </a:cubicBezTo>
                <a:cubicBezTo>
                  <a:pt x="25929" y="80963"/>
                  <a:pt x="24077" y="111919"/>
                  <a:pt x="22225" y="142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0" name="フリーフォーム 319">
            <a:extLst>
              <a:ext uri="{FF2B5EF4-FFF2-40B4-BE49-F238E27FC236}">
                <a16:creationId xmlns:a16="http://schemas.microsoft.com/office/drawing/2014/main" id="{26A1F9B9-0C73-4743-1206-ABAEBD9C1BAE}"/>
              </a:ext>
            </a:extLst>
          </p:cNvPr>
          <p:cNvSpPr/>
          <p:nvPr/>
        </p:nvSpPr>
        <p:spPr>
          <a:xfrm>
            <a:off x="4635500" y="6753987"/>
            <a:ext cx="127478" cy="78685"/>
          </a:xfrm>
          <a:custGeom>
            <a:avLst/>
            <a:gdLst>
              <a:gd name="connsiteX0" fmla="*/ 0 w 127478"/>
              <a:gd name="connsiteY0" fmla="*/ 24638 h 78685"/>
              <a:gd name="connsiteX1" fmla="*/ 79375 w 127478"/>
              <a:gd name="connsiteY1" fmla="*/ 2413 h 78685"/>
              <a:gd name="connsiteX2" fmla="*/ 79375 w 127478"/>
              <a:gd name="connsiteY2" fmla="*/ 75438 h 78685"/>
              <a:gd name="connsiteX3" fmla="*/ 120650 w 127478"/>
              <a:gd name="connsiteY3" fmla="*/ 62738 h 78685"/>
              <a:gd name="connsiteX4" fmla="*/ 127000 w 127478"/>
              <a:gd name="connsiteY4" fmla="*/ 34163 h 78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478" h="78685">
                <a:moveTo>
                  <a:pt x="0" y="24638"/>
                </a:moveTo>
                <a:cubicBezTo>
                  <a:pt x="33073" y="9292"/>
                  <a:pt x="66146" y="-6054"/>
                  <a:pt x="79375" y="2413"/>
                </a:cubicBezTo>
                <a:cubicBezTo>
                  <a:pt x="92604" y="10880"/>
                  <a:pt x="72496" y="65384"/>
                  <a:pt x="79375" y="75438"/>
                </a:cubicBezTo>
                <a:cubicBezTo>
                  <a:pt x="86254" y="85492"/>
                  <a:pt x="112712" y="69617"/>
                  <a:pt x="120650" y="62738"/>
                </a:cubicBezTo>
                <a:cubicBezTo>
                  <a:pt x="128588" y="55859"/>
                  <a:pt x="127794" y="45011"/>
                  <a:pt x="127000" y="34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1" name="フリーフォーム 320">
            <a:extLst>
              <a:ext uri="{FF2B5EF4-FFF2-40B4-BE49-F238E27FC236}">
                <a16:creationId xmlns:a16="http://schemas.microsoft.com/office/drawing/2014/main" id="{0A6E468C-37FF-B70B-BA2D-BE23F49AB2A1}"/>
              </a:ext>
            </a:extLst>
          </p:cNvPr>
          <p:cNvSpPr/>
          <p:nvPr/>
        </p:nvSpPr>
        <p:spPr>
          <a:xfrm>
            <a:off x="4772025" y="6524625"/>
            <a:ext cx="85725" cy="63500"/>
          </a:xfrm>
          <a:custGeom>
            <a:avLst/>
            <a:gdLst>
              <a:gd name="connsiteX0" fmla="*/ 85725 w 85725"/>
              <a:gd name="connsiteY0" fmla="*/ 0 h 63500"/>
              <a:gd name="connsiteX1" fmla="*/ 25400 w 85725"/>
              <a:gd name="connsiteY1" fmla="*/ 41275 h 63500"/>
              <a:gd name="connsiteX2" fmla="*/ 0 w 85725"/>
              <a:gd name="connsiteY2" fmla="*/ 63500 h 63500"/>
            </a:gdLst>
            <a:ahLst/>
            <a:cxnLst>
              <a:cxn ang="0">
                <a:pos x="connsiteX0" y="connsiteY0"/>
              </a:cxn>
              <a:cxn ang="0">
                <a:pos x="connsiteX1" y="connsiteY1"/>
              </a:cxn>
              <a:cxn ang="0">
                <a:pos x="connsiteX2" y="connsiteY2"/>
              </a:cxn>
            </a:cxnLst>
            <a:rect l="l" t="t" r="r" b="b"/>
            <a:pathLst>
              <a:path w="85725" h="63500">
                <a:moveTo>
                  <a:pt x="85725" y="0"/>
                </a:moveTo>
                <a:cubicBezTo>
                  <a:pt x="62706" y="15346"/>
                  <a:pt x="39687" y="30692"/>
                  <a:pt x="25400" y="41275"/>
                </a:cubicBezTo>
                <a:cubicBezTo>
                  <a:pt x="11112" y="51858"/>
                  <a:pt x="5556" y="57679"/>
                  <a:pt x="0" y="635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2" name="フリーフォーム 321">
            <a:extLst>
              <a:ext uri="{FF2B5EF4-FFF2-40B4-BE49-F238E27FC236}">
                <a16:creationId xmlns:a16="http://schemas.microsoft.com/office/drawing/2014/main" id="{9C9418DB-D7E2-70FE-9EC5-BAB307E06C1D}"/>
              </a:ext>
            </a:extLst>
          </p:cNvPr>
          <p:cNvSpPr/>
          <p:nvPr/>
        </p:nvSpPr>
        <p:spPr>
          <a:xfrm>
            <a:off x="4772025" y="6543675"/>
            <a:ext cx="152400" cy="127000"/>
          </a:xfrm>
          <a:custGeom>
            <a:avLst/>
            <a:gdLst>
              <a:gd name="connsiteX0" fmla="*/ 0 w 152400"/>
              <a:gd name="connsiteY0" fmla="*/ 127000 h 127000"/>
              <a:gd name="connsiteX1" fmla="*/ 95250 w 152400"/>
              <a:gd name="connsiteY1" fmla="*/ 98425 h 127000"/>
              <a:gd name="connsiteX2" fmla="*/ 152400 w 152400"/>
              <a:gd name="connsiteY2" fmla="*/ 0 h 127000"/>
            </a:gdLst>
            <a:ahLst/>
            <a:cxnLst>
              <a:cxn ang="0">
                <a:pos x="connsiteX0" y="connsiteY0"/>
              </a:cxn>
              <a:cxn ang="0">
                <a:pos x="connsiteX1" y="connsiteY1"/>
              </a:cxn>
              <a:cxn ang="0">
                <a:pos x="connsiteX2" y="connsiteY2"/>
              </a:cxn>
            </a:cxnLst>
            <a:rect l="l" t="t" r="r" b="b"/>
            <a:pathLst>
              <a:path w="152400" h="127000">
                <a:moveTo>
                  <a:pt x="0" y="127000"/>
                </a:moveTo>
                <a:cubicBezTo>
                  <a:pt x="34925" y="123296"/>
                  <a:pt x="69850" y="119592"/>
                  <a:pt x="95250" y="98425"/>
                </a:cubicBezTo>
                <a:cubicBezTo>
                  <a:pt x="120650" y="77258"/>
                  <a:pt x="136525" y="38629"/>
                  <a:pt x="152400"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3" name="フリーフォーム 322">
            <a:extLst>
              <a:ext uri="{FF2B5EF4-FFF2-40B4-BE49-F238E27FC236}">
                <a16:creationId xmlns:a16="http://schemas.microsoft.com/office/drawing/2014/main" id="{0953FC7E-C5F8-50DE-1513-789749EF0D9E}"/>
              </a:ext>
            </a:extLst>
          </p:cNvPr>
          <p:cNvSpPr/>
          <p:nvPr/>
        </p:nvSpPr>
        <p:spPr>
          <a:xfrm>
            <a:off x="4791075" y="6623050"/>
            <a:ext cx="149225" cy="100935"/>
          </a:xfrm>
          <a:custGeom>
            <a:avLst/>
            <a:gdLst>
              <a:gd name="connsiteX0" fmla="*/ 0 w 149225"/>
              <a:gd name="connsiteY0" fmla="*/ 92075 h 100935"/>
              <a:gd name="connsiteX1" fmla="*/ 57150 w 149225"/>
              <a:gd name="connsiteY1" fmla="*/ 92075 h 100935"/>
              <a:gd name="connsiteX2" fmla="*/ 149225 w 149225"/>
              <a:gd name="connsiteY2" fmla="*/ 0 h 100935"/>
            </a:gdLst>
            <a:ahLst/>
            <a:cxnLst>
              <a:cxn ang="0">
                <a:pos x="connsiteX0" y="connsiteY0"/>
              </a:cxn>
              <a:cxn ang="0">
                <a:pos x="connsiteX1" y="connsiteY1"/>
              </a:cxn>
              <a:cxn ang="0">
                <a:pos x="connsiteX2" y="connsiteY2"/>
              </a:cxn>
            </a:cxnLst>
            <a:rect l="l" t="t" r="r" b="b"/>
            <a:pathLst>
              <a:path w="149225" h="100935">
                <a:moveTo>
                  <a:pt x="0" y="92075"/>
                </a:moveTo>
                <a:cubicBezTo>
                  <a:pt x="16139" y="99748"/>
                  <a:pt x="32279" y="107421"/>
                  <a:pt x="57150" y="92075"/>
                </a:cubicBezTo>
                <a:cubicBezTo>
                  <a:pt x="82021" y="76729"/>
                  <a:pt x="115623" y="38364"/>
                  <a:pt x="149225"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4" name="フリーフォーム 323">
            <a:extLst>
              <a:ext uri="{FF2B5EF4-FFF2-40B4-BE49-F238E27FC236}">
                <a16:creationId xmlns:a16="http://schemas.microsoft.com/office/drawing/2014/main" id="{9C9080D8-053D-B2F3-016F-47BC987AEC2D}"/>
              </a:ext>
            </a:extLst>
          </p:cNvPr>
          <p:cNvSpPr/>
          <p:nvPr/>
        </p:nvSpPr>
        <p:spPr>
          <a:xfrm>
            <a:off x="4835525" y="6594475"/>
            <a:ext cx="80371" cy="181680"/>
          </a:xfrm>
          <a:custGeom>
            <a:avLst/>
            <a:gdLst>
              <a:gd name="connsiteX0" fmla="*/ 0 w 80371"/>
              <a:gd name="connsiteY0" fmla="*/ 0 h 181680"/>
              <a:gd name="connsiteX1" fmla="*/ 69850 w 80371"/>
              <a:gd name="connsiteY1" fmla="*/ 130175 h 181680"/>
              <a:gd name="connsiteX2" fmla="*/ 76200 w 80371"/>
              <a:gd name="connsiteY2" fmla="*/ 174625 h 181680"/>
              <a:gd name="connsiteX3" fmla="*/ 31750 w 80371"/>
              <a:gd name="connsiteY3" fmla="*/ 180975 h 181680"/>
            </a:gdLst>
            <a:ahLst/>
            <a:cxnLst>
              <a:cxn ang="0">
                <a:pos x="connsiteX0" y="connsiteY0"/>
              </a:cxn>
              <a:cxn ang="0">
                <a:pos x="connsiteX1" y="connsiteY1"/>
              </a:cxn>
              <a:cxn ang="0">
                <a:pos x="connsiteX2" y="connsiteY2"/>
              </a:cxn>
              <a:cxn ang="0">
                <a:pos x="connsiteX3" y="connsiteY3"/>
              </a:cxn>
            </a:cxnLst>
            <a:rect l="l" t="t" r="r" b="b"/>
            <a:pathLst>
              <a:path w="80371" h="181680">
                <a:moveTo>
                  <a:pt x="0" y="0"/>
                </a:moveTo>
                <a:cubicBezTo>
                  <a:pt x="28575" y="50535"/>
                  <a:pt x="57150" y="101071"/>
                  <a:pt x="69850" y="130175"/>
                </a:cubicBezTo>
                <a:cubicBezTo>
                  <a:pt x="82550" y="159279"/>
                  <a:pt x="82550" y="166158"/>
                  <a:pt x="76200" y="174625"/>
                </a:cubicBezTo>
                <a:cubicBezTo>
                  <a:pt x="69850" y="183092"/>
                  <a:pt x="50800" y="182033"/>
                  <a:pt x="31750" y="1809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1" name="フリーフォーム 330">
            <a:extLst>
              <a:ext uri="{FF2B5EF4-FFF2-40B4-BE49-F238E27FC236}">
                <a16:creationId xmlns:a16="http://schemas.microsoft.com/office/drawing/2014/main" id="{DEFC5206-77F2-3E11-0997-91F258DBF3DC}"/>
              </a:ext>
            </a:extLst>
          </p:cNvPr>
          <p:cNvSpPr/>
          <p:nvPr/>
        </p:nvSpPr>
        <p:spPr>
          <a:xfrm>
            <a:off x="4940709" y="8098530"/>
            <a:ext cx="216723" cy="198170"/>
          </a:xfrm>
          <a:custGeom>
            <a:avLst/>
            <a:gdLst>
              <a:gd name="connsiteX0" fmla="*/ 13003 w 216723"/>
              <a:gd name="connsiteY0" fmla="*/ 12308 h 198170"/>
              <a:gd name="connsiteX1" fmla="*/ 206678 w 216723"/>
              <a:gd name="connsiteY1" fmla="*/ 2783 h 198170"/>
              <a:gd name="connsiteX2" fmla="*/ 187628 w 216723"/>
              <a:gd name="connsiteY2" fmla="*/ 25008 h 198170"/>
              <a:gd name="connsiteX3" fmla="*/ 174928 w 216723"/>
              <a:gd name="connsiteY3" fmla="*/ 123433 h 198170"/>
              <a:gd name="connsiteX4" fmla="*/ 178103 w 216723"/>
              <a:gd name="connsiteY4" fmla="*/ 164708 h 198170"/>
              <a:gd name="connsiteX5" fmla="*/ 73328 w 216723"/>
              <a:gd name="connsiteY5" fmla="*/ 174233 h 198170"/>
              <a:gd name="connsiteX6" fmla="*/ 38403 w 216723"/>
              <a:gd name="connsiteY6" fmla="*/ 196458 h 198170"/>
              <a:gd name="connsiteX7" fmla="*/ 19353 w 216723"/>
              <a:gd name="connsiteY7" fmla="*/ 123433 h 198170"/>
              <a:gd name="connsiteX8" fmla="*/ 13003 w 216723"/>
              <a:gd name="connsiteY8" fmla="*/ 12308 h 198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23" h="198170">
                <a:moveTo>
                  <a:pt x="13003" y="12308"/>
                </a:moveTo>
                <a:cubicBezTo>
                  <a:pt x="44224" y="-7800"/>
                  <a:pt x="206678" y="2783"/>
                  <a:pt x="206678" y="2783"/>
                </a:cubicBezTo>
                <a:cubicBezTo>
                  <a:pt x="235782" y="4900"/>
                  <a:pt x="192920" y="4900"/>
                  <a:pt x="187628" y="25008"/>
                </a:cubicBezTo>
                <a:cubicBezTo>
                  <a:pt x="182336" y="45116"/>
                  <a:pt x="176516" y="100150"/>
                  <a:pt x="174928" y="123433"/>
                </a:cubicBezTo>
                <a:cubicBezTo>
                  <a:pt x="173341" y="146716"/>
                  <a:pt x="195036" y="156241"/>
                  <a:pt x="178103" y="164708"/>
                </a:cubicBezTo>
                <a:cubicBezTo>
                  <a:pt x="161170" y="173175"/>
                  <a:pt x="96611" y="168941"/>
                  <a:pt x="73328" y="174233"/>
                </a:cubicBezTo>
                <a:cubicBezTo>
                  <a:pt x="50045" y="179525"/>
                  <a:pt x="47399" y="204925"/>
                  <a:pt x="38403" y="196458"/>
                </a:cubicBezTo>
                <a:cubicBezTo>
                  <a:pt x="29407" y="187991"/>
                  <a:pt x="22528" y="149891"/>
                  <a:pt x="19353" y="123433"/>
                </a:cubicBezTo>
                <a:cubicBezTo>
                  <a:pt x="16178" y="96975"/>
                  <a:pt x="-18218" y="32416"/>
                  <a:pt x="13003" y="12308"/>
                </a:cubicBezTo>
                <a:close/>
              </a:path>
            </a:pathLst>
          </a:custGeom>
          <a:solidFill>
            <a:schemeClr val="bg2">
              <a:lumMod val="2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4" name="フリーフォーム 333">
            <a:extLst>
              <a:ext uri="{FF2B5EF4-FFF2-40B4-BE49-F238E27FC236}">
                <a16:creationId xmlns:a16="http://schemas.microsoft.com/office/drawing/2014/main" id="{D62D3C4E-53FB-F1E7-66DC-4C42F3800DCC}"/>
              </a:ext>
            </a:extLst>
          </p:cNvPr>
          <p:cNvSpPr/>
          <p:nvPr/>
        </p:nvSpPr>
        <p:spPr>
          <a:xfrm>
            <a:off x="3654425" y="11757025"/>
            <a:ext cx="279400" cy="85725"/>
          </a:xfrm>
          <a:custGeom>
            <a:avLst/>
            <a:gdLst>
              <a:gd name="connsiteX0" fmla="*/ 0 w 279400"/>
              <a:gd name="connsiteY0" fmla="*/ 85725 h 85725"/>
              <a:gd name="connsiteX1" fmla="*/ 279400 w 279400"/>
              <a:gd name="connsiteY1" fmla="*/ 0 h 85725"/>
            </a:gdLst>
            <a:ahLst/>
            <a:cxnLst>
              <a:cxn ang="0">
                <a:pos x="connsiteX0" y="connsiteY0"/>
              </a:cxn>
              <a:cxn ang="0">
                <a:pos x="connsiteX1" y="connsiteY1"/>
              </a:cxn>
            </a:cxnLst>
            <a:rect l="l" t="t" r="r" b="b"/>
            <a:pathLst>
              <a:path w="279400" h="85725">
                <a:moveTo>
                  <a:pt x="0" y="85725"/>
                </a:moveTo>
                <a:lnTo>
                  <a:pt x="279400" y="0"/>
                </a:ln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5" name="フリーフォーム 334">
            <a:extLst>
              <a:ext uri="{FF2B5EF4-FFF2-40B4-BE49-F238E27FC236}">
                <a16:creationId xmlns:a16="http://schemas.microsoft.com/office/drawing/2014/main" id="{A2A372B4-BC0D-BD3A-6384-5F519B3CA63C}"/>
              </a:ext>
            </a:extLst>
          </p:cNvPr>
          <p:cNvSpPr/>
          <p:nvPr/>
        </p:nvSpPr>
        <p:spPr>
          <a:xfrm>
            <a:off x="4292600" y="11623675"/>
            <a:ext cx="400104" cy="187325"/>
          </a:xfrm>
          <a:custGeom>
            <a:avLst/>
            <a:gdLst>
              <a:gd name="connsiteX0" fmla="*/ 292100 w 400104"/>
              <a:gd name="connsiteY0" fmla="*/ 0 h 187325"/>
              <a:gd name="connsiteX1" fmla="*/ 400050 w 400104"/>
              <a:gd name="connsiteY1" fmla="*/ 111125 h 187325"/>
              <a:gd name="connsiteX2" fmla="*/ 301625 w 400104"/>
              <a:gd name="connsiteY2" fmla="*/ 158750 h 187325"/>
              <a:gd name="connsiteX3" fmla="*/ 0 w 400104"/>
              <a:gd name="connsiteY3" fmla="*/ 187325 h 187325"/>
            </a:gdLst>
            <a:ahLst/>
            <a:cxnLst>
              <a:cxn ang="0">
                <a:pos x="connsiteX0" y="connsiteY0"/>
              </a:cxn>
              <a:cxn ang="0">
                <a:pos x="connsiteX1" y="connsiteY1"/>
              </a:cxn>
              <a:cxn ang="0">
                <a:pos x="connsiteX2" y="connsiteY2"/>
              </a:cxn>
              <a:cxn ang="0">
                <a:pos x="connsiteX3" y="connsiteY3"/>
              </a:cxn>
            </a:cxnLst>
            <a:rect l="l" t="t" r="r" b="b"/>
            <a:pathLst>
              <a:path w="400104" h="187325">
                <a:moveTo>
                  <a:pt x="292100" y="0"/>
                </a:moveTo>
                <a:cubicBezTo>
                  <a:pt x="345281" y="42333"/>
                  <a:pt x="398463" y="84667"/>
                  <a:pt x="400050" y="111125"/>
                </a:cubicBezTo>
                <a:cubicBezTo>
                  <a:pt x="401638" y="137583"/>
                  <a:pt x="368300" y="146050"/>
                  <a:pt x="301625" y="158750"/>
                </a:cubicBezTo>
                <a:cubicBezTo>
                  <a:pt x="234950" y="171450"/>
                  <a:pt x="117475" y="179387"/>
                  <a:pt x="0" y="1873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6" name="フリーフォーム 335">
            <a:extLst>
              <a:ext uri="{FF2B5EF4-FFF2-40B4-BE49-F238E27FC236}">
                <a16:creationId xmlns:a16="http://schemas.microsoft.com/office/drawing/2014/main" id="{53CEA20F-2B05-249F-C778-B3AACF3BC5F0}"/>
              </a:ext>
            </a:extLst>
          </p:cNvPr>
          <p:cNvSpPr/>
          <p:nvPr/>
        </p:nvSpPr>
        <p:spPr>
          <a:xfrm>
            <a:off x="5641975" y="11642725"/>
            <a:ext cx="479425" cy="209550"/>
          </a:xfrm>
          <a:custGeom>
            <a:avLst/>
            <a:gdLst>
              <a:gd name="connsiteX0" fmla="*/ 0 w 479425"/>
              <a:gd name="connsiteY0" fmla="*/ 0 h 209550"/>
              <a:gd name="connsiteX1" fmla="*/ 282575 w 479425"/>
              <a:gd name="connsiteY1" fmla="*/ 85725 h 209550"/>
              <a:gd name="connsiteX2" fmla="*/ 479425 w 479425"/>
              <a:gd name="connsiteY2" fmla="*/ 209550 h 209550"/>
            </a:gdLst>
            <a:ahLst/>
            <a:cxnLst>
              <a:cxn ang="0">
                <a:pos x="connsiteX0" y="connsiteY0"/>
              </a:cxn>
              <a:cxn ang="0">
                <a:pos x="connsiteX1" y="connsiteY1"/>
              </a:cxn>
              <a:cxn ang="0">
                <a:pos x="connsiteX2" y="connsiteY2"/>
              </a:cxn>
            </a:cxnLst>
            <a:rect l="l" t="t" r="r" b="b"/>
            <a:pathLst>
              <a:path w="479425" h="209550">
                <a:moveTo>
                  <a:pt x="0" y="0"/>
                </a:moveTo>
                <a:cubicBezTo>
                  <a:pt x="101335" y="25400"/>
                  <a:pt x="202671" y="50800"/>
                  <a:pt x="282575" y="85725"/>
                </a:cubicBezTo>
                <a:cubicBezTo>
                  <a:pt x="362479" y="120650"/>
                  <a:pt x="420952" y="165100"/>
                  <a:pt x="479425" y="2095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7" name="フリーフォーム 336">
            <a:extLst>
              <a:ext uri="{FF2B5EF4-FFF2-40B4-BE49-F238E27FC236}">
                <a16:creationId xmlns:a16="http://schemas.microsoft.com/office/drawing/2014/main" id="{63D20A4E-AB1B-B028-45E1-3A0028DA1BDC}"/>
              </a:ext>
            </a:extLst>
          </p:cNvPr>
          <p:cNvSpPr/>
          <p:nvPr/>
        </p:nvSpPr>
        <p:spPr>
          <a:xfrm>
            <a:off x="6153150" y="11630025"/>
            <a:ext cx="375395" cy="285750"/>
          </a:xfrm>
          <a:custGeom>
            <a:avLst/>
            <a:gdLst>
              <a:gd name="connsiteX0" fmla="*/ 0 w 375395"/>
              <a:gd name="connsiteY0" fmla="*/ 0 h 285750"/>
              <a:gd name="connsiteX1" fmla="*/ 263525 w 375395"/>
              <a:gd name="connsiteY1" fmla="*/ 146050 h 285750"/>
              <a:gd name="connsiteX2" fmla="*/ 352425 w 375395"/>
              <a:gd name="connsiteY2" fmla="*/ 228600 h 285750"/>
              <a:gd name="connsiteX3" fmla="*/ 374650 w 375395"/>
              <a:gd name="connsiteY3" fmla="*/ 269875 h 285750"/>
              <a:gd name="connsiteX4" fmla="*/ 333375 w 375395"/>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395" h="285750">
                <a:moveTo>
                  <a:pt x="0" y="0"/>
                </a:moveTo>
                <a:cubicBezTo>
                  <a:pt x="102393" y="53975"/>
                  <a:pt x="204787" y="107950"/>
                  <a:pt x="263525" y="146050"/>
                </a:cubicBezTo>
                <a:cubicBezTo>
                  <a:pt x="322263" y="184150"/>
                  <a:pt x="333904" y="207963"/>
                  <a:pt x="352425" y="228600"/>
                </a:cubicBezTo>
                <a:cubicBezTo>
                  <a:pt x="370946" y="249237"/>
                  <a:pt x="377825" y="260350"/>
                  <a:pt x="374650" y="269875"/>
                </a:cubicBezTo>
                <a:cubicBezTo>
                  <a:pt x="371475" y="279400"/>
                  <a:pt x="352425" y="282575"/>
                  <a:pt x="333375" y="2857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8" name="フリーフォーム 337">
            <a:extLst>
              <a:ext uri="{FF2B5EF4-FFF2-40B4-BE49-F238E27FC236}">
                <a16:creationId xmlns:a16="http://schemas.microsoft.com/office/drawing/2014/main" id="{7FCA8413-F41D-2809-9FC4-360DC20F6754}"/>
              </a:ext>
            </a:extLst>
          </p:cNvPr>
          <p:cNvSpPr/>
          <p:nvPr/>
        </p:nvSpPr>
        <p:spPr>
          <a:xfrm>
            <a:off x="7559336" y="6647073"/>
            <a:ext cx="629133" cy="680886"/>
          </a:xfrm>
          <a:custGeom>
            <a:avLst/>
            <a:gdLst>
              <a:gd name="connsiteX0" fmla="*/ 184489 w 629133"/>
              <a:gd name="connsiteY0" fmla="*/ 172827 h 680886"/>
              <a:gd name="connsiteX1" fmla="*/ 489289 w 629133"/>
              <a:gd name="connsiteY1" fmla="*/ 166477 h 680886"/>
              <a:gd name="connsiteX2" fmla="*/ 625814 w 629133"/>
              <a:gd name="connsiteY2" fmla="*/ 283952 h 680886"/>
              <a:gd name="connsiteX3" fmla="*/ 362289 w 629133"/>
              <a:gd name="connsiteY3" fmla="*/ 664952 h 680886"/>
              <a:gd name="connsiteX4" fmla="*/ 263864 w 629133"/>
              <a:gd name="connsiteY4" fmla="*/ 512552 h 680886"/>
              <a:gd name="connsiteX5" fmla="*/ 54314 w 629133"/>
              <a:gd name="connsiteY5" fmla="*/ 680827 h 680886"/>
              <a:gd name="connsiteX6" fmla="*/ 70189 w 629133"/>
              <a:gd name="connsiteY6" fmla="*/ 490327 h 680886"/>
              <a:gd name="connsiteX7" fmla="*/ 155914 w 629133"/>
              <a:gd name="connsiteY7" fmla="*/ 328402 h 680886"/>
              <a:gd name="connsiteX8" fmla="*/ 339 w 629133"/>
              <a:gd name="connsiteY8" fmla="*/ 210927 h 680886"/>
              <a:gd name="connsiteX9" fmla="*/ 206714 w 629133"/>
              <a:gd name="connsiteY9" fmla="*/ 83927 h 680886"/>
              <a:gd name="connsiteX10" fmla="*/ 346414 w 629133"/>
              <a:gd name="connsiteY10" fmla="*/ 1377 h 680886"/>
              <a:gd name="connsiteX11" fmla="*/ 184489 w 629133"/>
              <a:gd name="connsiteY11" fmla="*/ 172827 h 68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9133" h="680886">
                <a:moveTo>
                  <a:pt x="184489" y="172827"/>
                </a:moveTo>
                <a:cubicBezTo>
                  <a:pt x="208301" y="200344"/>
                  <a:pt x="415735" y="147956"/>
                  <a:pt x="489289" y="166477"/>
                </a:cubicBezTo>
                <a:cubicBezTo>
                  <a:pt x="562843" y="184998"/>
                  <a:pt x="646981" y="200873"/>
                  <a:pt x="625814" y="283952"/>
                </a:cubicBezTo>
                <a:cubicBezTo>
                  <a:pt x="604647" y="367031"/>
                  <a:pt x="422614" y="626852"/>
                  <a:pt x="362289" y="664952"/>
                </a:cubicBezTo>
                <a:cubicBezTo>
                  <a:pt x="301964" y="703052"/>
                  <a:pt x="315193" y="509906"/>
                  <a:pt x="263864" y="512552"/>
                </a:cubicBezTo>
                <a:cubicBezTo>
                  <a:pt x="212535" y="515198"/>
                  <a:pt x="86593" y="684531"/>
                  <a:pt x="54314" y="680827"/>
                </a:cubicBezTo>
                <a:cubicBezTo>
                  <a:pt x="22035" y="677123"/>
                  <a:pt x="53256" y="549064"/>
                  <a:pt x="70189" y="490327"/>
                </a:cubicBezTo>
                <a:cubicBezTo>
                  <a:pt x="87122" y="431590"/>
                  <a:pt x="167556" y="374969"/>
                  <a:pt x="155914" y="328402"/>
                </a:cubicBezTo>
                <a:cubicBezTo>
                  <a:pt x="144272" y="281835"/>
                  <a:pt x="-8128" y="251673"/>
                  <a:pt x="339" y="210927"/>
                </a:cubicBezTo>
                <a:cubicBezTo>
                  <a:pt x="8806" y="170181"/>
                  <a:pt x="149035" y="118852"/>
                  <a:pt x="206714" y="83927"/>
                </a:cubicBezTo>
                <a:cubicBezTo>
                  <a:pt x="264393" y="49002"/>
                  <a:pt x="345885" y="-9735"/>
                  <a:pt x="346414" y="1377"/>
                </a:cubicBezTo>
                <a:cubicBezTo>
                  <a:pt x="346943" y="12489"/>
                  <a:pt x="160677" y="145310"/>
                  <a:pt x="184489" y="17282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9" name="フリーフォーム 338">
            <a:extLst>
              <a:ext uri="{FF2B5EF4-FFF2-40B4-BE49-F238E27FC236}">
                <a16:creationId xmlns:a16="http://schemas.microsoft.com/office/drawing/2014/main" id="{55D7C416-C444-92D6-D8C9-FF270A912315}"/>
              </a:ext>
            </a:extLst>
          </p:cNvPr>
          <p:cNvSpPr/>
          <p:nvPr/>
        </p:nvSpPr>
        <p:spPr>
          <a:xfrm>
            <a:off x="1793041" y="3868850"/>
            <a:ext cx="314866" cy="757422"/>
          </a:xfrm>
          <a:custGeom>
            <a:avLst/>
            <a:gdLst>
              <a:gd name="connsiteX0" fmla="*/ 216734 w 314866"/>
              <a:gd name="connsiteY0" fmla="*/ 23700 h 757422"/>
              <a:gd name="connsiteX1" fmla="*/ 311984 w 314866"/>
              <a:gd name="connsiteY1" fmla="*/ 160225 h 757422"/>
              <a:gd name="connsiteX2" fmla="*/ 216734 w 314866"/>
              <a:gd name="connsiteY2" fmla="*/ 433275 h 757422"/>
              <a:gd name="connsiteX3" fmla="*/ 308809 w 314866"/>
              <a:gd name="connsiteY3" fmla="*/ 420575 h 757422"/>
              <a:gd name="connsiteX4" fmla="*/ 7184 w 314866"/>
              <a:gd name="connsiteY4" fmla="*/ 753950 h 757422"/>
              <a:gd name="connsiteX5" fmla="*/ 89734 w 314866"/>
              <a:gd name="connsiteY5" fmla="*/ 588850 h 757422"/>
              <a:gd name="connsiteX6" fmla="*/ 35759 w 314866"/>
              <a:gd name="connsiteY6" fmla="*/ 493600 h 757422"/>
              <a:gd name="connsiteX7" fmla="*/ 188159 w 314866"/>
              <a:gd name="connsiteY7" fmla="*/ 239600 h 757422"/>
              <a:gd name="connsiteX8" fmla="*/ 140534 w 314866"/>
              <a:gd name="connsiteY8" fmla="*/ 4650 h 757422"/>
              <a:gd name="connsiteX9" fmla="*/ 216734 w 314866"/>
              <a:gd name="connsiteY9" fmla="*/ 80850 h 757422"/>
              <a:gd name="connsiteX10" fmla="*/ 216734 w 314866"/>
              <a:gd name="connsiteY10" fmla="*/ 23700 h 757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866" h="757422">
                <a:moveTo>
                  <a:pt x="216734" y="23700"/>
                </a:moveTo>
                <a:cubicBezTo>
                  <a:pt x="232609" y="36929"/>
                  <a:pt x="311984" y="91963"/>
                  <a:pt x="311984" y="160225"/>
                </a:cubicBezTo>
                <a:cubicBezTo>
                  <a:pt x="311984" y="228487"/>
                  <a:pt x="217263" y="389883"/>
                  <a:pt x="216734" y="433275"/>
                </a:cubicBezTo>
                <a:cubicBezTo>
                  <a:pt x="216205" y="476667"/>
                  <a:pt x="343734" y="367129"/>
                  <a:pt x="308809" y="420575"/>
                </a:cubicBezTo>
                <a:cubicBezTo>
                  <a:pt x="273884" y="474021"/>
                  <a:pt x="43696" y="725904"/>
                  <a:pt x="7184" y="753950"/>
                </a:cubicBezTo>
                <a:cubicBezTo>
                  <a:pt x="-29328" y="781996"/>
                  <a:pt x="84971" y="632242"/>
                  <a:pt x="89734" y="588850"/>
                </a:cubicBezTo>
                <a:cubicBezTo>
                  <a:pt x="94496" y="545458"/>
                  <a:pt x="19355" y="551808"/>
                  <a:pt x="35759" y="493600"/>
                </a:cubicBezTo>
                <a:cubicBezTo>
                  <a:pt x="52163" y="435392"/>
                  <a:pt x="170696" y="321092"/>
                  <a:pt x="188159" y="239600"/>
                </a:cubicBezTo>
                <a:cubicBezTo>
                  <a:pt x="205621" y="158108"/>
                  <a:pt x="135772" y="31108"/>
                  <a:pt x="140534" y="4650"/>
                </a:cubicBezTo>
                <a:cubicBezTo>
                  <a:pt x="145296" y="-21808"/>
                  <a:pt x="199801" y="72913"/>
                  <a:pt x="216734" y="80850"/>
                </a:cubicBezTo>
                <a:cubicBezTo>
                  <a:pt x="233667" y="88787"/>
                  <a:pt x="200859" y="10471"/>
                  <a:pt x="216734" y="2370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0" name="フリーフォーム 339">
            <a:extLst>
              <a:ext uri="{FF2B5EF4-FFF2-40B4-BE49-F238E27FC236}">
                <a16:creationId xmlns:a16="http://schemas.microsoft.com/office/drawing/2014/main" id="{F20B9F69-C41A-2660-CC1D-F0FED16CFCB0}"/>
              </a:ext>
            </a:extLst>
          </p:cNvPr>
          <p:cNvSpPr/>
          <p:nvPr/>
        </p:nvSpPr>
        <p:spPr>
          <a:xfrm>
            <a:off x="1783600" y="4348822"/>
            <a:ext cx="740732" cy="902628"/>
          </a:xfrm>
          <a:custGeom>
            <a:avLst/>
            <a:gdLst>
              <a:gd name="connsiteX0" fmla="*/ 54725 w 740732"/>
              <a:gd name="connsiteY0" fmla="*/ 210478 h 902628"/>
              <a:gd name="connsiteX1" fmla="*/ 457950 w 740732"/>
              <a:gd name="connsiteY1" fmla="*/ 4103 h 902628"/>
              <a:gd name="connsiteX2" fmla="*/ 642100 w 740732"/>
              <a:gd name="connsiteY2" fmla="*/ 70778 h 902628"/>
              <a:gd name="connsiteX3" fmla="*/ 702425 w 740732"/>
              <a:gd name="connsiteY3" fmla="*/ 45378 h 902628"/>
              <a:gd name="connsiteX4" fmla="*/ 711950 w 740732"/>
              <a:gd name="connsiteY4" fmla="*/ 220003 h 902628"/>
              <a:gd name="connsiteX5" fmla="*/ 588125 w 740732"/>
              <a:gd name="connsiteY5" fmla="*/ 340653 h 902628"/>
              <a:gd name="connsiteX6" fmla="*/ 740525 w 740732"/>
              <a:gd name="connsiteY6" fmla="*/ 493053 h 902628"/>
              <a:gd name="connsiteX7" fmla="*/ 610350 w 740732"/>
              <a:gd name="connsiteY7" fmla="*/ 642278 h 902628"/>
              <a:gd name="connsiteX8" fmla="*/ 213475 w 740732"/>
              <a:gd name="connsiteY8" fmla="*/ 902628 h 902628"/>
              <a:gd name="connsiteX9" fmla="*/ 140450 w 740732"/>
              <a:gd name="connsiteY9" fmla="*/ 642278 h 902628"/>
              <a:gd name="connsiteX10" fmla="*/ 750 w 740732"/>
              <a:gd name="connsiteY10" fmla="*/ 588303 h 902628"/>
              <a:gd name="connsiteX11" fmla="*/ 207125 w 740732"/>
              <a:gd name="connsiteY11" fmla="*/ 286678 h 902628"/>
              <a:gd name="connsiteX12" fmla="*/ 22975 w 740732"/>
              <a:gd name="connsiteY12" fmla="*/ 334303 h 902628"/>
              <a:gd name="connsiteX13" fmla="*/ 140450 w 740732"/>
              <a:gd name="connsiteY13" fmla="*/ 251753 h 902628"/>
              <a:gd name="connsiteX14" fmla="*/ 54725 w 740732"/>
              <a:gd name="connsiteY14" fmla="*/ 210478 h 902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0732" h="902628">
                <a:moveTo>
                  <a:pt x="54725" y="210478"/>
                </a:moveTo>
                <a:cubicBezTo>
                  <a:pt x="107642" y="169203"/>
                  <a:pt x="360054" y="27386"/>
                  <a:pt x="457950" y="4103"/>
                </a:cubicBezTo>
                <a:cubicBezTo>
                  <a:pt x="555846" y="-19180"/>
                  <a:pt x="601354" y="63899"/>
                  <a:pt x="642100" y="70778"/>
                </a:cubicBezTo>
                <a:cubicBezTo>
                  <a:pt x="682846" y="77657"/>
                  <a:pt x="690783" y="20507"/>
                  <a:pt x="702425" y="45378"/>
                </a:cubicBezTo>
                <a:cubicBezTo>
                  <a:pt x="714067" y="70249"/>
                  <a:pt x="731000" y="170790"/>
                  <a:pt x="711950" y="220003"/>
                </a:cubicBezTo>
                <a:cubicBezTo>
                  <a:pt x="692900" y="269216"/>
                  <a:pt x="583363" y="295145"/>
                  <a:pt x="588125" y="340653"/>
                </a:cubicBezTo>
                <a:cubicBezTo>
                  <a:pt x="592887" y="386161"/>
                  <a:pt x="736821" y="442782"/>
                  <a:pt x="740525" y="493053"/>
                </a:cubicBezTo>
                <a:cubicBezTo>
                  <a:pt x="744229" y="543324"/>
                  <a:pt x="698192" y="574015"/>
                  <a:pt x="610350" y="642278"/>
                </a:cubicBezTo>
                <a:cubicBezTo>
                  <a:pt x="522508" y="710541"/>
                  <a:pt x="291792" y="902628"/>
                  <a:pt x="213475" y="902628"/>
                </a:cubicBezTo>
                <a:cubicBezTo>
                  <a:pt x="135158" y="902628"/>
                  <a:pt x="175904" y="694666"/>
                  <a:pt x="140450" y="642278"/>
                </a:cubicBezTo>
                <a:cubicBezTo>
                  <a:pt x="104996" y="589890"/>
                  <a:pt x="-10363" y="647570"/>
                  <a:pt x="750" y="588303"/>
                </a:cubicBezTo>
                <a:cubicBezTo>
                  <a:pt x="11862" y="529036"/>
                  <a:pt x="203421" y="329011"/>
                  <a:pt x="207125" y="286678"/>
                </a:cubicBezTo>
                <a:cubicBezTo>
                  <a:pt x="210829" y="244345"/>
                  <a:pt x="34087" y="340124"/>
                  <a:pt x="22975" y="334303"/>
                </a:cubicBezTo>
                <a:cubicBezTo>
                  <a:pt x="11863" y="328482"/>
                  <a:pt x="130925" y="268157"/>
                  <a:pt x="140450" y="251753"/>
                </a:cubicBezTo>
                <a:cubicBezTo>
                  <a:pt x="149975" y="235349"/>
                  <a:pt x="1808" y="251753"/>
                  <a:pt x="54725" y="210478"/>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2" name="フリーフォーム 341">
            <a:extLst>
              <a:ext uri="{FF2B5EF4-FFF2-40B4-BE49-F238E27FC236}">
                <a16:creationId xmlns:a16="http://schemas.microsoft.com/office/drawing/2014/main" id="{63190C09-E9E0-714C-5E38-9E21625656A2}"/>
              </a:ext>
            </a:extLst>
          </p:cNvPr>
          <p:cNvSpPr/>
          <p:nvPr/>
        </p:nvSpPr>
        <p:spPr>
          <a:xfrm>
            <a:off x="4650268" y="4789459"/>
            <a:ext cx="541330" cy="984726"/>
          </a:xfrm>
          <a:custGeom>
            <a:avLst/>
            <a:gdLst>
              <a:gd name="connsiteX0" fmla="*/ 182989 w 541330"/>
              <a:gd name="connsiteY0" fmla="*/ 265867 h 984726"/>
              <a:gd name="connsiteX1" fmla="*/ 109 w 541330"/>
              <a:gd name="connsiteY1" fmla="*/ 487935 h 984726"/>
              <a:gd name="connsiteX2" fmla="*/ 156863 w 541330"/>
              <a:gd name="connsiteY2" fmla="*/ 827570 h 984726"/>
              <a:gd name="connsiteX3" fmla="*/ 209115 w 541330"/>
              <a:gd name="connsiteY3" fmla="*/ 945135 h 984726"/>
              <a:gd name="connsiteX4" fmla="*/ 535686 w 541330"/>
              <a:gd name="connsiteY4" fmla="*/ 775318 h 984726"/>
              <a:gd name="connsiteX5" fmla="*/ 418121 w 541330"/>
              <a:gd name="connsiteY5" fmla="*/ 984324 h 984726"/>
              <a:gd name="connsiteX6" fmla="*/ 444246 w 541330"/>
              <a:gd name="connsiteY6" fmla="*/ 710004 h 984726"/>
              <a:gd name="connsiteX7" fmla="*/ 483435 w 541330"/>
              <a:gd name="connsiteY7" fmla="*/ 30735 h 984726"/>
              <a:gd name="connsiteX8" fmla="*/ 457309 w 541330"/>
              <a:gd name="connsiteY8" fmla="*/ 135238 h 984726"/>
              <a:gd name="connsiteX9" fmla="*/ 182989 w 541330"/>
              <a:gd name="connsiteY9" fmla="*/ 265867 h 98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1330" h="984726">
                <a:moveTo>
                  <a:pt x="182989" y="265867"/>
                </a:moveTo>
                <a:cubicBezTo>
                  <a:pt x="106789" y="324650"/>
                  <a:pt x="4463" y="394318"/>
                  <a:pt x="109" y="487935"/>
                </a:cubicBezTo>
                <a:cubicBezTo>
                  <a:pt x="-4245" y="581552"/>
                  <a:pt x="122029" y="751370"/>
                  <a:pt x="156863" y="827570"/>
                </a:cubicBezTo>
                <a:cubicBezTo>
                  <a:pt x="191697" y="903770"/>
                  <a:pt x="145978" y="953844"/>
                  <a:pt x="209115" y="945135"/>
                </a:cubicBezTo>
                <a:cubicBezTo>
                  <a:pt x="272252" y="936426"/>
                  <a:pt x="500852" y="768787"/>
                  <a:pt x="535686" y="775318"/>
                </a:cubicBezTo>
                <a:cubicBezTo>
                  <a:pt x="570520" y="781849"/>
                  <a:pt x="433361" y="995210"/>
                  <a:pt x="418121" y="984324"/>
                </a:cubicBezTo>
                <a:cubicBezTo>
                  <a:pt x="402881" y="973438"/>
                  <a:pt x="433360" y="868935"/>
                  <a:pt x="444246" y="710004"/>
                </a:cubicBezTo>
                <a:cubicBezTo>
                  <a:pt x="455132" y="551073"/>
                  <a:pt x="483435" y="30735"/>
                  <a:pt x="483435" y="30735"/>
                </a:cubicBezTo>
                <a:cubicBezTo>
                  <a:pt x="485612" y="-65059"/>
                  <a:pt x="507383" y="89518"/>
                  <a:pt x="457309" y="135238"/>
                </a:cubicBezTo>
                <a:cubicBezTo>
                  <a:pt x="407235" y="180958"/>
                  <a:pt x="259189" y="207084"/>
                  <a:pt x="182989" y="26586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a:extLst>
              <a:ext uri="{FF2B5EF4-FFF2-40B4-BE49-F238E27FC236}">
                <a16:creationId xmlns:a16="http://schemas.microsoft.com/office/drawing/2014/main" id="{07A2FBC9-4B97-C3E5-E12E-7CEB41995A72}"/>
              </a:ext>
            </a:extLst>
          </p:cNvPr>
          <p:cNvGrpSpPr/>
          <p:nvPr/>
        </p:nvGrpSpPr>
        <p:grpSpPr>
          <a:xfrm>
            <a:off x="6967803" y="760579"/>
            <a:ext cx="1646657" cy="5515526"/>
            <a:chOff x="7246620" y="731520"/>
            <a:chExt cx="1646657" cy="5515526"/>
          </a:xfrm>
        </p:grpSpPr>
        <p:grpSp>
          <p:nvGrpSpPr>
            <p:cNvPr id="5" name="グループ化 4">
              <a:extLst>
                <a:ext uri="{FF2B5EF4-FFF2-40B4-BE49-F238E27FC236}">
                  <a16:creationId xmlns:a16="http://schemas.microsoft.com/office/drawing/2014/main" id="{B15F0262-EDB6-7E06-EB3A-521F275543B3}"/>
                </a:ext>
              </a:extLst>
            </p:cNvPr>
            <p:cNvGrpSpPr/>
            <p:nvPr/>
          </p:nvGrpSpPr>
          <p:grpSpPr>
            <a:xfrm>
              <a:off x="7246620" y="731520"/>
              <a:ext cx="1037908" cy="1638258"/>
              <a:chOff x="7246620" y="731520"/>
              <a:chExt cx="1037908" cy="1638258"/>
            </a:xfrm>
          </p:grpSpPr>
          <p:sp>
            <p:nvSpPr>
              <p:cNvPr id="53" name="フリーフォーム 52">
                <a:extLst>
                  <a:ext uri="{FF2B5EF4-FFF2-40B4-BE49-F238E27FC236}">
                    <a16:creationId xmlns:a16="http://schemas.microsoft.com/office/drawing/2014/main" id="{F254D6A9-F31F-F6CB-2A9F-8570FBA3ECF0}"/>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40C3A4A3-421D-483E-4626-4658688F100A}"/>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3B37789D-E32C-3452-44DC-F6535882065D}"/>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2CAD98F3-3993-6FEC-81C5-C5C2F31CEA17}"/>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 name="グループ化 5">
              <a:extLst>
                <a:ext uri="{FF2B5EF4-FFF2-40B4-BE49-F238E27FC236}">
                  <a16:creationId xmlns:a16="http://schemas.microsoft.com/office/drawing/2014/main" id="{D4DD99B5-1591-94F9-A98C-F639BF181A4E}"/>
                </a:ext>
              </a:extLst>
            </p:cNvPr>
            <p:cNvGrpSpPr/>
            <p:nvPr/>
          </p:nvGrpSpPr>
          <p:grpSpPr>
            <a:xfrm>
              <a:off x="7949381" y="2743200"/>
              <a:ext cx="943896" cy="3503846"/>
              <a:chOff x="7949381" y="2743200"/>
              <a:chExt cx="943896" cy="3503846"/>
            </a:xfrm>
          </p:grpSpPr>
          <p:sp>
            <p:nvSpPr>
              <p:cNvPr id="7" name="フリーフォーム 6">
                <a:extLst>
                  <a:ext uri="{FF2B5EF4-FFF2-40B4-BE49-F238E27FC236}">
                    <a16:creationId xmlns:a16="http://schemas.microsoft.com/office/drawing/2014/main" id="{11AD6623-88BC-2E01-B4CC-27950446B623}"/>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5AF2A560-81E7-8FE8-9EC1-B360504C03DF}"/>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F34EDF7D-7DAF-E5D3-2057-6210E9907E61}"/>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C910D863-DC89-F5BE-D73B-F4BF2E5A1525}"/>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0AF8E6EE-2390-876D-6D23-DFB619BA904D}"/>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1B7031DD-A8FD-8DBD-7FB9-C17F9FFBDA5E}"/>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0C4DD00B-F4BE-4D39-4FFB-3B99E98485D5}"/>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C4B77745-5B9F-F868-D3EF-C9FBD0CD53D0}"/>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31D19375-E1E7-C165-26B2-9915F32D158D}"/>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112C4309-8C2F-861E-9E2F-A054097839D9}"/>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E969CD01-8FB2-539A-CE64-EC40B0421842}"/>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42C469D1-A4FD-FCFE-73EA-E8996EECDCD1}"/>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A34A3400-6EA0-498B-BD02-58DAB063303D}"/>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B155D97E-F4CE-35BC-A415-241AC5F45766}"/>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55F308C0-EF1B-74A5-30C9-6972EB49C9FB}"/>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1ACB6AF4-01C0-7A1F-259D-C7884C6E9C53}"/>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73F9F10C-0F6B-FA11-4D79-4E87AB812DEE}"/>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295B8DE3-A718-82D0-3D1C-027F896727C0}"/>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E98CABE7-6174-93CE-2491-DC04C90B80F9}"/>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DC3F4D51-FB43-B950-C90E-1B46C16ABCC4}"/>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A6651C49-97FD-1BD1-4D1B-D2EEAD499A99}"/>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8B620397-9267-61A2-2E95-EBC894BCBE30}"/>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58" name="グループ化 57">
            <a:extLst>
              <a:ext uri="{FF2B5EF4-FFF2-40B4-BE49-F238E27FC236}">
                <a16:creationId xmlns:a16="http://schemas.microsoft.com/office/drawing/2014/main" id="{842A6339-7C29-4C4E-1C10-5CD1D1CFE938}"/>
              </a:ext>
            </a:extLst>
          </p:cNvPr>
          <p:cNvGrpSpPr/>
          <p:nvPr/>
        </p:nvGrpSpPr>
        <p:grpSpPr>
          <a:xfrm rot="1070917">
            <a:off x="1186751" y="1325090"/>
            <a:ext cx="979096" cy="2935587"/>
            <a:chOff x="640012" y="3325103"/>
            <a:chExt cx="979096" cy="2935587"/>
          </a:xfrm>
        </p:grpSpPr>
        <p:sp>
          <p:nvSpPr>
            <p:cNvPr id="81" name="フリーフォーム 80">
              <a:extLst>
                <a:ext uri="{FF2B5EF4-FFF2-40B4-BE49-F238E27FC236}">
                  <a16:creationId xmlns:a16="http://schemas.microsoft.com/office/drawing/2014/main" id="{2EA4DF3F-026E-E277-E111-6539322870DD}"/>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8C66A3E7-A2F9-47B4-F594-CBF0955F8E4C}"/>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21351875-161C-8F49-2575-DFBEDEB715F8}"/>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9E249FEE-B536-F5C1-458C-E4A98DE8FC10}"/>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7333AE00-B222-BEC4-8725-75CFB8ACE3CC}"/>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5069A4D0-DCEF-6A9B-C7E5-93EDD02CC60B}"/>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4B83BF1A-E2F7-3455-057F-96C8EA17279E}"/>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08DCB263-015F-F0E8-2F74-C7B8207F4F89}"/>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BFB57817-F4C6-9F3C-7407-9C1571063CEC}"/>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26671DE3-FEC2-FEDF-9AAA-1D4107929B37}"/>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7F12D14F-2038-09E2-29EE-AE4F0108FBCA}"/>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97EE43C0-D0B5-7201-4ED8-8C392F864145}"/>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BE54D2DD-6838-87F7-1A5C-740F142C7357}"/>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EDCF972A-D5CF-E080-1D1E-73FEF4B20BFF}"/>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802111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A74222D5-3C61-8927-76FA-3F4AD233A62A}"/>
              </a:ext>
            </a:extLst>
          </p:cNvPr>
          <p:cNvPicPr>
            <a:picLocks noChangeAspect="1"/>
          </p:cNvPicPr>
          <p:nvPr/>
        </p:nvPicPr>
        <p:blipFill>
          <a:blip r:embed="rId2"/>
          <a:stretch>
            <a:fillRect/>
          </a:stretch>
        </p:blipFill>
        <p:spPr>
          <a:xfrm>
            <a:off x="822960" y="0"/>
            <a:ext cx="7955280" cy="12694596"/>
          </a:xfrm>
          <a:prstGeom prst="rect">
            <a:avLst/>
          </a:prstGeom>
        </p:spPr>
      </p:pic>
    </p:spTree>
    <p:extLst>
      <p:ext uri="{BB962C8B-B14F-4D97-AF65-F5344CB8AC3E}">
        <p14:creationId xmlns:p14="http://schemas.microsoft.com/office/powerpoint/2010/main" val="524378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14A8933-9572-7328-AAEA-20AA745E6D26}"/>
              </a:ext>
            </a:extLst>
          </p:cNvPr>
          <p:cNvSpPr txBox="1"/>
          <p:nvPr/>
        </p:nvSpPr>
        <p:spPr>
          <a:xfrm>
            <a:off x="1547446" y="1899138"/>
            <a:ext cx="4339650" cy="5078313"/>
          </a:xfrm>
          <a:prstGeom prst="rect">
            <a:avLst/>
          </a:prstGeom>
          <a:noFill/>
        </p:spPr>
        <p:txBody>
          <a:bodyPr wrap="none" rtlCol="0">
            <a:spAutoFit/>
          </a:bodyPr>
          <a:lstStyle/>
          <a:p>
            <a:r>
              <a:rPr kumimoji="1" lang="ja-JP" altLang="en-US"/>
              <a:t>秋山森乃進</a:t>
            </a:r>
            <a:endParaRPr kumimoji="1" lang="en-US" altLang="ja-JP" dirty="0"/>
          </a:p>
          <a:p>
            <a:endParaRPr kumimoji="1" lang="en-US" altLang="ja-JP" dirty="0"/>
          </a:p>
          <a:p>
            <a:r>
              <a:rPr lang="ja-JP" altLang="en-US" b="1" i="0" u="none" strike="noStrike">
                <a:solidFill>
                  <a:srgbClr val="0F0F0F"/>
                </a:solidFill>
                <a:effectLst/>
                <a:latin typeface="Roboto" panose="02000000000000000000" pitchFamily="2" charset="0"/>
              </a:rPr>
              <a:t>プロアルバイター西尾一男</a:t>
            </a:r>
            <a:endParaRPr lang="en-US" altLang="ja-JP" b="1" i="0" u="none" strike="noStrike" dirty="0">
              <a:solidFill>
                <a:srgbClr val="0F0F0F"/>
              </a:solidFill>
              <a:effectLst/>
              <a:latin typeface="Roboto" panose="02000000000000000000" pitchFamily="2" charset="0"/>
            </a:endParaRPr>
          </a:p>
          <a:p>
            <a:endParaRPr lang="en-US" altLang="ja-JP" b="1" dirty="0">
              <a:solidFill>
                <a:srgbClr val="0F0F0F"/>
              </a:solidFill>
              <a:latin typeface="Roboto" panose="02000000000000000000" pitchFamily="2" charset="0"/>
            </a:endParaRPr>
          </a:p>
          <a:p>
            <a:endParaRPr lang="en-US" altLang="ja-JP" b="1" i="0" u="none" strike="noStrike" dirty="0">
              <a:solidFill>
                <a:srgbClr val="0F0F0F"/>
              </a:solidFill>
              <a:effectLst/>
              <a:latin typeface="Roboto" panose="02000000000000000000" pitchFamily="2" charset="0"/>
            </a:endParaRPr>
          </a:p>
          <a:p>
            <a:r>
              <a:rPr kumimoji="1" lang="ja-JP" altLang="en-US" sz="1800"/>
              <a:t>久地</a:t>
            </a:r>
            <a:endParaRPr kumimoji="1" lang="en-US" altLang="ja-JP" sz="1800" dirty="0"/>
          </a:p>
          <a:p>
            <a:r>
              <a:rPr kumimoji="1" lang="ja-JP" altLang="en-US" sz="1800"/>
              <a:t>尻手うめ子</a:t>
            </a:r>
            <a:endParaRPr kumimoji="1" lang="en-US" altLang="ja-JP" sz="1800" dirty="0"/>
          </a:p>
          <a:p>
            <a:r>
              <a:rPr lang="ja-JP" altLang="en-US" sz="1800"/>
              <a:t>大学</a:t>
            </a:r>
            <a:r>
              <a:rPr lang="en-US" altLang="ja-JP" sz="1800" dirty="0"/>
              <a:t>2</a:t>
            </a:r>
            <a:r>
              <a:rPr lang="ja-JP" altLang="en-US" sz="1800"/>
              <a:t>年生</a:t>
            </a:r>
            <a:endParaRPr lang="en-US" altLang="ja-JP" sz="1800" dirty="0"/>
          </a:p>
          <a:p>
            <a:r>
              <a:rPr kumimoji="1" lang="ja-JP" altLang="en-US" sz="1800"/>
              <a:t>教育学部　</a:t>
            </a:r>
            <a:endParaRPr kumimoji="1" lang="en-US" altLang="ja-JP" sz="1800" dirty="0"/>
          </a:p>
          <a:p>
            <a:r>
              <a:rPr lang="ja-JP" altLang="en-US" sz="1800"/>
              <a:t>実家。</a:t>
            </a:r>
            <a:endParaRPr lang="en-US" altLang="ja-JP" sz="1800" dirty="0"/>
          </a:p>
          <a:p>
            <a:r>
              <a:rPr lang="ja-JP" altLang="en-US" sz="1800"/>
              <a:t>５人暮らし</a:t>
            </a:r>
            <a:endParaRPr lang="en-US" altLang="ja-JP" sz="1800" dirty="0"/>
          </a:p>
          <a:p>
            <a:r>
              <a:rPr kumimoji="1" lang="ja-JP" altLang="en-US" sz="1800"/>
              <a:t>長女（２５）・・・桜子・・しっかり者</a:t>
            </a:r>
            <a:endParaRPr kumimoji="1" lang="en-US" altLang="ja-JP" sz="1800" dirty="0"/>
          </a:p>
          <a:p>
            <a:r>
              <a:rPr lang="ja-JP" altLang="en-US" sz="1800"/>
              <a:t>次女（２０）・・・梅子</a:t>
            </a:r>
            <a:endParaRPr lang="en-US" altLang="ja-JP" sz="1800" dirty="0"/>
          </a:p>
          <a:p>
            <a:r>
              <a:rPr lang="ja-JP" altLang="en-US" sz="1800"/>
              <a:t>長男（１７）・・・竹男</a:t>
            </a:r>
            <a:endParaRPr lang="en-US" altLang="ja-JP" sz="1800" dirty="0"/>
          </a:p>
          <a:p>
            <a:r>
              <a:rPr lang="ja-JP" altLang="en-US" sz="1800"/>
              <a:t>父（５３）・・・松男</a:t>
            </a:r>
            <a:endParaRPr lang="en-US" altLang="ja-JP" sz="1800" dirty="0"/>
          </a:p>
          <a:p>
            <a:r>
              <a:rPr kumimoji="1" lang="ja-JP" altLang="en-US" sz="1800"/>
              <a:t>母（５３）・・・小百合</a:t>
            </a:r>
          </a:p>
          <a:p>
            <a:endParaRPr lang="ja-JP" altLang="en-US" b="1" i="0" u="none" strike="noStrike">
              <a:solidFill>
                <a:srgbClr val="0F0F0F"/>
              </a:solidFill>
              <a:effectLst/>
              <a:latin typeface="Roboto" panose="02000000000000000000" pitchFamily="2" charset="0"/>
            </a:endParaRPr>
          </a:p>
          <a:p>
            <a:endParaRPr kumimoji="1" lang="ja-JP" altLang="en-US"/>
          </a:p>
        </p:txBody>
      </p:sp>
    </p:spTree>
    <p:extLst>
      <p:ext uri="{BB962C8B-B14F-4D97-AF65-F5344CB8AC3E}">
        <p14:creationId xmlns:p14="http://schemas.microsoft.com/office/powerpoint/2010/main" val="1651341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F351F-0AA5-A214-1F61-0D1D4D6C5A5D}"/>
            </a:ext>
          </a:extLst>
        </p:cNvPr>
        <p:cNvGrpSpPr/>
        <p:nvPr/>
      </p:nvGrpSpPr>
      <p:grpSpPr>
        <a:xfrm>
          <a:off x="0" y="0"/>
          <a:ext cx="0" cy="0"/>
          <a:chOff x="0" y="0"/>
          <a:chExt cx="0" cy="0"/>
        </a:xfrm>
      </p:grpSpPr>
      <p:sp>
        <p:nvSpPr>
          <p:cNvPr id="166" name="フリーフォーム 165">
            <a:extLst>
              <a:ext uri="{FF2B5EF4-FFF2-40B4-BE49-F238E27FC236}">
                <a16:creationId xmlns:a16="http://schemas.microsoft.com/office/drawing/2014/main" id="{DD1F6EFD-BAD1-2874-29A5-1135D61B4963}"/>
              </a:ext>
            </a:extLst>
          </p:cNvPr>
          <p:cNvSpPr/>
          <p:nvPr/>
        </p:nvSpPr>
        <p:spPr>
          <a:xfrm>
            <a:off x="4388791" y="8970826"/>
            <a:ext cx="498999" cy="1658650"/>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F2E971B6-493D-56B4-F10A-6E9C67B967D8}"/>
              </a:ext>
            </a:extLst>
          </p:cNvPr>
          <p:cNvSpPr/>
          <p:nvPr/>
        </p:nvSpPr>
        <p:spPr>
          <a:xfrm>
            <a:off x="4062816" y="7111212"/>
            <a:ext cx="1625505" cy="2029613"/>
          </a:xfrm>
          <a:custGeom>
            <a:avLst/>
            <a:gdLst>
              <a:gd name="connsiteX0" fmla="*/ 144619 w 1625505"/>
              <a:gd name="connsiteY0" fmla="*/ 84459 h 2212090"/>
              <a:gd name="connsiteX1" fmla="*/ 305984 w 1625505"/>
              <a:gd name="connsiteY1" fmla="*/ 532694 h 2212090"/>
              <a:gd name="connsiteX2" fmla="*/ 228290 w 1625505"/>
              <a:gd name="connsiteY2" fmla="*/ 1028741 h 2212090"/>
              <a:gd name="connsiteX3" fmla="*/ 300008 w 1625505"/>
              <a:gd name="connsiteY3" fmla="*/ 992882 h 2212090"/>
              <a:gd name="connsiteX4" fmla="*/ 264149 w 1625505"/>
              <a:gd name="connsiteY4" fmla="*/ 1542717 h 2212090"/>
              <a:gd name="connsiteX5" fmla="*/ 323913 w 1625505"/>
              <a:gd name="connsiteY5" fmla="*/ 1441117 h 2212090"/>
              <a:gd name="connsiteX6" fmla="*/ 78878 w 1625505"/>
              <a:gd name="connsiteY6" fmla="*/ 1841541 h 2212090"/>
              <a:gd name="connsiteX7" fmla="*/ 186455 w 1625505"/>
              <a:gd name="connsiteY7" fmla="*/ 1763847 h 2212090"/>
              <a:gd name="connsiteX8" fmla="*/ 54972 w 1625505"/>
              <a:gd name="connsiteY8" fmla="*/ 2074623 h 2212090"/>
              <a:gd name="connsiteX9" fmla="*/ 144619 w 1625505"/>
              <a:gd name="connsiteY9" fmla="*/ 2062670 h 2212090"/>
              <a:gd name="connsiteX10" fmla="*/ 1584949 w 1625505"/>
              <a:gd name="connsiteY10" fmla="*/ 2212082 h 2212090"/>
              <a:gd name="connsiteX11" fmla="*/ 1214408 w 1625505"/>
              <a:gd name="connsiteY11" fmla="*/ 2068647 h 2212090"/>
              <a:gd name="connsiteX12" fmla="*/ 1064996 w 1625505"/>
              <a:gd name="connsiteY12" fmla="*/ 1853494 h 2212090"/>
              <a:gd name="connsiteX13" fmla="*/ 1154643 w 1625505"/>
              <a:gd name="connsiteY13" fmla="*/ 1082529 h 2212090"/>
              <a:gd name="connsiteX14" fmla="*/ 1070972 w 1625505"/>
              <a:gd name="connsiteY14" fmla="*/ 544647 h 2212090"/>
              <a:gd name="connsiteX15" fmla="*/ 808008 w 1625505"/>
              <a:gd name="connsiteY15" fmla="*/ 90435 h 2212090"/>
              <a:gd name="connsiteX16" fmla="*/ 867772 w 1625505"/>
              <a:gd name="connsiteY16" fmla="*/ 180082 h 2212090"/>
              <a:gd name="connsiteX17" fmla="*/ 646643 w 1625505"/>
              <a:gd name="connsiteY17" fmla="*/ 788 h 2212090"/>
              <a:gd name="connsiteX18" fmla="*/ 485278 w 1625505"/>
              <a:gd name="connsiteY18" fmla="*/ 114341 h 2212090"/>
              <a:gd name="connsiteX19" fmla="*/ 144619 w 1625505"/>
              <a:gd name="connsiteY19" fmla="*/ 84459 h 2212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25505" h="2212090">
                <a:moveTo>
                  <a:pt x="144619" y="84459"/>
                </a:moveTo>
                <a:cubicBezTo>
                  <a:pt x="114737" y="154184"/>
                  <a:pt x="292039" y="375314"/>
                  <a:pt x="305984" y="532694"/>
                </a:cubicBezTo>
                <a:cubicBezTo>
                  <a:pt x="319929" y="690074"/>
                  <a:pt x="229286" y="952043"/>
                  <a:pt x="228290" y="1028741"/>
                </a:cubicBezTo>
                <a:cubicBezTo>
                  <a:pt x="227294" y="1105439"/>
                  <a:pt x="294032" y="907219"/>
                  <a:pt x="300008" y="992882"/>
                </a:cubicBezTo>
                <a:cubicBezTo>
                  <a:pt x="305985" y="1078545"/>
                  <a:pt x="260165" y="1468011"/>
                  <a:pt x="264149" y="1542717"/>
                </a:cubicBezTo>
                <a:cubicBezTo>
                  <a:pt x="268133" y="1617423"/>
                  <a:pt x="354792" y="1391313"/>
                  <a:pt x="323913" y="1441117"/>
                </a:cubicBezTo>
                <a:cubicBezTo>
                  <a:pt x="293035" y="1490921"/>
                  <a:pt x="101788" y="1787753"/>
                  <a:pt x="78878" y="1841541"/>
                </a:cubicBezTo>
                <a:cubicBezTo>
                  <a:pt x="55968" y="1895329"/>
                  <a:pt x="190439" y="1725000"/>
                  <a:pt x="186455" y="1763847"/>
                </a:cubicBezTo>
                <a:cubicBezTo>
                  <a:pt x="182471" y="1802694"/>
                  <a:pt x="61945" y="2024819"/>
                  <a:pt x="54972" y="2074623"/>
                </a:cubicBezTo>
                <a:cubicBezTo>
                  <a:pt x="47999" y="2124427"/>
                  <a:pt x="-110377" y="2039760"/>
                  <a:pt x="144619" y="2062670"/>
                </a:cubicBezTo>
                <a:cubicBezTo>
                  <a:pt x="399615" y="2085580"/>
                  <a:pt x="1406651" y="2211086"/>
                  <a:pt x="1584949" y="2212082"/>
                </a:cubicBezTo>
                <a:cubicBezTo>
                  <a:pt x="1763247" y="2213078"/>
                  <a:pt x="1301067" y="2128412"/>
                  <a:pt x="1214408" y="2068647"/>
                </a:cubicBezTo>
                <a:cubicBezTo>
                  <a:pt x="1127749" y="2008882"/>
                  <a:pt x="1074957" y="2017847"/>
                  <a:pt x="1064996" y="1853494"/>
                </a:cubicBezTo>
                <a:cubicBezTo>
                  <a:pt x="1055035" y="1689141"/>
                  <a:pt x="1153647" y="1300670"/>
                  <a:pt x="1154643" y="1082529"/>
                </a:cubicBezTo>
                <a:cubicBezTo>
                  <a:pt x="1155639" y="864388"/>
                  <a:pt x="1128745" y="709996"/>
                  <a:pt x="1070972" y="544647"/>
                </a:cubicBezTo>
                <a:cubicBezTo>
                  <a:pt x="1013199" y="379298"/>
                  <a:pt x="841875" y="151196"/>
                  <a:pt x="808008" y="90435"/>
                </a:cubicBezTo>
                <a:cubicBezTo>
                  <a:pt x="774141" y="29674"/>
                  <a:pt x="894666" y="195023"/>
                  <a:pt x="867772" y="180082"/>
                </a:cubicBezTo>
                <a:cubicBezTo>
                  <a:pt x="840878" y="165141"/>
                  <a:pt x="710392" y="11745"/>
                  <a:pt x="646643" y="788"/>
                </a:cubicBezTo>
                <a:cubicBezTo>
                  <a:pt x="582894" y="-10169"/>
                  <a:pt x="563968" y="96412"/>
                  <a:pt x="485278" y="114341"/>
                </a:cubicBezTo>
                <a:cubicBezTo>
                  <a:pt x="406588" y="132270"/>
                  <a:pt x="174501" y="14734"/>
                  <a:pt x="144619" y="84459"/>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94BE7F5A-C865-16FE-CFE4-D1D6A8ED2BEA}"/>
              </a:ext>
            </a:extLst>
          </p:cNvPr>
          <p:cNvSpPr/>
          <p:nvPr/>
        </p:nvSpPr>
        <p:spPr>
          <a:xfrm>
            <a:off x="4874959" y="6666375"/>
            <a:ext cx="1944389" cy="967938"/>
          </a:xfrm>
          <a:custGeom>
            <a:avLst/>
            <a:gdLst>
              <a:gd name="connsiteX0" fmla="*/ 1841 w 1944389"/>
              <a:gd name="connsiteY0" fmla="*/ 355978 h 967938"/>
              <a:gd name="connsiteX1" fmla="*/ 324570 w 1944389"/>
              <a:gd name="connsiteY1" fmla="*/ 81060 h 967938"/>
              <a:gd name="connsiteX2" fmla="*/ 790735 w 1944389"/>
              <a:gd name="connsiteY2" fmla="*/ 51178 h 967938"/>
              <a:gd name="connsiteX3" fmla="*/ 784759 w 1944389"/>
              <a:gd name="connsiteY3" fmla="*/ 3366 h 967938"/>
              <a:gd name="connsiteX4" fmla="*/ 1203112 w 1944389"/>
              <a:gd name="connsiteY4" fmla="*/ 152778 h 967938"/>
              <a:gd name="connsiteX5" fmla="*/ 1191159 w 1944389"/>
              <a:gd name="connsiteY5" fmla="*/ 122896 h 967938"/>
              <a:gd name="connsiteX6" fmla="*/ 1735017 w 1944389"/>
              <a:gd name="connsiteY6" fmla="*/ 660778 h 967938"/>
              <a:gd name="connsiteX7" fmla="*/ 1735017 w 1944389"/>
              <a:gd name="connsiteY7" fmla="*/ 618943 h 967938"/>
              <a:gd name="connsiteX8" fmla="*/ 1944194 w 1944389"/>
              <a:gd name="connsiteY8" fmla="*/ 881907 h 967938"/>
              <a:gd name="connsiteX9" fmla="*/ 1693182 w 1944389"/>
              <a:gd name="connsiteY9" fmla="*/ 953625 h 967938"/>
              <a:gd name="connsiteX10" fmla="*/ 1376429 w 1944389"/>
              <a:gd name="connsiteY10" fmla="*/ 630896 h 967938"/>
              <a:gd name="connsiteX11" fmla="*/ 981982 w 1944389"/>
              <a:gd name="connsiteY11" fmla="*/ 445625 h 967938"/>
              <a:gd name="connsiteX12" fmla="*/ 695112 w 1944389"/>
              <a:gd name="connsiteY12" fmla="*/ 517343 h 967938"/>
              <a:gd name="connsiteX13" fmla="*/ 635347 w 1944389"/>
              <a:gd name="connsiteY13" fmla="*/ 445625 h 967938"/>
              <a:gd name="connsiteX14" fmla="*/ 222970 w 1944389"/>
              <a:gd name="connsiteY14" fmla="*/ 535272 h 967938"/>
              <a:gd name="connsiteX15" fmla="*/ 193088 w 1944389"/>
              <a:gd name="connsiteY15" fmla="*/ 463554 h 967938"/>
              <a:gd name="connsiteX16" fmla="*/ 1841 w 1944389"/>
              <a:gd name="connsiteY16" fmla="*/ 355978 h 96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4389" h="967938">
                <a:moveTo>
                  <a:pt x="1841" y="355978"/>
                </a:moveTo>
                <a:cubicBezTo>
                  <a:pt x="23755" y="292229"/>
                  <a:pt x="193088" y="131860"/>
                  <a:pt x="324570" y="81060"/>
                </a:cubicBezTo>
                <a:cubicBezTo>
                  <a:pt x="456052" y="30260"/>
                  <a:pt x="714037" y="64127"/>
                  <a:pt x="790735" y="51178"/>
                </a:cubicBezTo>
                <a:cubicBezTo>
                  <a:pt x="867433" y="38229"/>
                  <a:pt x="716030" y="-13567"/>
                  <a:pt x="784759" y="3366"/>
                </a:cubicBezTo>
                <a:cubicBezTo>
                  <a:pt x="853489" y="20299"/>
                  <a:pt x="1203112" y="152778"/>
                  <a:pt x="1203112" y="152778"/>
                </a:cubicBezTo>
                <a:cubicBezTo>
                  <a:pt x="1270845" y="172700"/>
                  <a:pt x="1102508" y="38229"/>
                  <a:pt x="1191159" y="122896"/>
                </a:cubicBezTo>
                <a:cubicBezTo>
                  <a:pt x="1279810" y="207563"/>
                  <a:pt x="1644374" y="578104"/>
                  <a:pt x="1735017" y="660778"/>
                </a:cubicBezTo>
                <a:cubicBezTo>
                  <a:pt x="1825660" y="743452"/>
                  <a:pt x="1700154" y="582088"/>
                  <a:pt x="1735017" y="618943"/>
                </a:cubicBezTo>
                <a:cubicBezTo>
                  <a:pt x="1769880" y="655798"/>
                  <a:pt x="1951166" y="826127"/>
                  <a:pt x="1944194" y="881907"/>
                </a:cubicBezTo>
                <a:cubicBezTo>
                  <a:pt x="1937222" y="937687"/>
                  <a:pt x="1787810" y="995460"/>
                  <a:pt x="1693182" y="953625"/>
                </a:cubicBezTo>
                <a:cubicBezTo>
                  <a:pt x="1598555" y="911790"/>
                  <a:pt x="1494962" y="715563"/>
                  <a:pt x="1376429" y="630896"/>
                </a:cubicBezTo>
                <a:cubicBezTo>
                  <a:pt x="1257896" y="546229"/>
                  <a:pt x="1095535" y="464550"/>
                  <a:pt x="981982" y="445625"/>
                </a:cubicBezTo>
                <a:cubicBezTo>
                  <a:pt x="868429" y="426700"/>
                  <a:pt x="752884" y="517343"/>
                  <a:pt x="695112" y="517343"/>
                </a:cubicBezTo>
                <a:cubicBezTo>
                  <a:pt x="637340" y="517343"/>
                  <a:pt x="714037" y="442637"/>
                  <a:pt x="635347" y="445625"/>
                </a:cubicBezTo>
                <a:cubicBezTo>
                  <a:pt x="556657" y="448613"/>
                  <a:pt x="296680" y="532284"/>
                  <a:pt x="222970" y="535272"/>
                </a:cubicBezTo>
                <a:cubicBezTo>
                  <a:pt x="149260" y="538260"/>
                  <a:pt x="225958" y="496424"/>
                  <a:pt x="193088" y="463554"/>
                </a:cubicBezTo>
                <a:cubicBezTo>
                  <a:pt x="160218" y="430684"/>
                  <a:pt x="-20073" y="419727"/>
                  <a:pt x="1841" y="355978"/>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0CDF5C42-51BB-3A9D-FB8D-EC16C3D8B56D}"/>
              </a:ext>
            </a:extLst>
          </p:cNvPr>
          <p:cNvSpPr/>
          <p:nvPr/>
        </p:nvSpPr>
        <p:spPr>
          <a:xfrm>
            <a:off x="3002904" y="6436032"/>
            <a:ext cx="511266" cy="400843"/>
          </a:xfrm>
          <a:custGeom>
            <a:avLst/>
            <a:gdLst>
              <a:gd name="connsiteX0" fmla="*/ 3261 w 511266"/>
              <a:gd name="connsiteY0" fmla="*/ 191874 h 400843"/>
              <a:gd name="connsiteX1" fmla="*/ 290131 w 511266"/>
              <a:gd name="connsiteY1" fmla="*/ 78321 h 400843"/>
              <a:gd name="connsiteX2" fmla="*/ 308061 w 511266"/>
              <a:gd name="connsiteY2" fmla="*/ 627 h 400843"/>
              <a:gd name="connsiteX3" fmla="*/ 511261 w 511266"/>
              <a:gd name="connsiteY3" fmla="*/ 120156 h 400843"/>
              <a:gd name="connsiteX4" fmla="*/ 314037 w 511266"/>
              <a:gd name="connsiteY4" fmla="*/ 347262 h 400843"/>
              <a:gd name="connsiteX5" fmla="*/ 146696 w 511266"/>
              <a:gd name="connsiteY5" fmla="*/ 389097 h 400843"/>
              <a:gd name="connsiteX6" fmla="*/ 3261 w 511266"/>
              <a:gd name="connsiteY6" fmla="*/ 191874 h 400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1266" h="400843">
                <a:moveTo>
                  <a:pt x="3261" y="191874"/>
                </a:moveTo>
                <a:cubicBezTo>
                  <a:pt x="27167" y="140078"/>
                  <a:pt x="239331" y="110195"/>
                  <a:pt x="290131" y="78321"/>
                </a:cubicBezTo>
                <a:cubicBezTo>
                  <a:pt x="340931" y="46447"/>
                  <a:pt x="271206" y="-6346"/>
                  <a:pt x="308061" y="627"/>
                </a:cubicBezTo>
                <a:cubicBezTo>
                  <a:pt x="344916" y="7599"/>
                  <a:pt x="510265" y="62384"/>
                  <a:pt x="511261" y="120156"/>
                </a:cubicBezTo>
                <a:cubicBezTo>
                  <a:pt x="512257" y="177928"/>
                  <a:pt x="374798" y="302439"/>
                  <a:pt x="314037" y="347262"/>
                </a:cubicBezTo>
                <a:cubicBezTo>
                  <a:pt x="253276" y="392085"/>
                  <a:pt x="200484" y="416987"/>
                  <a:pt x="146696" y="389097"/>
                </a:cubicBezTo>
                <a:cubicBezTo>
                  <a:pt x="92908" y="361207"/>
                  <a:pt x="-20645" y="243670"/>
                  <a:pt x="3261" y="191874"/>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リーフォーム 61">
            <a:extLst>
              <a:ext uri="{FF2B5EF4-FFF2-40B4-BE49-F238E27FC236}">
                <a16:creationId xmlns:a16="http://schemas.microsoft.com/office/drawing/2014/main" id="{7B143F35-90D4-60B6-6F28-783F3E92CB15}"/>
              </a:ext>
            </a:extLst>
          </p:cNvPr>
          <p:cNvSpPr/>
          <p:nvPr/>
        </p:nvSpPr>
        <p:spPr>
          <a:xfrm>
            <a:off x="3077795" y="6544235"/>
            <a:ext cx="1907746" cy="938453"/>
          </a:xfrm>
          <a:custGeom>
            <a:avLst/>
            <a:gdLst>
              <a:gd name="connsiteX0" fmla="*/ 215240 w 1907746"/>
              <a:gd name="connsiteY0" fmla="*/ 0 h 938453"/>
              <a:gd name="connsiteX1" fmla="*/ 543946 w 1907746"/>
              <a:gd name="connsiteY1" fmla="*/ 227106 h 938453"/>
              <a:gd name="connsiteX2" fmla="*/ 1302958 w 1907746"/>
              <a:gd name="connsiteY2" fmla="*/ 352612 h 938453"/>
              <a:gd name="connsiteX3" fmla="*/ 1213311 w 1907746"/>
              <a:gd name="connsiteY3" fmla="*/ 358589 h 938453"/>
              <a:gd name="connsiteX4" fmla="*/ 1494205 w 1907746"/>
              <a:gd name="connsiteY4" fmla="*/ 418353 h 938453"/>
              <a:gd name="connsiteX5" fmla="*/ 1697405 w 1907746"/>
              <a:gd name="connsiteY5" fmla="*/ 591671 h 938453"/>
              <a:gd name="connsiteX6" fmla="*/ 1589829 w 1907746"/>
              <a:gd name="connsiteY6" fmla="*/ 400424 h 938453"/>
              <a:gd name="connsiteX7" fmla="*/ 1882676 w 1907746"/>
              <a:gd name="connsiteY7" fmla="*/ 573741 h 938453"/>
              <a:gd name="connsiteX8" fmla="*/ 1852793 w 1907746"/>
              <a:gd name="connsiteY8" fmla="*/ 747059 h 938453"/>
              <a:gd name="connsiteX9" fmla="*/ 1536040 w 1907746"/>
              <a:gd name="connsiteY9" fmla="*/ 651436 h 938453"/>
              <a:gd name="connsiteX10" fmla="*/ 1356746 w 1907746"/>
              <a:gd name="connsiteY10" fmla="*/ 776941 h 938453"/>
              <a:gd name="connsiteX11" fmla="*/ 1285029 w 1907746"/>
              <a:gd name="connsiteY11" fmla="*/ 938306 h 938453"/>
              <a:gd name="connsiteX12" fmla="*/ 1213311 w 1907746"/>
              <a:gd name="connsiteY12" fmla="*/ 800847 h 938453"/>
              <a:gd name="connsiteX13" fmla="*/ 496134 w 1907746"/>
              <a:gd name="connsiteY13" fmla="*/ 555812 h 938453"/>
              <a:gd name="connsiteX14" fmla="*/ 579805 w 1907746"/>
              <a:gd name="connsiteY14" fmla="*/ 681318 h 938453"/>
              <a:gd name="connsiteX15" fmla="*/ 12040 w 1907746"/>
              <a:gd name="connsiteY15" fmla="*/ 167341 h 938453"/>
              <a:gd name="connsiteX16" fmla="*/ 191334 w 1907746"/>
              <a:gd name="connsiteY16" fmla="*/ 227106 h 938453"/>
              <a:gd name="connsiteX17" fmla="*/ 215240 w 1907746"/>
              <a:gd name="connsiteY17" fmla="*/ 0 h 93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07746" h="938453">
                <a:moveTo>
                  <a:pt x="215240" y="0"/>
                </a:moveTo>
                <a:cubicBezTo>
                  <a:pt x="274009" y="0"/>
                  <a:pt x="362660" y="168337"/>
                  <a:pt x="543946" y="227106"/>
                </a:cubicBezTo>
                <a:cubicBezTo>
                  <a:pt x="725232" y="285875"/>
                  <a:pt x="1191397" y="330698"/>
                  <a:pt x="1302958" y="352612"/>
                </a:cubicBezTo>
                <a:cubicBezTo>
                  <a:pt x="1414519" y="374526"/>
                  <a:pt x="1181437" y="347632"/>
                  <a:pt x="1213311" y="358589"/>
                </a:cubicBezTo>
                <a:cubicBezTo>
                  <a:pt x="1245185" y="369546"/>
                  <a:pt x="1413523" y="379506"/>
                  <a:pt x="1494205" y="418353"/>
                </a:cubicBezTo>
                <a:cubicBezTo>
                  <a:pt x="1574887" y="457200"/>
                  <a:pt x="1681468" y="594659"/>
                  <a:pt x="1697405" y="591671"/>
                </a:cubicBezTo>
                <a:cubicBezTo>
                  <a:pt x="1713342" y="588683"/>
                  <a:pt x="1558951" y="403412"/>
                  <a:pt x="1589829" y="400424"/>
                </a:cubicBezTo>
                <a:cubicBezTo>
                  <a:pt x="1620707" y="397436"/>
                  <a:pt x="1838849" y="515969"/>
                  <a:pt x="1882676" y="573741"/>
                </a:cubicBezTo>
                <a:cubicBezTo>
                  <a:pt x="1926503" y="631513"/>
                  <a:pt x="1910566" y="734110"/>
                  <a:pt x="1852793" y="747059"/>
                </a:cubicBezTo>
                <a:cubicBezTo>
                  <a:pt x="1795020" y="760008"/>
                  <a:pt x="1618715" y="646456"/>
                  <a:pt x="1536040" y="651436"/>
                </a:cubicBezTo>
                <a:cubicBezTo>
                  <a:pt x="1453366" y="656416"/>
                  <a:pt x="1398581" y="729129"/>
                  <a:pt x="1356746" y="776941"/>
                </a:cubicBezTo>
                <a:cubicBezTo>
                  <a:pt x="1314911" y="824753"/>
                  <a:pt x="1308935" y="934322"/>
                  <a:pt x="1285029" y="938306"/>
                </a:cubicBezTo>
                <a:cubicBezTo>
                  <a:pt x="1261123" y="942290"/>
                  <a:pt x="1344793" y="864596"/>
                  <a:pt x="1213311" y="800847"/>
                </a:cubicBezTo>
                <a:cubicBezTo>
                  <a:pt x="1081829" y="737098"/>
                  <a:pt x="601718" y="575733"/>
                  <a:pt x="496134" y="555812"/>
                </a:cubicBezTo>
                <a:cubicBezTo>
                  <a:pt x="390550" y="535891"/>
                  <a:pt x="660487" y="746063"/>
                  <a:pt x="579805" y="681318"/>
                </a:cubicBezTo>
                <a:cubicBezTo>
                  <a:pt x="499123" y="616573"/>
                  <a:pt x="76785" y="243043"/>
                  <a:pt x="12040" y="167341"/>
                </a:cubicBezTo>
                <a:cubicBezTo>
                  <a:pt x="-52705" y="91639"/>
                  <a:pt x="163444" y="252008"/>
                  <a:pt x="191334" y="227106"/>
                </a:cubicBezTo>
                <a:cubicBezTo>
                  <a:pt x="219224" y="202204"/>
                  <a:pt x="156471" y="0"/>
                  <a:pt x="215240" y="0"/>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720D15D3-D05A-4CF9-17C1-FD7CE853993F}"/>
              </a:ext>
            </a:extLst>
          </p:cNvPr>
          <p:cNvSpPr/>
          <p:nvPr/>
        </p:nvSpPr>
        <p:spPr>
          <a:xfrm>
            <a:off x="5001501" y="7025996"/>
            <a:ext cx="874721" cy="2331937"/>
          </a:xfrm>
          <a:custGeom>
            <a:avLst/>
            <a:gdLst>
              <a:gd name="connsiteX0" fmla="*/ 6781 w 874721"/>
              <a:gd name="connsiteY0" fmla="*/ 115886 h 2331937"/>
              <a:gd name="connsiteX1" fmla="*/ 84475 w 874721"/>
              <a:gd name="connsiteY1" fmla="*/ 259322 h 2331937"/>
              <a:gd name="connsiteX2" fmla="*/ 54593 w 874721"/>
              <a:gd name="connsiteY2" fmla="*/ 462522 h 2331937"/>
              <a:gd name="connsiteX3" fmla="*/ 186075 w 874721"/>
              <a:gd name="connsiteY3" fmla="*/ 922710 h 2331937"/>
              <a:gd name="connsiteX4" fmla="*/ 108381 w 874721"/>
              <a:gd name="connsiteY4" fmla="*/ 1693675 h 2331937"/>
              <a:gd name="connsiteX5" fmla="*/ 42640 w 874721"/>
              <a:gd name="connsiteY5" fmla="*/ 2058239 h 2331937"/>
              <a:gd name="connsiteX6" fmla="*/ 437087 w 874721"/>
              <a:gd name="connsiteY6" fmla="*/ 2243510 h 2331937"/>
              <a:gd name="connsiteX7" fmla="*/ 622358 w 874721"/>
              <a:gd name="connsiteY7" fmla="*/ 2297298 h 2331937"/>
              <a:gd name="connsiteX8" fmla="*/ 873370 w 874721"/>
              <a:gd name="connsiteY8" fmla="*/ 1717580 h 2331937"/>
              <a:gd name="connsiteX9" fmla="*/ 723958 w 874721"/>
              <a:gd name="connsiteY9" fmla="*/ 862945 h 2331937"/>
              <a:gd name="connsiteX10" fmla="*/ 759817 w 874721"/>
              <a:gd name="connsiteY10" fmla="*/ 845016 h 2331937"/>
              <a:gd name="connsiteX11" fmla="*/ 443064 w 874721"/>
              <a:gd name="connsiteY11" fmla="*/ 38192 h 2331937"/>
              <a:gd name="connsiteX12" fmla="*/ 287675 w 874721"/>
              <a:gd name="connsiteY12" fmla="*/ 127839 h 2331937"/>
              <a:gd name="connsiteX13" fmla="*/ 6781 w 874721"/>
              <a:gd name="connsiteY13" fmla="*/ 115886 h 2331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74721" h="2331937">
                <a:moveTo>
                  <a:pt x="6781" y="115886"/>
                </a:moveTo>
                <a:cubicBezTo>
                  <a:pt x="-27086" y="137800"/>
                  <a:pt x="76506" y="201549"/>
                  <a:pt x="84475" y="259322"/>
                </a:cubicBezTo>
                <a:cubicBezTo>
                  <a:pt x="92444" y="317095"/>
                  <a:pt x="37660" y="351957"/>
                  <a:pt x="54593" y="462522"/>
                </a:cubicBezTo>
                <a:cubicBezTo>
                  <a:pt x="71526" y="573087"/>
                  <a:pt x="177110" y="717518"/>
                  <a:pt x="186075" y="922710"/>
                </a:cubicBezTo>
                <a:cubicBezTo>
                  <a:pt x="195040" y="1127902"/>
                  <a:pt x="132287" y="1504420"/>
                  <a:pt x="108381" y="1693675"/>
                </a:cubicBezTo>
                <a:cubicBezTo>
                  <a:pt x="84475" y="1882930"/>
                  <a:pt x="-12144" y="1966600"/>
                  <a:pt x="42640" y="2058239"/>
                </a:cubicBezTo>
                <a:cubicBezTo>
                  <a:pt x="97424" y="2149878"/>
                  <a:pt x="340467" y="2203667"/>
                  <a:pt x="437087" y="2243510"/>
                </a:cubicBezTo>
                <a:cubicBezTo>
                  <a:pt x="533707" y="2283353"/>
                  <a:pt x="549644" y="2384953"/>
                  <a:pt x="622358" y="2297298"/>
                </a:cubicBezTo>
                <a:cubicBezTo>
                  <a:pt x="695072" y="2209643"/>
                  <a:pt x="856437" y="1956639"/>
                  <a:pt x="873370" y="1717580"/>
                </a:cubicBezTo>
                <a:cubicBezTo>
                  <a:pt x="890303" y="1478521"/>
                  <a:pt x="742884" y="1008372"/>
                  <a:pt x="723958" y="862945"/>
                </a:cubicBezTo>
                <a:cubicBezTo>
                  <a:pt x="705033" y="717518"/>
                  <a:pt x="806633" y="982475"/>
                  <a:pt x="759817" y="845016"/>
                </a:cubicBezTo>
                <a:cubicBezTo>
                  <a:pt x="713001" y="707557"/>
                  <a:pt x="521754" y="157721"/>
                  <a:pt x="443064" y="38192"/>
                </a:cubicBezTo>
                <a:cubicBezTo>
                  <a:pt x="364374" y="-81337"/>
                  <a:pt x="365369" y="116882"/>
                  <a:pt x="287675" y="127839"/>
                </a:cubicBezTo>
                <a:cubicBezTo>
                  <a:pt x="209981" y="138796"/>
                  <a:pt x="40648" y="93972"/>
                  <a:pt x="6781" y="115886"/>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E2A3DBFA-1817-3624-4F84-98DF1468142B}"/>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005</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23BAAC22-9942-AEFC-2EBD-22064C638254}"/>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B47436E0-407E-CC8B-7D7E-B9E824B8BB80}"/>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638A49F3-D43F-3156-4942-A3DB9EB55AE4}"/>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0C4356C9-1AAA-8C38-E7CC-B68B543D063A}"/>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D45A6164-A0A6-9883-619C-0B3B096556BA}"/>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E71EAE6A-68E0-47A6-21EE-6B801A6FC347}"/>
              </a:ext>
            </a:extLst>
          </p:cNvPr>
          <p:cNvSpPr/>
          <p:nvPr/>
        </p:nvSpPr>
        <p:spPr>
          <a:xfrm>
            <a:off x="5158165" y="9143294"/>
            <a:ext cx="372309" cy="1516332"/>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14C2B522-205B-DDEC-2494-D0782200E536}"/>
              </a:ext>
            </a:extLst>
          </p:cNvPr>
          <p:cNvSpPr/>
          <p:nvPr/>
        </p:nvSpPr>
        <p:spPr>
          <a:xfrm>
            <a:off x="3643237" y="4794146"/>
            <a:ext cx="2583144" cy="1951633"/>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874286A3-F72C-149F-B3E2-B5716CD1386C}"/>
              </a:ext>
            </a:extLst>
          </p:cNvPr>
          <p:cNvSpPr/>
          <p:nvPr/>
        </p:nvSpPr>
        <p:spPr>
          <a:xfrm>
            <a:off x="5177439" y="5218714"/>
            <a:ext cx="1295717" cy="177868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DC76847F-77EF-79F1-964C-0C0F75D8AF94}"/>
              </a:ext>
            </a:extLst>
          </p:cNvPr>
          <p:cNvSpPr/>
          <p:nvPr/>
        </p:nvSpPr>
        <p:spPr>
          <a:xfrm>
            <a:off x="4411015" y="4974748"/>
            <a:ext cx="1338888" cy="326891"/>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4D08B123-7EA1-BCAE-7437-13DA17627BA3}"/>
              </a:ext>
            </a:extLst>
          </p:cNvPr>
          <p:cNvSpPr/>
          <p:nvPr/>
        </p:nvSpPr>
        <p:spPr>
          <a:xfrm>
            <a:off x="3733407" y="4860787"/>
            <a:ext cx="423669" cy="432689"/>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93B06DDF-34C0-4F12-97E9-FA8071922957}"/>
              </a:ext>
            </a:extLst>
          </p:cNvPr>
          <p:cNvSpPr/>
          <p:nvPr/>
        </p:nvSpPr>
        <p:spPr>
          <a:xfrm>
            <a:off x="4476327" y="5383280"/>
            <a:ext cx="1186751" cy="5714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BF7758DD-1DEE-152F-A4AB-60682E568DF1}"/>
              </a:ext>
            </a:extLst>
          </p:cNvPr>
          <p:cNvSpPr/>
          <p:nvPr/>
        </p:nvSpPr>
        <p:spPr>
          <a:xfrm>
            <a:off x="3741571" y="5399607"/>
            <a:ext cx="438279" cy="40820"/>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BE0942B2-5054-90F2-C28D-BEA0B4E7FFF8}"/>
              </a:ext>
            </a:extLst>
          </p:cNvPr>
          <p:cNvSpPr/>
          <p:nvPr/>
        </p:nvSpPr>
        <p:spPr>
          <a:xfrm>
            <a:off x="4157308" y="5775149"/>
            <a:ext cx="139412" cy="140422"/>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8D37DAF9-7724-854B-40E9-9F2E5FFF13CB}"/>
              </a:ext>
            </a:extLst>
          </p:cNvPr>
          <p:cNvSpPr/>
          <p:nvPr/>
        </p:nvSpPr>
        <p:spPr>
          <a:xfrm>
            <a:off x="4018024" y="6205951"/>
            <a:ext cx="303187" cy="230478"/>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F104FA6F-7CF3-E82D-0960-B06A428A6D9E}"/>
              </a:ext>
            </a:extLst>
          </p:cNvPr>
          <p:cNvSpPr/>
          <p:nvPr/>
        </p:nvSpPr>
        <p:spPr>
          <a:xfrm>
            <a:off x="5929509" y="5416244"/>
            <a:ext cx="283144" cy="507592"/>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BB32C31D-149E-0F59-B3E3-10695CEE0B53}"/>
              </a:ext>
            </a:extLst>
          </p:cNvPr>
          <p:cNvSpPr/>
          <p:nvPr/>
        </p:nvSpPr>
        <p:spPr>
          <a:xfrm>
            <a:off x="4427343" y="5758820"/>
            <a:ext cx="1379708" cy="922527"/>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A6AE679D-324A-0E4B-A10F-4A69DE6E0D5E}"/>
              </a:ext>
            </a:extLst>
          </p:cNvPr>
          <p:cNvSpPr/>
          <p:nvPr/>
        </p:nvSpPr>
        <p:spPr>
          <a:xfrm>
            <a:off x="3684423" y="5326130"/>
            <a:ext cx="293903" cy="857215"/>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83A34DBC-E733-8F26-42AF-1DDE580578BC}"/>
              </a:ext>
            </a:extLst>
          </p:cNvPr>
          <p:cNvSpPr/>
          <p:nvPr/>
        </p:nvSpPr>
        <p:spPr>
          <a:xfrm>
            <a:off x="3627276" y="4596080"/>
            <a:ext cx="2187939" cy="697394"/>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2BB6D0A9-5A9D-34DA-0139-7B00B2F108FD}"/>
              </a:ext>
            </a:extLst>
          </p:cNvPr>
          <p:cNvSpPr/>
          <p:nvPr/>
        </p:nvSpPr>
        <p:spPr>
          <a:xfrm>
            <a:off x="3169351" y="3921548"/>
            <a:ext cx="1396779" cy="3029208"/>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91FE8451-F09E-A59F-A475-90D6CC6F8BE0}"/>
              </a:ext>
            </a:extLst>
          </p:cNvPr>
          <p:cNvSpPr/>
          <p:nvPr/>
        </p:nvSpPr>
        <p:spPr>
          <a:xfrm>
            <a:off x="4623277" y="4000068"/>
            <a:ext cx="1767202" cy="2919560"/>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5C59C4C2-4258-FECA-8955-3087650AA940}"/>
              </a:ext>
            </a:extLst>
          </p:cNvPr>
          <p:cNvSpPr/>
          <p:nvPr/>
        </p:nvSpPr>
        <p:spPr>
          <a:xfrm>
            <a:off x="4956857" y="6465740"/>
            <a:ext cx="30206" cy="497693"/>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3AE2D431-BFD6-B782-B4DF-4E3066E837B4}"/>
              </a:ext>
            </a:extLst>
          </p:cNvPr>
          <p:cNvSpPr/>
          <p:nvPr/>
        </p:nvSpPr>
        <p:spPr>
          <a:xfrm>
            <a:off x="4638755" y="3807342"/>
            <a:ext cx="1233607" cy="261540"/>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0AED0305-ADF5-8F61-F510-04FC64050D60}"/>
              </a:ext>
            </a:extLst>
          </p:cNvPr>
          <p:cNvSpPr/>
          <p:nvPr/>
        </p:nvSpPr>
        <p:spPr>
          <a:xfrm>
            <a:off x="2841012" y="6029000"/>
            <a:ext cx="228590" cy="122459"/>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F690D4FF-17D5-54BB-0108-46BD5D44F582}"/>
              </a:ext>
            </a:extLst>
          </p:cNvPr>
          <p:cNvSpPr/>
          <p:nvPr/>
        </p:nvSpPr>
        <p:spPr>
          <a:xfrm>
            <a:off x="2730112" y="5669785"/>
            <a:ext cx="145857" cy="506165"/>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4CDCDC6C-C10F-D44C-FA54-EA35FFA8D3FA}"/>
              </a:ext>
            </a:extLst>
          </p:cNvPr>
          <p:cNvSpPr/>
          <p:nvPr/>
        </p:nvSpPr>
        <p:spPr>
          <a:xfrm>
            <a:off x="2808356" y="5637130"/>
            <a:ext cx="169418" cy="457182"/>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2968E9D5-F481-E7B4-CF86-649AF5EEDAC7}"/>
              </a:ext>
            </a:extLst>
          </p:cNvPr>
          <p:cNvSpPr/>
          <p:nvPr/>
        </p:nvSpPr>
        <p:spPr>
          <a:xfrm>
            <a:off x="3004290" y="6037163"/>
            <a:ext cx="314737" cy="612296"/>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EE42A7D3-0E33-C6A2-7F7C-097C6F80EB60}"/>
              </a:ext>
            </a:extLst>
          </p:cNvPr>
          <p:cNvSpPr/>
          <p:nvPr/>
        </p:nvSpPr>
        <p:spPr>
          <a:xfrm>
            <a:off x="4706406" y="5742492"/>
            <a:ext cx="414873" cy="400033"/>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4E0AC986-C91F-F66F-6742-06613A94D7B9}"/>
              </a:ext>
            </a:extLst>
          </p:cNvPr>
          <p:cNvSpPr/>
          <p:nvPr/>
        </p:nvSpPr>
        <p:spPr>
          <a:xfrm>
            <a:off x="5471893" y="7013490"/>
            <a:ext cx="233598" cy="12888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a:extLst>
              <a:ext uri="{FF2B5EF4-FFF2-40B4-BE49-F238E27FC236}">
                <a16:creationId xmlns:a16="http://schemas.microsoft.com/office/drawing/2014/main" id="{BF089AD1-4323-43FC-9A4B-07AEC23B51E8}"/>
              </a:ext>
            </a:extLst>
          </p:cNvPr>
          <p:cNvSpPr/>
          <p:nvPr/>
        </p:nvSpPr>
        <p:spPr>
          <a:xfrm>
            <a:off x="5560499" y="7009755"/>
            <a:ext cx="209433" cy="120826"/>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17FE8306-FA4A-A857-AFEC-DEB749C9DFB7}"/>
              </a:ext>
            </a:extLst>
          </p:cNvPr>
          <p:cNvSpPr/>
          <p:nvPr/>
        </p:nvSpPr>
        <p:spPr>
          <a:xfrm>
            <a:off x="4714482" y="6597565"/>
            <a:ext cx="78587" cy="306003"/>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BCD46FDE-F4BE-1710-160D-E9D1D357849D}"/>
              </a:ext>
            </a:extLst>
          </p:cNvPr>
          <p:cNvSpPr/>
          <p:nvPr/>
        </p:nvSpPr>
        <p:spPr>
          <a:xfrm>
            <a:off x="3563201" y="3860368"/>
            <a:ext cx="2734976" cy="1629663"/>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38B2D7B9-17BE-A339-3A47-200962105619}"/>
              </a:ext>
            </a:extLst>
          </p:cNvPr>
          <p:cNvSpPr/>
          <p:nvPr/>
        </p:nvSpPr>
        <p:spPr>
          <a:xfrm>
            <a:off x="4920208" y="3942610"/>
            <a:ext cx="1076315" cy="692781"/>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0D26D204-1B15-7C89-1790-D1D84051201F}"/>
              </a:ext>
            </a:extLst>
          </p:cNvPr>
          <p:cNvSpPr/>
          <p:nvPr/>
        </p:nvSpPr>
        <p:spPr>
          <a:xfrm>
            <a:off x="3507535" y="3926416"/>
            <a:ext cx="1156237" cy="1050857"/>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id="{E62EAB49-7836-900D-D609-4CDCE20F68B9}"/>
              </a:ext>
            </a:extLst>
          </p:cNvPr>
          <p:cNvSpPr/>
          <p:nvPr/>
        </p:nvSpPr>
        <p:spPr>
          <a:xfrm>
            <a:off x="4945010" y="5817129"/>
            <a:ext cx="339960" cy="339960"/>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BD0759ED-DC46-A0C1-1AA2-D3B993C26FF8}"/>
              </a:ext>
            </a:extLst>
          </p:cNvPr>
          <p:cNvSpPr/>
          <p:nvPr/>
        </p:nvSpPr>
        <p:spPr>
          <a:xfrm>
            <a:off x="3911647" y="5789993"/>
            <a:ext cx="150558" cy="150558"/>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5A9156E9-5FD1-A4CE-5FB0-93CD95CC8D08}"/>
              </a:ext>
            </a:extLst>
          </p:cNvPr>
          <p:cNvSpPr/>
          <p:nvPr/>
        </p:nvSpPr>
        <p:spPr>
          <a:xfrm>
            <a:off x="3951858" y="6184839"/>
            <a:ext cx="418503" cy="294175"/>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194570E2-1C96-8AE3-299E-7AF88F2D8BEA}"/>
              </a:ext>
            </a:extLst>
          </p:cNvPr>
          <p:cNvSpPr/>
          <p:nvPr/>
        </p:nvSpPr>
        <p:spPr>
          <a:xfrm>
            <a:off x="2792442" y="5627662"/>
            <a:ext cx="64387" cy="222354"/>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B34C1AF6-28DF-952E-A344-0C9ABB7A3159}"/>
              </a:ext>
            </a:extLst>
          </p:cNvPr>
          <p:cNvSpPr/>
          <p:nvPr/>
        </p:nvSpPr>
        <p:spPr>
          <a:xfrm>
            <a:off x="2757809" y="5597798"/>
            <a:ext cx="103745" cy="265438"/>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3A697B49-FC72-A5E9-FD91-19D61AC4002E}"/>
              </a:ext>
            </a:extLst>
          </p:cNvPr>
          <p:cNvSpPr/>
          <p:nvPr/>
        </p:nvSpPr>
        <p:spPr>
          <a:xfrm>
            <a:off x="6014229" y="5555319"/>
            <a:ext cx="137750" cy="280958"/>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DA2E0CB5-2586-5B4D-E10E-D33DA4E8CBD5}"/>
              </a:ext>
            </a:extLst>
          </p:cNvPr>
          <p:cNvSpPr/>
          <p:nvPr/>
        </p:nvSpPr>
        <p:spPr>
          <a:xfrm>
            <a:off x="5317334" y="5978904"/>
            <a:ext cx="522831" cy="660056"/>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901644B1-AC11-FEC2-9CFF-9CB497E6F90E}"/>
              </a:ext>
            </a:extLst>
          </p:cNvPr>
          <p:cNvSpPr/>
          <p:nvPr/>
        </p:nvSpPr>
        <p:spPr>
          <a:xfrm>
            <a:off x="4041344" y="6467641"/>
            <a:ext cx="339400" cy="190064"/>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A4A9AE3C-62AB-8A39-9005-8B1E5A68256C}"/>
              </a:ext>
            </a:extLst>
          </p:cNvPr>
          <p:cNvSpPr/>
          <p:nvPr/>
        </p:nvSpPr>
        <p:spPr>
          <a:xfrm>
            <a:off x="3580765" y="4953916"/>
            <a:ext cx="469040" cy="1375051"/>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7FB19F79-B026-3581-81F7-D79FA5FF48EF}"/>
              </a:ext>
            </a:extLst>
          </p:cNvPr>
          <p:cNvSpPr/>
          <p:nvPr/>
        </p:nvSpPr>
        <p:spPr>
          <a:xfrm>
            <a:off x="3195565" y="4043949"/>
            <a:ext cx="888355" cy="287589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6E075944-F439-0E36-8577-721A27229C63}"/>
              </a:ext>
            </a:extLst>
          </p:cNvPr>
          <p:cNvSpPr/>
          <p:nvPr/>
        </p:nvSpPr>
        <p:spPr>
          <a:xfrm>
            <a:off x="2869817" y="6295494"/>
            <a:ext cx="101622" cy="302066"/>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172BBF93-2133-442F-6863-9470B4C4040D}"/>
              </a:ext>
            </a:extLst>
          </p:cNvPr>
          <p:cNvSpPr/>
          <p:nvPr/>
        </p:nvSpPr>
        <p:spPr>
          <a:xfrm>
            <a:off x="2877704" y="6086255"/>
            <a:ext cx="197648" cy="104418"/>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6F2DD7C1-E053-A381-D6F6-EEDF30DDC9CC}"/>
              </a:ext>
            </a:extLst>
          </p:cNvPr>
          <p:cNvSpPr/>
          <p:nvPr/>
        </p:nvSpPr>
        <p:spPr>
          <a:xfrm>
            <a:off x="2789527" y="5844033"/>
            <a:ext cx="108396" cy="208700"/>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644E5657-89A9-9236-01AE-1494DB702C5D}"/>
              </a:ext>
            </a:extLst>
          </p:cNvPr>
          <p:cNvSpPr/>
          <p:nvPr/>
        </p:nvSpPr>
        <p:spPr>
          <a:xfrm>
            <a:off x="4528628" y="5006752"/>
            <a:ext cx="982136" cy="22888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0255BAAB-3604-36F0-AB01-FE9C834CF61E}"/>
              </a:ext>
            </a:extLst>
          </p:cNvPr>
          <p:cNvSpPr/>
          <p:nvPr/>
        </p:nvSpPr>
        <p:spPr>
          <a:xfrm>
            <a:off x="3741633" y="4890060"/>
            <a:ext cx="387514" cy="429937"/>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7CC8BB9A-D966-B6A1-B66D-64ADF098ABC3}"/>
              </a:ext>
            </a:extLst>
          </p:cNvPr>
          <p:cNvSpPr/>
          <p:nvPr/>
        </p:nvSpPr>
        <p:spPr>
          <a:xfrm>
            <a:off x="5284601" y="5343303"/>
            <a:ext cx="248760" cy="24790"/>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C342C5FB-796D-74A7-E57B-BEEB0C235F4E}"/>
              </a:ext>
            </a:extLst>
          </p:cNvPr>
          <p:cNvSpPr/>
          <p:nvPr/>
        </p:nvSpPr>
        <p:spPr>
          <a:xfrm>
            <a:off x="2823060" y="6226101"/>
            <a:ext cx="103971" cy="384448"/>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CA844901-CC8B-D144-5A85-A57CDA4466A3}"/>
              </a:ext>
            </a:extLst>
          </p:cNvPr>
          <p:cNvSpPr/>
          <p:nvPr/>
        </p:nvSpPr>
        <p:spPr>
          <a:xfrm>
            <a:off x="4002570" y="5695197"/>
            <a:ext cx="86959" cy="137303"/>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6DCFDA35-3F60-3D6F-1FAD-0C7CDEEF95AB}"/>
              </a:ext>
            </a:extLst>
          </p:cNvPr>
          <p:cNvSpPr/>
          <p:nvPr/>
        </p:nvSpPr>
        <p:spPr>
          <a:xfrm>
            <a:off x="4867256" y="6560205"/>
            <a:ext cx="32359" cy="205954"/>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FE8FC4C5-A8BF-A7AB-D8D8-06743DA59C00}"/>
              </a:ext>
            </a:extLst>
          </p:cNvPr>
          <p:cNvSpPr/>
          <p:nvPr/>
        </p:nvSpPr>
        <p:spPr>
          <a:xfrm>
            <a:off x="5050926" y="6711596"/>
            <a:ext cx="646159" cy="220640"/>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8D58DCF9-D062-0DD6-AA5F-177823BBFE3D}"/>
              </a:ext>
            </a:extLst>
          </p:cNvPr>
          <p:cNvSpPr/>
          <p:nvPr/>
        </p:nvSpPr>
        <p:spPr>
          <a:xfrm>
            <a:off x="3942475" y="6800902"/>
            <a:ext cx="756479" cy="173360"/>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BAFDE698-EA7C-F7D6-116E-D39B0B613BCE}"/>
              </a:ext>
            </a:extLst>
          </p:cNvPr>
          <p:cNvSpPr/>
          <p:nvPr/>
        </p:nvSpPr>
        <p:spPr>
          <a:xfrm>
            <a:off x="5460686" y="7110848"/>
            <a:ext cx="257413" cy="54634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A0D7D180-B6E1-F821-08AD-1DC441056173}"/>
              </a:ext>
            </a:extLst>
          </p:cNvPr>
          <p:cNvSpPr/>
          <p:nvPr/>
        </p:nvSpPr>
        <p:spPr>
          <a:xfrm>
            <a:off x="4428590" y="7274942"/>
            <a:ext cx="281094" cy="2098"/>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539D0CED-C8F8-68DE-2C4B-FA0C895BE25C}"/>
              </a:ext>
            </a:extLst>
          </p:cNvPr>
          <p:cNvSpPr/>
          <p:nvPr/>
        </p:nvSpPr>
        <p:spPr>
          <a:xfrm>
            <a:off x="4768981" y="7227689"/>
            <a:ext cx="302383" cy="9875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098E4C9E-EA4C-F7E6-B313-FAF9294744C6}"/>
              </a:ext>
            </a:extLst>
          </p:cNvPr>
          <p:cNvSpPr/>
          <p:nvPr/>
        </p:nvSpPr>
        <p:spPr>
          <a:xfrm>
            <a:off x="2697367" y="5575178"/>
            <a:ext cx="357446" cy="628102"/>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131">
            <a:extLst>
              <a:ext uri="{FF2B5EF4-FFF2-40B4-BE49-F238E27FC236}">
                <a16:creationId xmlns:a16="http://schemas.microsoft.com/office/drawing/2014/main" id="{C89E74C7-4B41-DB13-F799-C38AC80DD422}"/>
              </a:ext>
            </a:extLst>
          </p:cNvPr>
          <p:cNvSpPr/>
          <p:nvPr/>
        </p:nvSpPr>
        <p:spPr>
          <a:xfrm>
            <a:off x="2736906" y="6017993"/>
            <a:ext cx="537668" cy="693992"/>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6E1E0FCC-7DB6-9B19-2A1D-9D574D9F1EC5}"/>
              </a:ext>
            </a:extLst>
          </p:cNvPr>
          <p:cNvSpPr/>
          <p:nvPr/>
        </p:nvSpPr>
        <p:spPr>
          <a:xfrm>
            <a:off x="4018808" y="6141042"/>
            <a:ext cx="114220" cy="182280"/>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7E5D0326-3405-D9DF-EE02-7A88768353E4}"/>
              </a:ext>
            </a:extLst>
          </p:cNvPr>
          <p:cNvSpPr/>
          <p:nvPr/>
        </p:nvSpPr>
        <p:spPr>
          <a:xfrm>
            <a:off x="4112653" y="6145708"/>
            <a:ext cx="354714" cy="397284"/>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3F0FA412-18F9-0769-A3C0-7929BB980004}"/>
              </a:ext>
            </a:extLst>
          </p:cNvPr>
          <p:cNvGrpSpPr/>
          <p:nvPr/>
        </p:nvGrpSpPr>
        <p:grpSpPr>
          <a:xfrm>
            <a:off x="6594873" y="7732978"/>
            <a:ext cx="393779" cy="260288"/>
            <a:chOff x="3239060" y="5982346"/>
            <a:chExt cx="3657686" cy="2417735"/>
          </a:xfrm>
        </p:grpSpPr>
        <p:sp>
          <p:nvSpPr>
            <p:cNvPr id="220" name="フリーフォーム 219">
              <a:extLst>
                <a:ext uri="{FF2B5EF4-FFF2-40B4-BE49-F238E27FC236}">
                  <a16:creationId xmlns:a16="http://schemas.microsoft.com/office/drawing/2014/main" id="{24A3C6B0-72B2-4C2E-334B-62DA19ADEE7E}"/>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632DACA6-8CCC-9C57-4F74-175631032336}"/>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8DA8DDE3-1AC7-2A87-D71C-D4C112D3B840}"/>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314640DC-CB91-851B-5C5A-F88091108205}"/>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16594638-2840-85B6-8355-63ADDF017B3D}"/>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A734F1BE-9BF4-A39F-50D1-93AF01DEFF3D}"/>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9C68A123-C482-8E45-E5B4-F84D992E8FA9}"/>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700708C6-F152-FEBC-76D9-FBBC684DE941}"/>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D80B0792-F3C9-32AC-F71A-4686CBE9E839}"/>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7" name="フリーフォーム 146">
            <a:extLst>
              <a:ext uri="{FF2B5EF4-FFF2-40B4-BE49-F238E27FC236}">
                <a16:creationId xmlns:a16="http://schemas.microsoft.com/office/drawing/2014/main" id="{28D6E8A0-0AC4-8230-0F38-F0B9783D79E5}"/>
              </a:ext>
            </a:extLst>
          </p:cNvPr>
          <p:cNvSpPr/>
          <p:nvPr/>
        </p:nvSpPr>
        <p:spPr>
          <a:xfrm>
            <a:off x="6523903" y="7507100"/>
            <a:ext cx="491627" cy="451755"/>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36AF29AF-CDFF-7BCA-181B-AA35DA613A97}"/>
              </a:ext>
            </a:extLst>
          </p:cNvPr>
          <p:cNvSpPr/>
          <p:nvPr/>
        </p:nvSpPr>
        <p:spPr>
          <a:xfrm>
            <a:off x="4384197" y="9073980"/>
            <a:ext cx="53598" cy="1583595"/>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1965BEEE-49C2-CF1C-4F1F-838ADBC1C6AE}"/>
              </a:ext>
            </a:extLst>
          </p:cNvPr>
          <p:cNvSpPr/>
          <p:nvPr/>
        </p:nvSpPr>
        <p:spPr>
          <a:xfrm>
            <a:off x="4735437" y="9147345"/>
            <a:ext cx="53599" cy="1482131"/>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987A8C25-89D5-49D8-8EA2-CEE700FA71C8}"/>
              </a:ext>
            </a:extLst>
          </p:cNvPr>
          <p:cNvSpPr/>
          <p:nvPr/>
        </p:nvSpPr>
        <p:spPr>
          <a:xfrm>
            <a:off x="5180292" y="9198134"/>
            <a:ext cx="45719" cy="1368120"/>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B3C2C83A-6C59-4043-A57D-22898E61447D}"/>
              </a:ext>
            </a:extLst>
          </p:cNvPr>
          <p:cNvSpPr/>
          <p:nvPr/>
        </p:nvSpPr>
        <p:spPr>
          <a:xfrm>
            <a:off x="5458991" y="9322865"/>
            <a:ext cx="21194" cy="1313636"/>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20E3C069-A0AB-BF76-FA54-F19A063E8775}"/>
              </a:ext>
            </a:extLst>
          </p:cNvPr>
          <p:cNvSpPr/>
          <p:nvPr/>
        </p:nvSpPr>
        <p:spPr>
          <a:xfrm>
            <a:off x="5170974" y="10615427"/>
            <a:ext cx="353894" cy="161570"/>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A1AAF984-865E-0FE8-994B-915AB428169A}"/>
              </a:ext>
            </a:extLst>
          </p:cNvPr>
          <p:cNvSpPr/>
          <p:nvPr/>
        </p:nvSpPr>
        <p:spPr>
          <a:xfrm>
            <a:off x="5139495" y="10615427"/>
            <a:ext cx="340570" cy="167654"/>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158D4C85-431E-8EC3-D760-56D7A00982EF}"/>
              </a:ext>
            </a:extLst>
          </p:cNvPr>
          <p:cNvSpPr/>
          <p:nvPr/>
        </p:nvSpPr>
        <p:spPr>
          <a:xfrm>
            <a:off x="4377173" y="10615427"/>
            <a:ext cx="411993" cy="155394"/>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9DAC4A33-18C7-CBE2-1D1A-0245457D8334}"/>
              </a:ext>
            </a:extLst>
          </p:cNvPr>
          <p:cNvSpPr/>
          <p:nvPr/>
        </p:nvSpPr>
        <p:spPr>
          <a:xfrm>
            <a:off x="4349073" y="10615427"/>
            <a:ext cx="42149" cy="136526"/>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6E3A7C01-2DFD-3FA0-D7A1-8D42353105C9}"/>
              </a:ext>
            </a:extLst>
          </p:cNvPr>
          <p:cNvSpPr/>
          <p:nvPr/>
        </p:nvSpPr>
        <p:spPr>
          <a:xfrm>
            <a:off x="3903393" y="10755923"/>
            <a:ext cx="893106" cy="320353"/>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1CCBE789-DEA8-83BF-DAC3-18368A4EC81B}"/>
              </a:ext>
            </a:extLst>
          </p:cNvPr>
          <p:cNvSpPr/>
          <p:nvPr/>
        </p:nvSpPr>
        <p:spPr>
          <a:xfrm>
            <a:off x="5149900" y="10798071"/>
            <a:ext cx="879860" cy="285382"/>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FBF87BA7-D205-6320-DD41-B2296DACC06F}"/>
              </a:ext>
            </a:extLst>
          </p:cNvPr>
          <p:cNvSpPr/>
          <p:nvPr/>
        </p:nvSpPr>
        <p:spPr>
          <a:xfrm>
            <a:off x="4103205" y="10865568"/>
            <a:ext cx="280992" cy="12644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637C955F-00AA-7ADF-FDC1-D8F051EEE776}"/>
              </a:ext>
            </a:extLst>
          </p:cNvPr>
          <p:cNvSpPr/>
          <p:nvPr/>
        </p:nvSpPr>
        <p:spPr>
          <a:xfrm>
            <a:off x="5480065" y="10826170"/>
            <a:ext cx="337190" cy="154546"/>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60078773-8337-4324-A5A3-55F38256B673}"/>
              </a:ext>
            </a:extLst>
          </p:cNvPr>
          <p:cNvSpPr/>
          <p:nvPr/>
        </p:nvSpPr>
        <p:spPr>
          <a:xfrm>
            <a:off x="3916003" y="11043939"/>
            <a:ext cx="893112" cy="101488"/>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9242B54E-6DE5-9E6C-1188-5EBF50FECFDA}"/>
              </a:ext>
            </a:extLst>
          </p:cNvPr>
          <p:cNvSpPr/>
          <p:nvPr/>
        </p:nvSpPr>
        <p:spPr>
          <a:xfrm>
            <a:off x="5160835" y="10826170"/>
            <a:ext cx="867164" cy="326282"/>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ACF7DDF2-1DB1-7505-F476-DA1119CFBC8E}"/>
              </a:ext>
            </a:extLst>
          </p:cNvPr>
          <p:cNvSpPr/>
          <p:nvPr/>
        </p:nvSpPr>
        <p:spPr>
          <a:xfrm>
            <a:off x="6710595" y="7574705"/>
            <a:ext cx="264597" cy="14247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1B2F0701-F271-24A5-F7A5-55FEC959C47C}"/>
              </a:ext>
            </a:extLst>
          </p:cNvPr>
          <p:cNvSpPr/>
          <p:nvPr/>
        </p:nvSpPr>
        <p:spPr>
          <a:xfrm>
            <a:off x="6590189" y="7672761"/>
            <a:ext cx="78110" cy="12882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381D3330-CE88-8C44-54F0-27E4034C9DFD}"/>
              </a:ext>
            </a:extLst>
          </p:cNvPr>
          <p:cNvSpPr/>
          <p:nvPr/>
        </p:nvSpPr>
        <p:spPr>
          <a:xfrm>
            <a:off x="4649957" y="9400757"/>
            <a:ext cx="53599" cy="1123864"/>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05898750-0963-D2C6-24B0-FAA16C19084A}"/>
              </a:ext>
            </a:extLst>
          </p:cNvPr>
          <p:cNvSpPr/>
          <p:nvPr/>
        </p:nvSpPr>
        <p:spPr>
          <a:xfrm>
            <a:off x="5257107" y="9409641"/>
            <a:ext cx="67070" cy="115940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C183138D-4FE6-8046-90BC-323B978F1FD8}"/>
              </a:ext>
            </a:extLst>
          </p:cNvPr>
          <p:cNvSpPr/>
          <p:nvPr/>
        </p:nvSpPr>
        <p:spPr>
          <a:xfrm>
            <a:off x="4674201" y="6448706"/>
            <a:ext cx="362910" cy="500126"/>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 name="グループ化 175">
            <a:extLst>
              <a:ext uri="{FF2B5EF4-FFF2-40B4-BE49-F238E27FC236}">
                <a16:creationId xmlns:a16="http://schemas.microsoft.com/office/drawing/2014/main" id="{191048F4-8FCA-E860-43D0-EB4FA4E6AD07}"/>
              </a:ext>
            </a:extLst>
          </p:cNvPr>
          <p:cNvGrpSpPr/>
          <p:nvPr/>
        </p:nvGrpSpPr>
        <p:grpSpPr>
          <a:xfrm>
            <a:off x="6191867" y="3657600"/>
            <a:ext cx="1087925" cy="3644037"/>
            <a:chOff x="7246620" y="731520"/>
            <a:chExt cx="1646657" cy="5515526"/>
          </a:xfrm>
        </p:grpSpPr>
        <p:grpSp>
          <p:nvGrpSpPr>
            <p:cNvPr id="192" name="グループ化 191">
              <a:extLst>
                <a:ext uri="{FF2B5EF4-FFF2-40B4-BE49-F238E27FC236}">
                  <a16:creationId xmlns:a16="http://schemas.microsoft.com/office/drawing/2014/main" id="{255CCDCE-2740-9757-70FC-3940CAD0E09D}"/>
                </a:ext>
              </a:extLst>
            </p:cNvPr>
            <p:cNvGrpSpPr/>
            <p:nvPr/>
          </p:nvGrpSpPr>
          <p:grpSpPr>
            <a:xfrm>
              <a:off x="7246620" y="731520"/>
              <a:ext cx="1037908" cy="1638258"/>
              <a:chOff x="7246620" y="731520"/>
              <a:chExt cx="1037908" cy="1638258"/>
            </a:xfrm>
          </p:grpSpPr>
          <p:sp>
            <p:nvSpPr>
              <p:cNvPr id="216" name="フリーフォーム 215">
                <a:extLst>
                  <a:ext uri="{FF2B5EF4-FFF2-40B4-BE49-F238E27FC236}">
                    <a16:creationId xmlns:a16="http://schemas.microsoft.com/office/drawing/2014/main" id="{C8CAB3B2-1867-A355-F07D-50B0C4BB7849}"/>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AB2490AB-5EF7-B649-C87D-7170EF76E99B}"/>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55BD47FE-ADCA-F6B0-6621-B8BCACE8FE0C}"/>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1826AABE-EECF-1952-A713-92C8529A74CE}"/>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3" name="グループ化 192">
              <a:extLst>
                <a:ext uri="{FF2B5EF4-FFF2-40B4-BE49-F238E27FC236}">
                  <a16:creationId xmlns:a16="http://schemas.microsoft.com/office/drawing/2014/main" id="{7F869C64-3EE3-DDED-EE4D-1400E90B49D6}"/>
                </a:ext>
              </a:extLst>
            </p:cNvPr>
            <p:cNvGrpSpPr/>
            <p:nvPr/>
          </p:nvGrpSpPr>
          <p:grpSpPr>
            <a:xfrm>
              <a:off x="7949381" y="2743200"/>
              <a:ext cx="943896" cy="3503846"/>
              <a:chOff x="7949381" y="2743200"/>
              <a:chExt cx="943896" cy="3503846"/>
            </a:xfrm>
          </p:grpSpPr>
          <p:sp>
            <p:nvSpPr>
              <p:cNvPr id="194" name="フリーフォーム 193">
                <a:extLst>
                  <a:ext uri="{FF2B5EF4-FFF2-40B4-BE49-F238E27FC236}">
                    <a16:creationId xmlns:a16="http://schemas.microsoft.com/office/drawing/2014/main" id="{ED2AC23E-548F-B16E-94E9-4AA570561A1B}"/>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AB4CA4D6-AC74-7E28-BCD5-E1E8E2ED9624}"/>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D2F6D3D9-14B0-8E96-6C4D-DEF759B12FE6}"/>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B1FCCC7E-3045-2F3D-D740-368DDBA1A716}"/>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24958344-F007-AE82-C07F-3F1D0FBB6FE4}"/>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B1C6B43A-46AE-5749-A9FB-E8DEA571922E}"/>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A64FDD96-8603-624B-735B-3CF86DFC105F}"/>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4EB63C07-DD9C-44DC-F2E1-5DB631009815}"/>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54A11362-293A-43AB-4008-A93E293D3D58}"/>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926B6F87-9292-F591-0CB2-B9D7F52ECF10}"/>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498167F1-4E66-452F-095E-A2E21256EDA5}"/>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0F8C47C7-DBEB-4602-0C5F-1B5DE9C49B75}"/>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07286A82-1D54-6E5A-DE76-16EC35DA9C6D}"/>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02821552-8813-D46E-303E-799B8F7DE5E1}"/>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49797FD6-A63D-8173-19ED-F3EB095FD3CE}"/>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9E0D0B7D-D149-63B5-180B-ABA01FC8D99C}"/>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70AAC1AA-77D9-1BB4-BDDC-17BC81CCE625}"/>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1FF4F361-AFF1-3FA0-B2A0-289EC84F928D}"/>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F111B52C-A144-96D6-BD43-16F6A9CBB3A6}"/>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FACA32FF-9135-A710-D205-1ACF12512E34}"/>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BDE247B7-5EF3-3E7B-C3B0-113BC5B51CF2}"/>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64750C83-9BD4-0E58-A2D4-F58932539F28}"/>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 name="グループ化 176">
            <a:extLst>
              <a:ext uri="{FF2B5EF4-FFF2-40B4-BE49-F238E27FC236}">
                <a16:creationId xmlns:a16="http://schemas.microsoft.com/office/drawing/2014/main" id="{6EBAD29C-A955-7C58-3E68-5361B65156ED}"/>
              </a:ext>
            </a:extLst>
          </p:cNvPr>
          <p:cNvGrpSpPr/>
          <p:nvPr/>
        </p:nvGrpSpPr>
        <p:grpSpPr>
          <a:xfrm rot="1070917">
            <a:off x="2372400" y="4030565"/>
            <a:ext cx="646876" cy="1939505"/>
            <a:chOff x="640012" y="3325103"/>
            <a:chExt cx="979096" cy="2935587"/>
          </a:xfrm>
        </p:grpSpPr>
        <p:sp>
          <p:nvSpPr>
            <p:cNvPr id="178" name="フリーフォーム 177">
              <a:extLst>
                <a:ext uri="{FF2B5EF4-FFF2-40B4-BE49-F238E27FC236}">
                  <a16:creationId xmlns:a16="http://schemas.microsoft.com/office/drawing/2014/main" id="{36A3180E-C3D5-0060-31AE-A15D89CB5EAE}"/>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フリーフォーム 178">
              <a:extLst>
                <a:ext uri="{FF2B5EF4-FFF2-40B4-BE49-F238E27FC236}">
                  <a16:creationId xmlns:a16="http://schemas.microsoft.com/office/drawing/2014/main" id="{27B6A544-BBCB-F725-CE13-DCD6D52F175C}"/>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A01B4758-595E-19FE-F70E-B3B9DC73BD21}"/>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BC9DA8D3-AEC0-8076-BF44-5127E40A8B32}"/>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B680A010-8928-203F-E8EE-76EF815D3858}"/>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EAB99773-CC62-2C90-01BC-CD4600691EF9}"/>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BCBF55FD-89D7-EF12-F383-C4D023841DB0}"/>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4A7C37D5-B9A2-E94F-7D84-1C7CE5248175}"/>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28793838-5090-0096-7148-A74A8F0E152F}"/>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DF8D218E-FD25-5485-5EFB-0629ABAF809C}"/>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14180B93-5CD8-157F-EC9C-74CD54BEE0BD}"/>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4299DD5B-80BF-A032-89AD-F4BDC4AA8AB0}"/>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7AAD7193-6FFF-A769-5054-7BF43EEE4324}"/>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190">
              <a:extLst>
                <a:ext uri="{FF2B5EF4-FFF2-40B4-BE49-F238E27FC236}">
                  <a16:creationId xmlns:a16="http://schemas.microsoft.com/office/drawing/2014/main" id="{3679E99E-1E24-A6B9-EBB1-A56025279BB0}"/>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9" name="テキスト ボックス 228">
            <a:extLst>
              <a:ext uri="{FF2B5EF4-FFF2-40B4-BE49-F238E27FC236}">
                <a16:creationId xmlns:a16="http://schemas.microsoft.com/office/drawing/2014/main" id="{14AC4FB7-2736-C3C2-77DF-E7B737A8AC01}"/>
              </a:ext>
            </a:extLst>
          </p:cNvPr>
          <p:cNvSpPr txBox="1"/>
          <p:nvPr/>
        </p:nvSpPr>
        <p:spPr>
          <a:xfrm>
            <a:off x="2745671" y="2197476"/>
            <a:ext cx="4142481"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セブンイレブン編</a:t>
            </a:r>
          </a:p>
        </p:txBody>
      </p:sp>
      <p:sp>
        <p:nvSpPr>
          <p:cNvPr id="230" name="テキスト ボックス 229">
            <a:extLst>
              <a:ext uri="{FF2B5EF4-FFF2-40B4-BE49-F238E27FC236}">
                <a16:creationId xmlns:a16="http://schemas.microsoft.com/office/drawing/2014/main" id="{F6474DB6-5088-8100-5DFD-C42F4C9B4611}"/>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0EE01C25-2C69-9923-2082-5C71E553ED50}"/>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F59C4A12-49AB-BE04-6EB5-BD81F818885B}"/>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72FFE31C-B757-ACED-4E15-444F268122FB}"/>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52515EF8-EE81-6040-1D6A-A06687B1765C}"/>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233" name="フリーフォーム 232">
            <a:extLst>
              <a:ext uri="{FF2B5EF4-FFF2-40B4-BE49-F238E27FC236}">
                <a16:creationId xmlns:a16="http://schemas.microsoft.com/office/drawing/2014/main" id="{54D0A13D-43B2-1169-C323-C4C7BC12D5FB}"/>
              </a:ext>
            </a:extLst>
          </p:cNvPr>
          <p:cNvSpPr/>
          <p:nvPr/>
        </p:nvSpPr>
        <p:spPr>
          <a:xfrm>
            <a:off x="3135313" y="6445250"/>
            <a:ext cx="324671" cy="340458"/>
          </a:xfrm>
          <a:custGeom>
            <a:avLst/>
            <a:gdLst>
              <a:gd name="connsiteX0" fmla="*/ 217487 w 324671"/>
              <a:gd name="connsiteY0" fmla="*/ 0 h 340458"/>
              <a:gd name="connsiteX1" fmla="*/ 198437 w 324671"/>
              <a:gd name="connsiteY1" fmla="*/ 120650 h 340458"/>
              <a:gd name="connsiteX2" fmla="*/ 20637 w 324671"/>
              <a:gd name="connsiteY2" fmla="*/ 177800 h 340458"/>
              <a:gd name="connsiteX3" fmla="*/ 7937 w 324671"/>
              <a:gd name="connsiteY3" fmla="*/ 215900 h 340458"/>
              <a:gd name="connsiteX4" fmla="*/ 58737 w 324671"/>
              <a:gd name="connsiteY4" fmla="*/ 317500 h 340458"/>
              <a:gd name="connsiteX5" fmla="*/ 122237 w 324671"/>
              <a:gd name="connsiteY5" fmla="*/ 336550 h 340458"/>
              <a:gd name="connsiteX6" fmla="*/ 268287 w 324671"/>
              <a:gd name="connsiteY6" fmla="*/ 260350 h 340458"/>
              <a:gd name="connsiteX7" fmla="*/ 319087 w 324671"/>
              <a:gd name="connsiteY7" fmla="*/ 171450 h 340458"/>
              <a:gd name="connsiteX8" fmla="*/ 319087 w 324671"/>
              <a:gd name="connsiteY8" fmla="*/ 133350 h 340458"/>
              <a:gd name="connsiteX9" fmla="*/ 280987 w 324671"/>
              <a:gd name="connsiteY9" fmla="*/ 57150 h 340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671" h="340458">
                <a:moveTo>
                  <a:pt x="217487" y="0"/>
                </a:moveTo>
                <a:cubicBezTo>
                  <a:pt x="224366" y="45508"/>
                  <a:pt x="231245" y="91017"/>
                  <a:pt x="198437" y="120650"/>
                </a:cubicBezTo>
                <a:cubicBezTo>
                  <a:pt x="165629" y="150283"/>
                  <a:pt x="20637" y="177800"/>
                  <a:pt x="20637" y="177800"/>
                </a:cubicBezTo>
                <a:cubicBezTo>
                  <a:pt x="-11113" y="193675"/>
                  <a:pt x="1587" y="192617"/>
                  <a:pt x="7937" y="215900"/>
                </a:cubicBezTo>
                <a:cubicBezTo>
                  <a:pt x="14287" y="239183"/>
                  <a:pt x="39687" y="297392"/>
                  <a:pt x="58737" y="317500"/>
                </a:cubicBezTo>
                <a:cubicBezTo>
                  <a:pt x="77787" y="337608"/>
                  <a:pt x="87312" y="346075"/>
                  <a:pt x="122237" y="336550"/>
                </a:cubicBezTo>
                <a:cubicBezTo>
                  <a:pt x="157162" y="327025"/>
                  <a:pt x="235479" y="287867"/>
                  <a:pt x="268287" y="260350"/>
                </a:cubicBezTo>
                <a:cubicBezTo>
                  <a:pt x="301095" y="232833"/>
                  <a:pt x="319087" y="171450"/>
                  <a:pt x="319087" y="171450"/>
                </a:cubicBezTo>
                <a:cubicBezTo>
                  <a:pt x="327554" y="150283"/>
                  <a:pt x="325437" y="152400"/>
                  <a:pt x="319087" y="133350"/>
                </a:cubicBezTo>
                <a:cubicBezTo>
                  <a:pt x="312737" y="114300"/>
                  <a:pt x="296862" y="85725"/>
                  <a:pt x="280987" y="57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1CD74D33-71BC-6AFC-8A4C-FB7948525D4D}"/>
              </a:ext>
            </a:extLst>
          </p:cNvPr>
          <p:cNvSpPr/>
          <p:nvPr/>
        </p:nvSpPr>
        <p:spPr>
          <a:xfrm>
            <a:off x="3067050" y="6654800"/>
            <a:ext cx="177800" cy="178901"/>
          </a:xfrm>
          <a:custGeom>
            <a:avLst/>
            <a:gdLst>
              <a:gd name="connsiteX0" fmla="*/ 0 w 177800"/>
              <a:gd name="connsiteY0" fmla="*/ 0 h 178901"/>
              <a:gd name="connsiteX1" fmla="*/ 12700 w 177800"/>
              <a:gd name="connsiteY1" fmla="*/ 101600 h 178901"/>
              <a:gd name="connsiteX2" fmla="*/ 69850 w 177800"/>
              <a:gd name="connsiteY2" fmla="*/ 177800 h 178901"/>
              <a:gd name="connsiteX3" fmla="*/ 177800 w 177800"/>
              <a:gd name="connsiteY3" fmla="*/ 139700 h 178901"/>
            </a:gdLst>
            <a:ahLst/>
            <a:cxnLst>
              <a:cxn ang="0">
                <a:pos x="connsiteX0" y="connsiteY0"/>
              </a:cxn>
              <a:cxn ang="0">
                <a:pos x="connsiteX1" y="connsiteY1"/>
              </a:cxn>
              <a:cxn ang="0">
                <a:pos x="connsiteX2" y="connsiteY2"/>
              </a:cxn>
              <a:cxn ang="0">
                <a:pos x="connsiteX3" y="connsiteY3"/>
              </a:cxn>
            </a:cxnLst>
            <a:rect l="l" t="t" r="r" b="b"/>
            <a:pathLst>
              <a:path w="177800" h="178901">
                <a:moveTo>
                  <a:pt x="0" y="0"/>
                </a:moveTo>
                <a:cubicBezTo>
                  <a:pt x="529" y="35983"/>
                  <a:pt x="1058" y="71967"/>
                  <a:pt x="12700" y="101600"/>
                </a:cubicBezTo>
                <a:cubicBezTo>
                  <a:pt x="24342" y="131233"/>
                  <a:pt x="42333" y="171450"/>
                  <a:pt x="69850" y="177800"/>
                </a:cubicBezTo>
                <a:cubicBezTo>
                  <a:pt x="97367" y="184150"/>
                  <a:pt x="137583" y="161925"/>
                  <a:pt x="17780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00A53DA4-DD04-8813-7655-15A1AACB3945}"/>
              </a:ext>
            </a:extLst>
          </p:cNvPr>
          <p:cNvSpPr/>
          <p:nvPr/>
        </p:nvSpPr>
        <p:spPr>
          <a:xfrm>
            <a:off x="3448050" y="6673850"/>
            <a:ext cx="520700" cy="171450"/>
          </a:xfrm>
          <a:custGeom>
            <a:avLst/>
            <a:gdLst>
              <a:gd name="connsiteX0" fmla="*/ 0 w 520700"/>
              <a:gd name="connsiteY0" fmla="*/ 0 h 171450"/>
              <a:gd name="connsiteX1" fmla="*/ 228600 w 520700"/>
              <a:gd name="connsiteY1" fmla="*/ 133350 h 171450"/>
              <a:gd name="connsiteX2" fmla="*/ 520700 w 520700"/>
              <a:gd name="connsiteY2" fmla="*/ 171450 h 171450"/>
            </a:gdLst>
            <a:ahLst/>
            <a:cxnLst>
              <a:cxn ang="0">
                <a:pos x="connsiteX0" y="connsiteY0"/>
              </a:cxn>
              <a:cxn ang="0">
                <a:pos x="connsiteX1" y="connsiteY1"/>
              </a:cxn>
              <a:cxn ang="0">
                <a:pos x="connsiteX2" y="connsiteY2"/>
              </a:cxn>
            </a:cxnLst>
            <a:rect l="l" t="t" r="r" b="b"/>
            <a:pathLst>
              <a:path w="520700" h="171450">
                <a:moveTo>
                  <a:pt x="0" y="0"/>
                </a:moveTo>
                <a:cubicBezTo>
                  <a:pt x="70908" y="52387"/>
                  <a:pt x="141817" y="104775"/>
                  <a:pt x="228600" y="133350"/>
                </a:cubicBezTo>
                <a:cubicBezTo>
                  <a:pt x="315383" y="161925"/>
                  <a:pt x="418041" y="166687"/>
                  <a:pt x="520700" y="1714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5C111A1C-7B8C-181A-D061-CCE38F4AC645}"/>
              </a:ext>
            </a:extLst>
          </p:cNvPr>
          <p:cNvSpPr/>
          <p:nvPr/>
        </p:nvSpPr>
        <p:spPr>
          <a:xfrm>
            <a:off x="3240832" y="6651602"/>
            <a:ext cx="86568" cy="52471"/>
          </a:xfrm>
          <a:custGeom>
            <a:avLst/>
            <a:gdLst>
              <a:gd name="connsiteX0" fmla="*/ 843 w 86568"/>
              <a:gd name="connsiteY0" fmla="*/ 41298 h 52471"/>
              <a:gd name="connsiteX1" fmla="*/ 45293 w 86568"/>
              <a:gd name="connsiteY1" fmla="*/ 23 h 52471"/>
              <a:gd name="connsiteX2" fmla="*/ 86568 w 86568"/>
              <a:gd name="connsiteY2" fmla="*/ 47648 h 52471"/>
              <a:gd name="connsiteX3" fmla="*/ 843 w 86568"/>
              <a:gd name="connsiteY3" fmla="*/ 41298 h 52471"/>
            </a:gdLst>
            <a:ahLst/>
            <a:cxnLst>
              <a:cxn ang="0">
                <a:pos x="connsiteX0" y="connsiteY0"/>
              </a:cxn>
              <a:cxn ang="0">
                <a:pos x="connsiteX1" y="connsiteY1"/>
              </a:cxn>
              <a:cxn ang="0">
                <a:pos x="connsiteX2" y="connsiteY2"/>
              </a:cxn>
              <a:cxn ang="0">
                <a:pos x="connsiteX3" y="connsiteY3"/>
              </a:cxn>
            </a:cxnLst>
            <a:rect l="l" t="t" r="r" b="b"/>
            <a:pathLst>
              <a:path w="86568" h="52471">
                <a:moveTo>
                  <a:pt x="843" y="41298"/>
                </a:moveTo>
                <a:cubicBezTo>
                  <a:pt x="-6036" y="33360"/>
                  <a:pt x="31006" y="-1035"/>
                  <a:pt x="45293" y="23"/>
                </a:cubicBezTo>
                <a:cubicBezTo>
                  <a:pt x="59580" y="1081"/>
                  <a:pt x="86568" y="37065"/>
                  <a:pt x="86568" y="47648"/>
                </a:cubicBezTo>
                <a:cubicBezTo>
                  <a:pt x="86568" y="58231"/>
                  <a:pt x="7722" y="49236"/>
                  <a:pt x="843" y="4129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フリーフォーム 237">
            <a:extLst>
              <a:ext uri="{FF2B5EF4-FFF2-40B4-BE49-F238E27FC236}">
                <a16:creationId xmlns:a16="http://schemas.microsoft.com/office/drawing/2014/main" id="{AC23B3B1-1F46-5D01-3EE8-0C14A8E60D1E}"/>
              </a:ext>
            </a:extLst>
          </p:cNvPr>
          <p:cNvSpPr/>
          <p:nvPr/>
        </p:nvSpPr>
        <p:spPr>
          <a:xfrm>
            <a:off x="3260912" y="6790765"/>
            <a:ext cx="1055594" cy="490817"/>
          </a:xfrm>
          <a:custGeom>
            <a:avLst/>
            <a:gdLst>
              <a:gd name="connsiteX0" fmla="*/ 0 w 1055594"/>
              <a:gd name="connsiteY0" fmla="*/ 0 h 490817"/>
              <a:gd name="connsiteX1" fmla="*/ 316006 w 1055594"/>
              <a:gd name="connsiteY1" fmla="*/ 268941 h 490817"/>
              <a:gd name="connsiteX2" fmla="*/ 504264 w 1055594"/>
              <a:gd name="connsiteY2" fmla="*/ 369794 h 490817"/>
              <a:gd name="connsiteX3" fmla="*/ 1055594 w 1055594"/>
              <a:gd name="connsiteY3" fmla="*/ 490817 h 490817"/>
            </a:gdLst>
            <a:ahLst/>
            <a:cxnLst>
              <a:cxn ang="0">
                <a:pos x="connsiteX0" y="connsiteY0"/>
              </a:cxn>
              <a:cxn ang="0">
                <a:pos x="connsiteX1" y="connsiteY1"/>
              </a:cxn>
              <a:cxn ang="0">
                <a:pos x="connsiteX2" y="connsiteY2"/>
              </a:cxn>
              <a:cxn ang="0">
                <a:pos x="connsiteX3" y="connsiteY3"/>
              </a:cxn>
            </a:cxnLst>
            <a:rect l="l" t="t" r="r" b="b"/>
            <a:pathLst>
              <a:path w="1055594" h="490817">
                <a:moveTo>
                  <a:pt x="0" y="0"/>
                </a:moveTo>
                <a:cubicBezTo>
                  <a:pt x="115981" y="103654"/>
                  <a:pt x="231962" y="207309"/>
                  <a:pt x="316006" y="268941"/>
                </a:cubicBezTo>
                <a:cubicBezTo>
                  <a:pt x="400050" y="330573"/>
                  <a:pt x="380999" y="332815"/>
                  <a:pt x="504264" y="369794"/>
                </a:cubicBezTo>
                <a:cubicBezTo>
                  <a:pt x="627529" y="406773"/>
                  <a:pt x="841561" y="448795"/>
                  <a:pt x="1055594" y="490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フリーフォーム 239">
            <a:extLst>
              <a:ext uri="{FF2B5EF4-FFF2-40B4-BE49-F238E27FC236}">
                <a16:creationId xmlns:a16="http://schemas.microsoft.com/office/drawing/2014/main" id="{D19C2C8A-7439-B536-918A-347A034BD813}"/>
              </a:ext>
            </a:extLst>
          </p:cNvPr>
          <p:cNvSpPr/>
          <p:nvPr/>
        </p:nvSpPr>
        <p:spPr>
          <a:xfrm>
            <a:off x="5802406" y="7037342"/>
            <a:ext cx="705970" cy="506458"/>
          </a:xfrm>
          <a:custGeom>
            <a:avLst/>
            <a:gdLst>
              <a:gd name="connsiteX0" fmla="*/ 0 w 705970"/>
              <a:gd name="connsiteY0" fmla="*/ 22364 h 506458"/>
              <a:gd name="connsiteX1" fmla="*/ 188259 w 705970"/>
              <a:gd name="connsiteY1" fmla="*/ 55982 h 506458"/>
              <a:gd name="connsiteX2" fmla="*/ 705970 w 705970"/>
              <a:gd name="connsiteY2" fmla="*/ 506458 h 506458"/>
            </a:gdLst>
            <a:ahLst/>
            <a:cxnLst>
              <a:cxn ang="0">
                <a:pos x="connsiteX0" y="connsiteY0"/>
              </a:cxn>
              <a:cxn ang="0">
                <a:pos x="connsiteX1" y="connsiteY1"/>
              </a:cxn>
              <a:cxn ang="0">
                <a:pos x="connsiteX2" y="connsiteY2"/>
              </a:cxn>
            </a:cxnLst>
            <a:rect l="l" t="t" r="r" b="b"/>
            <a:pathLst>
              <a:path w="705970" h="506458">
                <a:moveTo>
                  <a:pt x="0" y="22364"/>
                </a:moveTo>
                <a:cubicBezTo>
                  <a:pt x="35298" y="-1168"/>
                  <a:pt x="70597" y="-24700"/>
                  <a:pt x="188259" y="55982"/>
                </a:cubicBezTo>
                <a:cubicBezTo>
                  <a:pt x="305921" y="136664"/>
                  <a:pt x="505945" y="321561"/>
                  <a:pt x="705970" y="5064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フリーフォーム 241">
            <a:extLst>
              <a:ext uri="{FF2B5EF4-FFF2-40B4-BE49-F238E27FC236}">
                <a16:creationId xmlns:a16="http://schemas.microsoft.com/office/drawing/2014/main" id="{DBC63F9B-D8DF-EB80-00CE-2E93E3E3E957}"/>
              </a:ext>
            </a:extLst>
          </p:cNvPr>
          <p:cNvSpPr/>
          <p:nvPr/>
        </p:nvSpPr>
        <p:spPr>
          <a:xfrm>
            <a:off x="6554473" y="7409329"/>
            <a:ext cx="202760" cy="248832"/>
          </a:xfrm>
          <a:custGeom>
            <a:avLst/>
            <a:gdLst>
              <a:gd name="connsiteX0" fmla="*/ 41309 w 202760"/>
              <a:gd name="connsiteY0" fmla="*/ 0 h 248832"/>
              <a:gd name="connsiteX1" fmla="*/ 54756 w 202760"/>
              <a:gd name="connsiteY1" fmla="*/ 107577 h 248832"/>
              <a:gd name="connsiteX2" fmla="*/ 968 w 202760"/>
              <a:gd name="connsiteY2" fmla="*/ 168089 h 248832"/>
              <a:gd name="connsiteX3" fmla="*/ 108545 w 202760"/>
              <a:gd name="connsiteY3" fmla="*/ 248771 h 248832"/>
              <a:gd name="connsiteX4" fmla="*/ 202674 w 202760"/>
              <a:gd name="connsiteY4" fmla="*/ 154642 h 248832"/>
              <a:gd name="connsiteX5" fmla="*/ 121992 w 202760"/>
              <a:gd name="connsiteY5" fmla="*/ 60512 h 24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760" h="248832">
                <a:moveTo>
                  <a:pt x="41309" y="0"/>
                </a:moveTo>
                <a:cubicBezTo>
                  <a:pt x="51394" y="39781"/>
                  <a:pt x="61479" y="79562"/>
                  <a:pt x="54756" y="107577"/>
                </a:cubicBezTo>
                <a:cubicBezTo>
                  <a:pt x="48033" y="135592"/>
                  <a:pt x="-7997" y="144557"/>
                  <a:pt x="968" y="168089"/>
                </a:cubicBezTo>
                <a:cubicBezTo>
                  <a:pt x="9933" y="191621"/>
                  <a:pt x="74927" y="251012"/>
                  <a:pt x="108545" y="248771"/>
                </a:cubicBezTo>
                <a:cubicBezTo>
                  <a:pt x="142163" y="246530"/>
                  <a:pt x="200433" y="186018"/>
                  <a:pt x="202674" y="154642"/>
                </a:cubicBezTo>
                <a:cubicBezTo>
                  <a:pt x="204915" y="123266"/>
                  <a:pt x="163453" y="91889"/>
                  <a:pt x="121992" y="6051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フリーフォーム 242">
            <a:extLst>
              <a:ext uri="{FF2B5EF4-FFF2-40B4-BE49-F238E27FC236}">
                <a16:creationId xmlns:a16="http://schemas.microsoft.com/office/drawing/2014/main" id="{3E1D32DD-2609-D25C-48E2-DDF90BF17334}"/>
              </a:ext>
            </a:extLst>
          </p:cNvPr>
          <p:cNvSpPr/>
          <p:nvPr/>
        </p:nvSpPr>
        <p:spPr>
          <a:xfrm>
            <a:off x="6461312" y="7516906"/>
            <a:ext cx="154641" cy="138129"/>
          </a:xfrm>
          <a:custGeom>
            <a:avLst/>
            <a:gdLst>
              <a:gd name="connsiteX0" fmla="*/ 0 w 154641"/>
              <a:gd name="connsiteY0" fmla="*/ 0 h 138129"/>
              <a:gd name="connsiteX1" fmla="*/ 26894 w 154641"/>
              <a:gd name="connsiteY1" fmla="*/ 121023 h 138129"/>
              <a:gd name="connsiteX2" fmla="*/ 154641 w 154641"/>
              <a:gd name="connsiteY2" fmla="*/ 134470 h 138129"/>
            </a:gdLst>
            <a:ahLst/>
            <a:cxnLst>
              <a:cxn ang="0">
                <a:pos x="connsiteX0" y="connsiteY0"/>
              </a:cxn>
              <a:cxn ang="0">
                <a:pos x="connsiteX1" y="connsiteY1"/>
              </a:cxn>
              <a:cxn ang="0">
                <a:pos x="connsiteX2" y="connsiteY2"/>
              </a:cxn>
            </a:cxnLst>
            <a:rect l="l" t="t" r="r" b="b"/>
            <a:pathLst>
              <a:path w="154641" h="138129">
                <a:moveTo>
                  <a:pt x="0" y="0"/>
                </a:moveTo>
                <a:cubicBezTo>
                  <a:pt x="560" y="49305"/>
                  <a:pt x="1121" y="98611"/>
                  <a:pt x="26894" y="121023"/>
                </a:cubicBezTo>
                <a:cubicBezTo>
                  <a:pt x="52667" y="143435"/>
                  <a:pt x="103654" y="138952"/>
                  <a:pt x="154641" y="1344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6BD91B68-B15A-EB38-73F2-93925C322BCA}"/>
              </a:ext>
            </a:extLst>
          </p:cNvPr>
          <p:cNvSpPr/>
          <p:nvPr/>
        </p:nvSpPr>
        <p:spPr>
          <a:xfrm>
            <a:off x="5708276" y="6696061"/>
            <a:ext cx="954742" cy="706545"/>
          </a:xfrm>
          <a:custGeom>
            <a:avLst/>
            <a:gdLst>
              <a:gd name="connsiteX0" fmla="*/ 0 w 954742"/>
              <a:gd name="connsiteY0" fmla="*/ 27468 h 706545"/>
              <a:gd name="connsiteX1" fmla="*/ 154642 w 954742"/>
              <a:gd name="connsiteY1" fmla="*/ 40915 h 706545"/>
              <a:gd name="connsiteX2" fmla="*/ 699248 w 954742"/>
              <a:gd name="connsiteY2" fmla="*/ 417433 h 706545"/>
              <a:gd name="connsiteX3" fmla="*/ 954742 w 954742"/>
              <a:gd name="connsiteY3" fmla="*/ 706545 h 706545"/>
            </a:gdLst>
            <a:ahLst/>
            <a:cxnLst>
              <a:cxn ang="0">
                <a:pos x="connsiteX0" y="connsiteY0"/>
              </a:cxn>
              <a:cxn ang="0">
                <a:pos x="connsiteX1" y="connsiteY1"/>
              </a:cxn>
              <a:cxn ang="0">
                <a:pos x="connsiteX2" y="connsiteY2"/>
              </a:cxn>
              <a:cxn ang="0">
                <a:pos x="connsiteX3" y="connsiteY3"/>
              </a:cxn>
            </a:cxnLst>
            <a:rect l="l" t="t" r="r" b="b"/>
            <a:pathLst>
              <a:path w="954742" h="706545">
                <a:moveTo>
                  <a:pt x="0" y="27468"/>
                </a:moveTo>
                <a:cubicBezTo>
                  <a:pt x="19050" y="1694"/>
                  <a:pt x="38101" y="-24079"/>
                  <a:pt x="154642" y="40915"/>
                </a:cubicBezTo>
                <a:cubicBezTo>
                  <a:pt x="271183" y="105909"/>
                  <a:pt x="565898" y="306495"/>
                  <a:pt x="699248" y="417433"/>
                </a:cubicBezTo>
                <a:cubicBezTo>
                  <a:pt x="832598" y="528371"/>
                  <a:pt x="893670" y="617458"/>
                  <a:pt x="954742" y="706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3A7D2322-0211-FA65-13D5-9124433572CD}"/>
              </a:ext>
            </a:extLst>
          </p:cNvPr>
          <p:cNvSpPr/>
          <p:nvPr/>
        </p:nvSpPr>
        <p:spPr>
          <a:xfrm>
            <a:off x="3450566" y="6767423"/>
            <a:ext cx="802257" cy="254479"/>
          </a:xfrm>
          <a:custGeom>
            <a:avLst/>
            <a:gdLst>
              <a:gd name="connsiteX0" fmla="*/ 0 w 802257"/>
              <a:gd name="connsiteY0" fmla="*/ 0 h 254479"/>
              <a:gd name="connsiteX1" fmla="*/ 349370 w 802257"/>
              <a:gd name="connsiteY1" fmla="*/ 159588 h 254479"/>
              <a:gd name="connsiteX2" fmla="*/ 504645 w 802257"/>
              <a:gd name="connsiteY2" fmla="*/ 81951 h 254479"/>
              <a:gd name="connsiteX3" fmla="*/ 461513 w 802257"/>
              <a:gd name="connsiteY3" fmla="*/ 172528 h 254479"/>
              <a:gd name="connsiteX4" fmla="*/ 802257 w 802257"/>
              <a:gd name="connsiteY4" fmla="*/ 254479 h 25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257" h="254479">
                <a:moveTo>
                  <a:pt x="0" y="0"/>
                </a:moveTo>
                <a:cubicBezTo>
                  <a:pt x="132631" y="72965"/>
                  <a:pt x="265263" y="145930"/>
                  <a:pt x="349370" y="159588"/>
                </a:cubicBezTo>
                <a:cubicBezTo>
                  <a:pt x="433477" y="173246"/>
                  <a:pt x="485955" y="79794"/>
                  <a:pt x="504645" y="81951"/>
                </a:cubicBezTo>
                <a:cubicBezTo>
                  <a:pt x="523335" y="84108"/>
                  <a:pt x="411911" y="143773"/>
                  <a:pt x="461513" y="172528"/>
                </a:cubicBezTo>
                <a:cubicBezTo>
                  <a:pt x="511115" y="201283"/>
                  <a:pt x="656686" y="227881"/>
                  <a:pt x="802257" y="254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9A15771C-CD89-20F8-51DC-D736B4870315}"/>
              </a:ext>
            </a:extLst>
          </p:cNvPr>
          <p:cNvSpPr/>
          <p:nvPr/>
        </p:nvSpPr>
        <p:spPr>
          <a:xfrm>
            <a:off x="5792638" y="6926093"/>
            <a:ext cx="168215" cy="108749"/>
          </a:xfrm>
          <a:custGeom>
            <a:avLst/>
            <a:gdLst>
              <a:gd name="connsiteX0" fmla="*/ 0 w 168215"/>
              <a:gd name="connsiteY0" fmla="*/ 108749 h 108749"/>
              <a:gd name="connsiteX1" fmla="*/ 99204 w 168215"/>
              <a:gd name="connsiteY1" fmla="*/ 9545 h 108749"/>
              <a:gd name="connsiteX2" fmla="*/ 168215 w 168215"/>
              <a:gd name="connsiteY2" fmla="*/ 9545 h 108749"/>
            </a:gdLst>
            <a:ahLst/>
            <a:cxnLst>
              <a:cxn ang="0">
                <a:pos x="connsiteX0" y="connsiteY0"/>
              </a:cxn>
              <a:cxn ang="0">
                <a:pos x="connsiteX1" y="connsiteY1"/>
              </a:cxn>
              <a:cxn ang="0">
                <a:pos x="connsiteX2" y="connsiteY2"/>
              </a:cxn>
            </a:cxnLst>
            <a:rect l="l" t="t" r="r" b="b"/>
            <a:pathLst>
              <a:path w="168215" h="108749">
                <a:moveTo>
                  <a:pt x="0" y="108749"/>
                </a:moveTo>
                <a:cubicBezTo>
                  <a:pt x="35584" y="67414"/>
                  <a:pt x="71168" y="26079"/>
                  <a:pt x="99204" y="9545"/>
                </a:cubicBezTo>
                <a:cubicBezTo>
                  <a:pt x="127240" y="-6989"/>
                  <a:pt x="147727" y="1278"/>
                  <a:pt x="168215" y="954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5" name="フリーフォーム 304">
            <a:extLst>
              <a:ext uri="{FF2B5EF4-FFF2-40B4-BE49-F238E27FC236}">
                <a16:creationId xmlns:a16="http://schemas.microsoft.com/office/drawing/2014/main" id="{3B2EA1D7-9EE6-BED9-F640-947AED13FF93}"/>
              </a:ext>
            </a:extLst>
          </p:cNvPr>
          <p:cNvSpPr/>
          <p:nvPr/>
        </p:nvSpPr>
        <p:spPr>
          <a:xfrm>
            <a:off x="4161099" y="6962172"/>
            <a:ext cx="92597" cy="196770"/>
          </a:xfrm>
          <a:custGeom>
            <a:avLst/>
            <a:gdLst>
              <a:gd name="connsiteX0" fmla="*/ 0 w 92597"/>
              <a:gd name="connsiteY0" fmla="*/ 0 h 196770"/>
              <a:gd name="connsiteX1" fmla="*/ 75235 w 92597"/>
              <a:gd name="connsiteY1" fmla="*/ 92598 h 196770"/>
              <a:gd name="connsiteX2" fmla="*/ 92597 w 92597"/>
              <a:gd name="connsiteY2" fmla="*/ 196770 h 196770"/>
            </a:gdLst>
            <a:ahLst/>
            <a:cxnLst>
              <a:cxn ang="0">
                <a:pos x="connsiteX0" y="connsiteY0"/>
              </a:cxn>
              <a:cxn ang="0">
                <a:pos x="connsiteX1" y="connsiteY1"/>
              </a:cxn>
              <a:cxn ang="0">
                <a:pos x="connsiteX2" y="connsiteY2"/>
              </a:cxn>
            </a:cxnLst>
            <a:rect l="l" t="t" r="r" b="b"/>
            <a:pathLst>
              <a:path w="92597" h="196770">
                <a:moveTo>
                  <a:pt x="0" y="0"/>
                </a:moveTo>
                <a:cubicBezTo>
                  <a:pt x="29901" y="29901"/>
                  <a:pt x="59802" y="59803"/>
                  <a:pt x="75235" y="92598"/>
                </a:cubicBezTo>
                <a:cubicBezTo>
                  <a:pt x="90668" y="125393"/>
                  <a:pt x="91632" y="161081"/>
                  <a:pt x="92597" y="19677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0F747AFF-4A32-9F38-A101-FB52ECEF0022}"/>
              </a:ext>
            </a:extLst>
          </p:cNvPr>
          <p:cNvSpPr/>
          <p:nvPr/>
        </p:nvSpPr>
        <p:spPr>
          <a:xfrm>
            <a:off x="4625788" y="6860988"/>
            <a:ext cx="341058" cy="426969"/>
          </a:xfrm>
          <a:custGeom>
            <a:avLst/>
            <a:gdLst>
              <a:gd name="connsiteX0" fmla="*/ 119530 w 341058"/>
              <a:gd name="connsiteY0" fmla="*/ 0 h 426969"/>
              <a:gd name="connsiteX1" fmla="*/ 251012 w 341058"/>
              <a:gd name="connsiteY1" fmla="*/ 173318 h 426969"/>
              <a:gd name="connsiteX2" fmla="*/ 340659 w 341058"/>
              <a:gd name="connsiteY2" fmla="*/ 227106 h 426969"/>
              <a:gd name="connsiteX3" fmla="*/ 280894 w 341058"/>
              <a:gd name="connsiteY3" fmla="*/ 304800 h 426969"/>
              <a:gd name="connsiteX4" fmla="*/ 209177 w 341058"/>
              <a:gd name="connsiteY4" fmla="*/ 424330 h 426969"/>
              <a:gd name="connsiteX5" fmla="*/ 209177 w 341058"/>
              <a:gd name="connsiteY5" fmla="*/ 376518 h 426969"/>
              <a:gd name="connsiteX6" fmla="*/ 107577 w 341058"/>
              <a:gd name="connsiteY6" fmla="*/ 251012 h 426969"/>
              <a:gd name="connsiteX7" fmla="*/ 0 w 341058"/>
              <a:gd name="connsiteY7" fmla="*/ 131483 h 42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1058" h="426969">
                <a:moveTo>
                  <a:pt x="119530" y="0"/>
                </a:moveTo>
                <a:cubicBezTo>
                  <a:pt x="166843" y="67733"/>
                  <a:pt x="214157" y="135467"/>
                  <a:pt x="251012" y="173318"/>
                </a:cubicBezTo>
                <a:cubicBezTo>
                  <a:pt x="287867" y="211169"/>
                  <a:pt x="335679" y="205192"/>
                  <a:pt x="340659" y="227106"/>
                </a:cubicBezTo>
                <a:cubicBezTo>
                  <a:pt x="345639" y="249020"/>
                  <a:pt x="302808" y="271930"/>
                  <a:pt x="280894" y="304800"/>
                </a:cubicBezTo>
                <a:cubicBezTo>
                  <a:pt x="258980" y="337670"/>
                  <a:pt x="221130" y="412377"/>
                  <a:pt x="209177" y="424330"/>
                </a:cubicBezTo>
                <a:cubicBezTo>
                  <a:pt x="197224" y="436283"/>
                  <a:pt x="226110" y="405404"/>
                  <a:pt x="209177" y="376518"/>
                </a:cubicBezTo>
                <a:cubicBezTo>
                  <a:pt x="192244" y="347632"/>
                  <a:pt x="142440" y="291851"/>
                  <a:pt x="107577" y="251012"/>
                </a:cubicBezTo>
                <a:cubicBezTo>
                  <a:pt x="72714" y="210173"/>
                  <a:pt x="36357" y="170828"/>
                  <a:pt x="0" y="1314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5A2C3FAA-A179-4CFE-A9D1-72C862FEBC7F}"/>
              </a:ext>
            </a:extLst>
          </p:cNvPr>
          <p:cNvSpPr/>
          <p:nvPr/>
        </p:nvSpPr>
        <p:spPr>
          <a:xfrm>
            <a:off x="4972079" y="6872941"/>
            <a:ext cx="185843" cy="421106"/>
          </a:xfrm>
          <a:custGeom>
            <a:avLst/>
            <a:gdLst>
              <a:gd name="connsiteX0" fmla="*/ 36203 w 185843"/>
              <a:gd name="connsiteY0" fmla="*/ 0 h 421106"/>
              <a:gd name="connsiteX1" fmla="*/ 54133 w 185843"/>
              <a:gd name="connsiteY1" fmla="*/ 95624 h 421106"/>
              <a:gd name="connsiteX2" fmla="*/ 143780 w 185843"/>
              <a:gd name="connsiteY2" fmla="*/ 137459 h 421106"/>
              <a:gd name="connsiteX3" fmla="*/ 137803 w 185843"/>
              <a:gd name="connsiteY3" fmla="*/ 191247 h 421106"/>
              <a:gd name="connsiteX4" fmla="*/ 185615 w 185843"/>
              <a:gd name="connsiteY4" fmla="*/ 412377 h 421106"/>
              <a:gd name="connsiteX5" fmla="*/ 149756 w 185843"/>
              <a:gd name="connsiteY5" fmla="*/ 364565 h 421106"/>
              <a:gd name="connsiteX6" fmla="*/ 24250 w 185843"/>
              <a:gd name="connsiteY6" fmla="*/ 251012 h 421106"/>
              <a:gd name="connsiteX7" fmla="*/ 345 w 185843"/>
              <a:gd name="connsiteY7" fmla="*/ 197224 h 421106"/>
              <a:gd name="connsiteX8" fmla="*/ 12297 w 185843"/>
              <a:gd name="connsiteY8" fmla="*/ 119530 h 42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843" h="421106">
                <a:moveTo>
                  <a:pt x="36203" y="0"/>
                </a:moveTo>
                <a:cubicBezTo>
                  <a:pt x="36203" y="36357"/>
                  <a:pt x="36204" y="72714"/>
                  <a:pt x="54133" y="95624"/>
                </a:cubicBezTo>
                <a:cubicBezTo>
                  <a:pt x="72062" y="118534"/>
                  <a:pt x="129835" y="121522"/>
                  <a:pt x="143780" y="137459"/>
                </a:cubicBezTo>
                <a:cubicBezTo>
                  <a:pt x="157725" y="153396"/>
                  <a:pt x="130831" y="145428"/>
                  <a:pt x="137803" y="191247"/>
                </a:cubicBezTo>
                <a:cubicBezTo>
                  <a:pt x="144775" y="237066"/>
                  <a:pt x="185615" y="412377"/>
                  <a:pt x="185615" y="412377"/>
                </a:cubicBezTo>
                <a:cubicBezTo>
                  <a:pt x="187607" y="441263"/>
                  <a:pt x="176650" y="391459"/>
                  <a:pt x="149756" y="364565"/>
                </a:cubicBezTo>
                <a:cubicBezTo>
                  <a:pt x="122862" y="337671"/>
                  <a:pt x="49152" y="278902"/>
                  <a:pt x="24250" y="251012"/>
                </a:cubicBezTo>
                <a:cubicBezTo>
                  <a:pt x="-652" y="223122"/>
                  <a:pt x="2337" y="219138"/>
                  <a:pt x="345" y="197224"/>
                </a:cubicBezTo>
                <a:cubicBezTo>
                  <a:pt x="-1647" y="175310"/>
                  <a:pt x="5325" y="147420"/>
                  <a:pt x="12297" y="11953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172EA243-00A8-8511-7F5F-866B82632DC2}"/>
              </a:ext>
            </a:extLst>
          </p:cNvPr>
          <p:cNvSpPr/>
          <p:nvPr/>
        </p:nvSpPr>
        <p:spPr>
          <a:xfrm>
            <a:off x="5020235" y="7189694"/>
            <a:ext cx="36062" cy="191247"/>
          </a:xfrm>
          <a:custGeom>
            <a:avLst/>
            <a:gdLst>
              <a:gd name="connsiteX0" fmla="*/ 0 w 36062"/>
              <a:gd name="connsiteY0" fmla="*/ 0 h 191247"/>
              <a:gd name="connsiteX1" fmla="*/ 35859 w 36062"/>
              <a:gd name="connsiteY1" fmla="*/ 95624 h 191247"/>
              <a:gd name="connsiteX2" fmla="*/ 11953 w 36062"/>
              <a:gd name="connsiteY2" fmla="*/ 191247 h 191247"/>
            </a:gdLst>
            <a:ahLst/>
            <a:cxnLst>
              <a:cxn ang="0">
                <a:pos x="connsiteX0" y="connsiteY0"/>
              </a:cxn>
              <a:cxn ang="0">
                <a:pos x="connsiteX1" y="connsiteY1"/>
              </a:cxn>
              <a:cxn ang="0">
                <a:pos x="connsiteX2" y="connsiteY2"/>
              </a:cxn>
            </a:cxnLst>
            <a:rect l="l" t="t" r="r" b="b"/>
            <a:pathLst>
              <a:path w="36062" h="191247">
                <a:moveTo>
                  <a:pt x="0" y="0"/>
                </a:moveTo>
                <a:cubicBezTo>
                  <a:pt x="16933" y="31874"/>
                  <a:pt x="33867" y="63749"/>
                  <a:pt x="35859" y="95624"/>
                </a:cubicBezTo>
                <a:cubicBezTo>
                  <a:pt x="37851" y="127499"/>
                  <a:pt x="24902" y="159373"/>
                  <a:pt x="11953" y="19124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82846AD8-FC37-3738-A4C4-901FC157DD59}"/>
              </a:ext>
            </a:extLst>
          </p:cNvPr>
          <p:cNvSpPr/>
          <p:nvPr/>
        </p:nvSpPr>
        <p:spPr>
          <a:xfrm>
            <a:off x="4946043" y="7112000"/>
            <a:ext cx="44310" cy="274918"/>
          </a:xfrm>
          <a:custGeom>
            <a:avLst/>
            <a:gdLst>
              <a:gd name="connsiteX0" fmla="*/ 8451 w 44310"/>
              <a:gd name="connsiteY0" fmla="*/ 0 h 274918"/>
              <a:gd name="connsiteX1" fmla="*/ 2475 w 44310"/>
              <a:gd name="connsiteY1" fmla="*/ 191247 h 274918"/>
              <a:gd name="connsiteX2" fmla="*/ 44310 w 44310"/>
              <a:gd name="connsiteY2" fmla="*/ 274918 h 274918"/>
            </a:gdLst>
            <a:ahLst/>
            <a:cxnLst>
              <a:cxn ang="0">
                <a:pos x="connsiteX0" y="connsiteY0"/>
              </a:cxn>
              <a:cxn ang="0">
                <a:pos x="connsiteX1" y="connsiteY1"/>
              </a:cxn>
              <a:cxn ang="0">
                <a:pos x="connsiteX2" y="connsiteY2"/>
              </a:cxn>
            </a:cxnLst>
            <a:rect l="l" t="t" r="r" b="b"/>
            <a:pathLst>
              <a:path w="44310" h="274918">
                <a:moveTo>
                  <a:pt x="8451" y="0"/>
                </a:moveTo>
                <a:cubicBezTo>
                  <a:pt x="2474" y="72713"/>
                  <a:pt x="-3502" y="145427"/>
                  <a:pt x="2475" y="191247"/>
                </a:cubicBezTo>
                <a:cubicBezTo>
                  <a:pt x="8452" y="237067"/>
                  <a:pt x="26381" y="255992"/>
                  <a:pt x="44310" y="27491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84F25D43-A075-346A-3ED4-E526B19864B0}"/>
              </a:ext>
            </a:extLst>
          </p:cNvPr>
          <p:cNvSpPr/>
          <p:nvPr/>
        </p:nvSpPr>
        <p:spPr>
          <a:xfrm>
            <a:off x="4153647" y="7458635"/>
            <a:ext cx="224673" cy="1775012"/>
          </a:xfrm>
          <a:custGeom>
            <a:avLst/>
            <a:gdLst>
              <a:gd name="connsiteX0" fmla="*/ 155388 w 224673"/>
              <a:gd name="connsiteY0" fmla="*/ 0 h 1775012"/>
              <a:gd name="connsiteX1" fmla="*/ 203200 w 224673"/>
              <a:gd name="connsiteY1" fmla="*/ 603624 h 1775012"/>
              <a:gd name="connsiteX2" fmla="*/ 209177 w 224673"/>
              <a:gd name="connsiteY2" fmla="*/ 1141506 h 1775012"/>
              <a:gd name="connsiteX3" fmla="*/ 0 w 224673"/>
              <a:gd name="connsiteY3" fmla="*/ 1775012 h 1775012"/>
            </a:gdLst>
            <a:ahLst/>
            <a:cxnLst>
              <a:cxn ang="0">
                <a:pos x="connsiteX0" y="connsiteY0"/>
              </a:cxn>
              <a:cxn ang="0">
                <a:pos x="connsiteX1" y="connsiteY1"/>
              </a:cxn>
              <a:cxn ang="0">
                <a:pos x="connsiteX2" y="connsiteY2"/>
              </a:cxn>
              <a:cxn ang="0">
                <a:pos x="connsiteX3" y="connsiteY3"/>
              </a:cxn>
            </a:cxnLst>
            <a:rect l="l" t="t" r="r" b="b"/>
            <a:pathLst>
              <a:path w="224673" h="1775012">
                <a:moveTo>
                  <a:pt x="155388" y="0"/>
                </a:moveTo>
                <a:cubicBezTo>
                  <a:pt x="174811" y="206686"/>
                  <a:pt x="194235" y="413373"/>
                  <a:pt x="203200" y="603624"/>
                </a:cubicBezTo>
                <a:cubicBezTo>
                  <a:pt x="212165" y="793875"/>
                  <a:pt x="243044" y="946275"/>
                  <a:pt x="209177" y="1141506"/>
                </a:cubicBezTo>
                <a:cubicBezTo>
                  <a:pt x="175310" y="1336737"/>
                  <a:pt x="87655" y="1555874"/>
                  <a:pt x="0" y="177501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7C9F7A95-D46A-A662-B58D-DEF966629762}"/>
              </a:ext>
            </a:extLst>
          </p:cNvPr>
          <p:cNvSpPr/>
          <p:nvPr/>
        </p:nvSpPr>
        <p:spPr>
          <a:xfrm>
            <a:off x="5593976" y="7697694"/>
            <a:ext cx="173276" cy="1607671"/>
          </a:xfrm>
          <a:custGeom>
            <a:avLst/>
            <a:gdLst>
              <a:gd name="connsiteX0" fmla="*/ 119530 w 173276"/>
              <a:gd name="connsiteY0" fmla="*/ 0 h 1607671"/>
              <a:gd name="connsiteX1" fmla="*/ 167342 w 173276"/>
              <a:gd name="connsiteY1" fmla="*/ 1045882 h 1607671"/>
              <a:gd name="connsiteX2" fmla="*/ 0 w 173276"/>
              <a:gd name="connsiteY2" fmla="*/ 1607671 h 1607671"/>
            </a:gdLst>
            <a:ahLst/>
            <a:cxnLst>
              <a:cxn ang="0">
                <a:pos x="connsiteX0" y="connsiteY0"/>
              </a:cxn>
              <a:cxn ang="0">
                <a:pos x="connsiteX1" y="connsiteY1"/>
              </a:cxn>
              <a:cxn ang="0">
                <a:pos x="connsiteX2" y="connsiteY2"/>
              </a:cxn>
            </a:cxnLst>
            <a:rect l="l" t="t" r="r" b="b"/>
            <a:pathLst>
              <a:path w="173276" h="1607671">
                <a:moveTo>
                  <a:pt x="119530" y="0"/>
                </a:moveTo>
                <a:cubicBezTo>
                  <a:pt x="153397" y="388968"/>
                  <a:pt x="187264" y="777937"/>
                  <a:pt x="167342" y="1045882"/>
                </a:cubicBezTo>
                <a:cubicBezTo>
                  <a:pt x="147420" y="1313827"/>
                  <a:pt x="73710" y="1460749"/>
                  <a:pt x="0" y="160767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A44A54E0-B8B3-B8E8-59E5-8C9FA490BE7B}"/>
              </a:ext>
            </a:extLst>
          </p:cNvPr>
          <p:cNvSpPr/>
          <p:nvPr/>
        </p:nvSpPr>
        <p:spPr>
          <a:xfrm>
            <a:off x="4206853" y="9023056"/>
            <a:ext cx="1535953" cy="237705"/>
          </a:xfrm>
          <a:custGeom>
            <a:avLst/>
            <a:gdLst>
              <a:gd name="connsiteX0" fmla="*/ 0 w 1535953"/>
              <a:gd name="connsiteY0" fmla="*/ 58411 h 237705"/>
              <a:gd name="connsiteX1" fmla="*/ 663388 w 1535953"/>
              <a:gd name="connsiteY1" fmla="*/ 10599 h 237705"/>
              <a:gd name="connsiteX2" fmla="*/ 1535953 w 1535953"/>
              <a:gd name="connsiteY2" fmla="*/ 237705 h 237705"/>
            </a:gdLst>
            <a:ahLst/>
            <a:cxnLst>
              <a:cxn ang="0">
                <a:pos x="connsiteX0" y="connsiteY0"/>
              </a:cxn>
              <a:cxn ang="0">
                <a:pos x="connsiteX1" y="connsiteY1"/>
              </a:cxn>
              <a:cxn ang="0">
                <a:pos x="connsiteX2" y="connsiteY2"/>
              </a:cxn>
            </a:cxnLst>
            <a:rect l="l" t="t" r="r" b="b"/>
            <a:pathLst>
              <a:path w="1535953" h="237705">
                <a:moveTo>
                  <a:pt x="0" y="58411"/>
                </a:moveTo>
                <a:cubicBezTo>
                  <a:pt x="203698" y="19564"/>
                  <a:pt x="407396" y="-19283"/>
                  <a:pt x="663388" y="10599"/>
                </a:cubicBezTo>
                <a:cubicBezTo>
                  <a:pt x="919380" y="40481"/>
                  <a:pt x="1227666" y="139093"/>
                  <a:pt x="1535953" y="23770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3049AAB7-D44C-B662-5F6C-849C697C0FAA}"/>
              </a:ext>
            </a:extLst>
          </p:cNvPr>
          <p:cNvSpPr/>
          <p:nvPr/>
        </p:nvSpPr>
        <p:spPr>
          <a:xfrm>
            <a:off x="5032188" y="7386918"/>
            <a:ext cx="143618" cy="1792941"/>
          </a:xfrm>
          <a:custGeom>
            <a:avLst/>
            <a:gdLst>
              <a:gd name="connsiteX0" fmla="*/ 0 w 143618"/>
              <a:gd name="connsiteY0" fmla="*/ 0 h 1792941"/>
              <a:gd name="connsiteX1" fmla="*/ 143436 w 143618"/>
              <a:gd name="connsiteY1" fmla="*/ 788894 h 1792941"/>
              <a:gd name="connsiteX2" fmla="*/ 23906 w 143618"/>
              <a:gd name="connsiteY2" fmla="*/ 1792941 h 1792941"/>
            </a:gdLst>
            <a:ahLst/>
            <a:cxnLst>
              <a:cxn ang="0">
                <a:pos x="connsiteX0" y="connsiteY0"/>
              </a:cxn>
              <a:cxn ang="0">
                <a:pos x="connsiteX1" y="connsiteY1"/>
              </a:cxn>
              <a:cxn ang="0">
                <a:pos x="connsiteX2" y="connsiteY2"/>
              </a:cxn>
            </a:cxnLst>
            <a:rect l="l" t="t" r="r" b="b"/>
            <a:pathLst>
              <a:path w="143618" h="1792941">
                <a:moveTo>
                  <a:pt x="0" y="0"/>
                </a:moveTo>
                <a:cubicBezTo>
                  <a:pt x="69726" y="245035"/>
                  <a:pt x="139452" y="490071"/>
                  <a:pt x="143436" y="788894"/>
                </a:cubicBezTo>
                <a:cubicBezTo>
                  <a:pt x="147420" y="1087717"/>
                  <a:pt x="85663" y="1440329"/>
                  <a:pt x="23906" y="179294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1EDB570E-9BB8-0D57-52BC-9A95D46BC7BF}"/>
              </a:ext>
            </a:extLst>
          </p:cNvPr>
          <p:cNvSpPr/>
          <p:nvPr/>
        </p:nvSpPr>
        <p:spPr>
          <a:xfrm>
            <a:off x="5014259" y="7422776"/>
            <a:ext cx="83670" cy="1679389"/>
          </a:xfrm>
          <a:custGeom>
            <a:avLst/>
            <a:gdLst>
              <a:gd name="connsiteX0" fmla="*/ 0 w 83670"/>
              <a:gd name="connsiteY0" fmla="*/ 0 h 1679389"/>
              <a:gd name="connsiteX1" fmla="*/ 83670 w 83670"/>
              <a:gd name="connsiteY1" fmla="*/ 657412 h 1679389"/>
              <a:gd name="connsiteX2" fmla="*/ 0 w 83670"/>
              <a:gd name="connsiteY2" fmla="*/ 1679389 h 1679389"/>
            </a:gdLst>
            <a:ahLst/>
            <a:cxnLst>
              <a:cxn ang="0">
                <a:pos x="connsiteX0" y="connsiteY0"/>
              </a:cxn>
              <a:cxn ang="0">
                <a:pos x="connsiteX1" y="connsiteY1"/>
              </a:cxn>
              <a:cxn ang="0">
                <a:pos x="connsiteX2" y="connsiteY2"/>
              </a:cxn>
            </a:cxnLst>
            <a:rect l="l" t="t" r="r" b="b"/>
            <a:pathLst>
              <a:path w="83670" h="1679389">
                <a:moveTo>
                  <a:pt x="0" y="0"/>
                </a:moveTo>
                <a:cubicBezTo>
                  <a:pt x="41835" y="188757"/>
                  <a:pt x="83670" y="377514"/>
                  <a:pt x="83670" y="657412"/>
                </a:cubicBezTo>
                <a:cubicBezTo>
                  <a:pt x="83670" y="937310"/>
                  <a:pt x="41835" y="1308349"/>
                  <a:pt x="0" y="16793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59891FE2-77BD-17A1-7A44-8F9F0A8BAAB2}"/>
              </a:ext>
            </a:extLst>
          </p:cNvPr>
          <p:cNvSpPr/>
          <p:nvPr/>
        </p:nvSpPr>
        <p:spPr>
          <a:xfrm>
            <a:off x="5163671" y="7297271"/>
            <a:ext cx="328705" cy="132632"/>
          </a:xfrm>
          <a:custGeom>
            <a:avLst/>
            <a:gdLst>
              <a:gd name="connsiteX0" fmla="*/ 0 w 328705"/>
              <a:gd name="connsiteY0" fmla="*/ 131482 h 132632"/>
              <a:gd name="connsiteX1" fmla="*/ 95623 w 328705"/>
              <a:gd name="connsiteY1" fmla="*/ 113553 h 132632"/>
              <a:gd name="connsiteX2" fmla="*/ 328705 w 328705"/>
              <a:gd name="connsiteY2" fmla="*/ 0 h 132632"/>
            </a:gdLst>
            <a:ahLst/>
            <a:cxnLst>
              <a:cxn ang="0">
                <a:pos x="connsiteX0" y="connsiteY0"/>
              </a:cxn>
              <a:cxn ang="0">
                <a:pos x="connsiteX1" y="connsiteY1"/>
              </a:cxn>
              <a:cxn ang="0">
                <a:pos x="connsiteX2" y="connsiteY2"/>
              </a:cxn>
            </a:cxnLst>
            <a:rect l="l" t="t" r="r" b="b"/>
            <a:pathLst>
              <a:path w="328705" h="132632">
                <a:moveTo>
                  <a:pt x="0" y="131482"/>
                </a:moveTo>
                <a:cubicBezTo>
                  <a:pt x="20419" y="133474"/>
                  <a:pt x="40839" y="135467"/>
                  <a:pt x="95623" y="113553"/>
                </a:cubicBezTo>
                <a:cubicBezTo>
                  <a:pt x="150407" y="91639"/>
                  <a:pt x="239556" y="45819"/>
                  <a:pt x="328705"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FB4A01B6-1808-C4C9-7FCF-ED9187FC8F28}"/>
              </a:ext>
            </a:extLst>
          </p:cNvPr>
          <p:cNvSpPr/>
          <p:nvPr/>
        </p:nvSpPr>
        <p:spPr>
          <a:xfrm>
            <a:off x="5181600" y="7368988"/>
            <a:ext cx="292847" cy="113553"/>
          </a:xfrm>
          <a:custGeom>
            <a:avLst/>
            <a:gdLst>
              <a:gd name="connsiteX0" fmla="*/ 0 w 292847"/>
              <a:gd name="connsiteY0" fmla="*/ 113553 h 113553"/>
              <a:gd name="connsiteX1" fmla="*/ 137459 w 292847"/>
              <a:gd name="connsiteY1" fmla="*/ 71718 h 113553"/>
              <a:gd name="connsiteX2" fmla="*/ 292847 w 292847"/>
              <a:gd name="connsiteY2" fmla="*/ 0 h 113553"/>
            </a:gdLst>
            <a:ahLst/>
            <a:cxnLst>
              <a:cxn ang="0">
                <a:pos x="connsiteX0" y="connsiteY0"/>
              </a:cxn>
              <a:cxn ang="0">
                <a:pos x="connsiteX1" y="connsiteY1"/>
              </a:cxn>
              <a:cxn ang="0">
                <a:pos x="connsiteX2" y="connsiteY2"/>
              </a:cxn>
            </a:cxnLst>
            <a:rect l="l" t="t" r="r" b="b"/>
            <a:pathLst>
              <a:path w="292847" h="113553">
                <a:moveTo>
                  <a:pt x="0" y="113553"/>
                </a:moveTo>
                <a:cubicBezTo>
                  <a:pt x="44325" y="102098"/>
                  <a:pt x="88651" y="90643"/>
                  <a:pt x="137459" y="71718"/>
                </a:cubicBezTo>
                <a:cubicBezTo>
                  <a:pt x="186267" y="52793"/>
                  <a:pt x="239557" y="26396"/>
                  <a:pt x="292847"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a:extLst>
              <a:ext uri="{FF2B5EF4-FFF2-40B4-BE49-F238E27FC236}">
                <a16:creationId xmlns:a16="http://schemas.microsoft.com/office/drawing/2014/main" id="{2EFB72E7-46AE-CEAB-B8B2-E3AB11EDFB10}"/>
              </a:ext>
            </a:extLst>
          </p:cNvPr>
          <p:cNvGrpSpPr/>
          <p:nvPr/>
        </p:nvGrpSpPr>
        <p:grpSpPr>
          <a:xfrm>
            <a:off x="4433948" y="7260973"/>
            <a:ext cx="342282" cy="371121"/>
            <a:chOff x="4356293" y="7229034"/>
            <a:chExt cx="447009" cy="484672"/>
          </a:xfrm>
        </p:grpSpPr>
        <p:sp>
          <p:nvSpPr>
            <p:cNvPr id="30" name="フリーフォーム 29">
              <a:extLst>
                <a:ext uri="{FF2B5EF4-FFF2-40B4-BE49-F238E27FC236}">
                  <a16:creationId xmlns:a16="http://schemas.microsoft.com/office/drawing/2014/main" id="{4C3E2652-F35B-4CD8-9357-78F3DD090BC7}"/>
                </a:ext>
              </a:extLst>
            </p:cNvPr>
            <p:cNvSpPr/>
            <p:nvPr/>
          </p:nvSpPr>
          <p:spPr>
            <a:xfrm>
              <a:off x="4362270" y="7229034"/>
              <a:ext cx="205159" cy="245036"/>
            </a:xfrm>
            <a:custGeom>
              <a:avLst/>
              <a:gdLst>
                <a:gd name="connsiteX0" fmla="*/ 0 w 205159"/>
                <a:gd name="connsiteY0" fmla="*/ 0 h 245036"/>
                <a:gd name="connsiteX1" fmla="*/ 107576 w 205159"/>
                <a:gd name="connsiteY1" fmla="*/ 173318 h 245036"/>
                <a:gd name="connsiteX2" fmla="*/ 53788 w 205159"/>
                <a:gd name="connsiteY2" fmla="*/ 185271 h 245036"/>
                <a:gd name="connsiteX3" fmla="*/ 203200 w 205159"/>
                <a:gd name="connsiteY3" fmla="*/ 167342 h 245036"/>
                <a:gd name="connsiteX4" fmla="*/ 125506 w 205159"/>
                <a:gd name="connsiteY4" fmla="*/ 245036 h 24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159" h="245036">
                  <a:moveTo>
                    <a:pt x="0" y="0"/>
                  </a:moveTo>
                  <a:cubicBezTo>
                    <a:pt x="49305" y="71220"/>
                    <a:pt x="98611" y="142440"/>
                    <a:pt x="107576" y="173318"/>
                  </a:cubicBezTo>
                  <a:cubicBezTo>
                    <a:pt x="116541" y="204197"/>
                    <a:pt x="37851" y="186267"/>
                    <a:pt x="53788" y="185271"/>
                  </a:cubicBezTo>
                  <a:cubicBezTo>
                    <a:pt x="69725" y="184275"/>
                    <a:pt x="191247" y="157381"/>
                    <a:pt x="203200" y="167342"/>
                  </a:cubicBezTo>
                  <a:cubicBezTo>
                    <a:pt x="215153" y="177303"/>
                    <a:pt x="170329" y="211169"/>
                    <a:pt x="125506" y="24503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F6A1ABB1-EA76-4E32-3F49-D52A8C8F8808}"/>
                </a:ext>
              </a:extLst>
            </p:cNvPr>
            <p:cNvSpPr/>
            <p:nvPr/>
          </p:nvSpPr>
          <p:spPr>
            <a:xfrm>
              <a:off x="4356293" y="7263171"/>
              <a:ext cx="447009" cy="450535"/>
            </a:xfrm>
            <a:custGeom>
              <a:avLst/>
              <a:gdLst>
                <a:gd name="connsiteX0" fmla="*/ 0 w 447009"/>
                <a:gd name="connsiteY0" fmla="*/ 25628 h 450535"/>
                <a:gd name="connsiteX1" fmla="*/ 412377 w 447009"/>
                <a:gd name="connsiteY1" fmla="*/ 1722 h 450535"/>
                <a:gd name="connsiteX2" fmla="*/ 418353 w 447009"/>
                <a:gd name="connsiteY2" fmla="*/ 67463 h 450535"/>
                <a:gd name="connsiteX3" fmla="*/ 364565 w 447009"/>
                <a:gd name="connsiteY3" fmla="*/ 181016 h 450535"/>
                <a:gd name="connsiteX4" fmla="*/ 364565 w 447009"/>
                <a:gd name="connsiteY4" fmla="*/ 276640 h 450535"/>
                <a:gd name="connsiteX5" fmla="*/ 382494 w 447009"/>
                <a:gd name="connsiteY5" fmla="*/ 408122 h 450535"/>
                <a:gd name="connsiteX6" fmla="*/ 286871 w 447009"/>
                <a:gd name="connsiteY6" fmla="*/ 449958 h 450535"/>
                <a:gd name="connsiteX7" fmla="*/ 197224 w 447009"/>
                <a:gd name="connsiteY7" fmla="*/ 384216 h 450535"/>
                <a:gd name="connsiteX8" fmla="*/ 179294 w 447009"/>
                <a:gd name="connsiteY8" fmla="*/ 318475 h 450535"/>
                <a:gd name="connsiteX9" fmla="*/ 221130 w 447009"/>
                <a:gd name="connsiteY9" fmla="*/ 192969 h 450535"/>
                <a:gd name="connsiteX10" fmla="*/ 286871 w 447009"/>
                <a:gd name="connsiteY10" fmla="*/ 55510 h 450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009" h="450535">
                  <a:moveTo>
                    <a:pt x="0" y="25628"/>
                  </a:moveTo>
                  <a:cubicBezTo>
                    <a:pt x="171326" y="10189"/>
                    <a:pt x="342652" y="-5250"/>
                    <a:pt x="412377" y="1722"/>
                  </a:cubicBezTo>
                  <a:cubicBezTo>
                    <a:pt x="482102" y="8694"/>
                    <a:pt x="426322" y="37581"/>
                    <a:pt x="418353" y="67463"/>
                  </a:cubicBezTo>
                  <a:cubicBezTo>
                    <a:pt x="410384" y="97345"/>
                    <a:pt x="373530" y="146153"/>
                    <a:pt x="364565" y="181016"/>
                  </a:cubicBezTo>
                  <a:cubicBezTo>
                    <a:pt x="355600" y="215879"/>
                    <a:pt x="361577" y="238789"/>
                    <a:pt x="364565" y="276640"/>
                  </a:cubicBezTo>
                  <a:cubicBezTo>
                    <a:pt x="367553" y="314491"/>
                    <a:pt x="395443" y="379236"/>
                    <a:pt x="382494" y="408122"/>
                  </a:cubicBezTo>
                  <a:cubicBezTo>
                    <a:pt x="369545" y="437008"/>
                    <a:pt x="317749" y="453942"/>
                    <a:pt x="286871" y="449958"/>
                  </a:cubicBezTo>
                  <a:cubicBezTo>
                    <a:pt x="255993" y="445974"/>
                    <a:pt x="215153" y="406130"/>
                    <a:pt x="197224" y="384216"/>
                  </a:cubicBezTo>
                  <a:cubicBezTo>
                    <a:pt x="179295" y="362302"/>
                    <a:pt x="175310" y="350350"/>
                    <a:pt x="179294" y="318475"/>
                  </a:cubicBezTo>
                  <a:cubicBezTo>
                    <a:pt x="183278" y="286601"/>
                    <a:pt x="203201" y="236797"/>
                    <a:pt x="221130" y="192969"/>
                  </a:cubicBezTo>
                  <a:cubicBezTo>
                    <a:pt x="239060" y="149142"/>
                    <a:pt x="262965" y="102326"/>
                    <a:pt x="286871" y="55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フリーフォーム 57">
            <a:extLst>
              <a:ext uri="{FF2B5EF4-FFF2-40B4-BE49-F238E27FC236}">
                <a16:creationId xmlns:a16="http://schemas.microsoft.com/office/drawing/2014/main" id="{4510902D-6D90-BB61-E255-D5861BF038F3}"/>
              </a:ext>
            </a:extLst>
          </p:cNvPr>
          <p:cNvSpPr/>
          <p:nvPr/>
        </p:nvSpPr>
        <p:spPr>
          <a:xfrm>
            <a:off x="5175624" y="7427655"/>
            <a:ext cx="440058" cy="342346"/>
          </a:xfrm>
          <a:custGeom>
            <a:avLst/>
            <a:gdLst>
              <a:gd name="connsiteX0" fmla="*/ 0 w 440058"/>
              <a:gd name="connsiteY0" fmla="*/ 108674 h 342346"/>
              <a:gd name="connsiteX1" fmla="*/ 167341 w 440058"/>
              <a:gd name="connsiteY1" fmla="*/ 66839 h 342346"/>
              <a:gd name="connsiteX2" fmla="*/ 328705 w 440058"/>
              <a:gd name="connsiteY2" fmla="*/ 1098 h 342346"/>
              <a:gd name="connsiteX3" fmla="*/ 388470 w 440058"/>
              <a:gd name="connsiteY3" fmla="*/ 36957 h 342346"/>
              <a:gd name="connsiteX4" fmla="*/ 430305 w 440058"/>
              <a:gd name="connsiteY4" fmla="*/ 174416 h 342346"/>
              <a:gd name="connsiteX5" fmla="*/ 430305 w 440058"/>
              <a:gd name="connsiteY5" fmla="*/ 210274 h 342346"/>
              <a:gd name="connsiteX6" fmla="*/ 322729 w 440058"/>
              <a:gd name="connsiteY6" fmla="*/ 270039 h 342346"/>
              <a:gd name="connsiteX7" fmla="*/ 65741 w 440058"/>
              <a:gd name="connsiteY7" fmla="*/ 341757 h 342346"/>
              <a:gd name="connsiteX8" fmla="*/ 23905 w 440058"/>
              <a:gd name="connsiteY8" fmla="*/ 228204 h 342346"/>
              <a:gd name="connsiteX9" fmla="*/ 0 w 440058"/>
              <a:gd name="connsiteY9" fmla="*/ 180392 h 34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058" h="342346">
                <a:moveTo>
                  <a:pt x="0" y="108674"/>
                </a:moveTo>
                <a:cubicBezTo>
                  <a:pt x="56278" y="96721"/>
                  <a:pt x="112557" y="84768"/>
                  <a:pt x="167341" y="66839"/>
                </a:cubicBezTo>
                <a:cubicBezTo>
                  <a:pt x="222125" y="48910"/>
                  <a:pt x="291850" y="6078"/>
                  <a:pt x="328705" y="1098"/>
                </a:cubicBezTo>
                <a:cubicBezTo>
                  <a:pt x="365560" y="-3882"/>
                  <a:pt x="371537" y="8071"/>
                  <a:pt x="388470" y="36957"/>
                </a:cubicBezTo>
                <a:cubicBezTo>
                  <a:pt x="405403" y="65843"/>
                  <a:pt x="423333" y="145530"/>
                  <a:pt x="430305" y="174416"/>
                </a:cubicBezTo>
                <a:cubicBezTo>
                  <a:pt x="437277" y="203302"/>
                  <a:pt x="448234" y="194337"/>
                  <a:pt x="430305" y="210274"/>
                </a:cubicBezTo>
                <a:cubicBezTo>
                  <a:pt x="412376" y="226211"/>
                  <a:pt x="383490" y="248125"/>
                  <a:pt x="322729" y="270039"/>
                </a:cubicBezTo>
                <a:cubicBezTo>
                  <a:pt x="261968" y="291953"/>
                  <a:pt x="115545" y="348730"/>
                  <a:pt x="65741" y="341757"/>
                </a:cubicBezTo>
                <a:cubicBezTo>
                  <a:pt x="15937" y="334785"/>
                  <a:pt x="34862" y="255098"/>
                  <a:pt x="23905" y="228204"/>
                </a:cubicBezTo>
                <a:cubicBezTo>
                  <a:pt x="12948" y="201310"/>
                  <a:pt x="6474" y="190851"/>
                  <a:pt x="0" y="18039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18CF6A98-6F2D-A1C6-5220-999B501FC394}"/>
              </a:ext>
            </a:extLst>
          </p:cNvPr>
          <p:cNvSpPr/>
          <p:nvPr/>
        </p:nvSpPr>
        <p:spPr>
          <a:xfrm>
            <a:off x="4893442" y="6833989"/>
            <a:ext cx="311705" cy="507784"/>
          </a:xfrm>
          <a:custGeom>
            <a:avLst/>
            <a:gdLst>
              <a:gd name="connsiteX0" fmla="*/ 90934 w 311705"/>
              <a:gd name="connsiteY0" fmla="*/ 3093 h 507784"/>
              <a:gd name="connsiteX1" fmla="*/ 1287 w 311705"/>
              <a:gd name="connsiteY1" fmla="*/ 236176 h 507784"/>
              <a:gd name="connsiteX2" fmla="*/ 168629 w 311705"/>
              <a:gd name="connsiteY2" fmla="*/ 373635 h 507784"/>
              <a:gd name="connsiteX3" fmla="*/ 294134 w 311705"/>
              <a:gd name="connsiteY3" fmla="*/ 505117 h 507784"/>
              <a:gd name="connsiteX4" fmla="*/ 288158 w 311705"/>
              <a:gd name="connsiteY4" fmla="*/ 248129 h 507784"/>
              <a:gd name="connsiteX5" fmla="*/ 84958 w 311705"/>
              <a:gd name="connsiteY5" fmla="*/ 110670 h 507784"/>
              <a:gd name="connsiteX6" fmla="*/ 90934 w 311705"/>
              <a:gd name="connsiteY6" fmla="*/ 3093 h 507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705" h="507784">
                <a:moveTo>
                  <a:pt x="90934" y="3093"/>
                </a:moveTo>
                <a:cubicBezTo>
                  <a:pt x="76989" y="24011"/>
                  <a:pt x="-11662" y="174419"/>
                  <a:pt x="1287" y="236176"/>
                </a:cubicBezTo>
                <a:cubicBezTo>
                  <a:pt x="14236" y="297933"/>
                  <a:pt x="119821" y="328812"/>
                  <a:pt x="168629" y="373635"/>
                </a:cubicBezTo>
                <a:cubicBezTo>
                  <a:pt x="217437" y="418458"/>
                  <a:pt x="274213" y="526035"/>
                  <a:pt x="294134" y="505117"/>
                </a:cubicBezTo>
                <a:cubicBezTo>
                  <a:pt x="314055" y="484199"/>
                  <a:pt x="323021" y="313870"/>
                  <a:pt x="288158" y="248129"/>
                </a:cubicBezTo>
                <a:cubicBezTo>
                  <a:pt x="253295" y="182388"/>
                  <a:pt x="118825" y="148521"/>
                  <a:pt x="84958" y="110670"/>
                </a:cubicBezTo>
                <a:cubicBezTo>
                  <a:pt x="51091" y="72819"/>
                  <a:pt x="104879" y="-17825"/>
                  <a:pt x="90934" y="3093"/>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88DA38D0-48E0-CAB3-782D-02CCFBED6D21}"/>
              </a:ext>
            </a:extLst>
          </p:cNvPr>
          <p:cNvSpPr/>
          <p:nvPr/>
        </p:nvSpPr>
        <p:spPr>
          <a:xfrm>
            <a:off x="5180920" y="7461846"/>
            <a:ext cx="406588" cy="272474"/>
          </a:xfrm>
          <a:custGeom>
            <a:avLst/>
            <a:gdLst>
              <a:gd name="connsiteX0" fmla="*/ 12633 w 406588"/>
              <a:gd name="connsiteY0" fmla="*/ 92413 h 272474"/>
              <a:gd name="connsiteX1" fmla="*/ 48492 w 406588"/>
              <a:gd name="connsiteY1" fmla="*/ 194013 h 272474"/>
              <a:gd name="connsiteX2" fmla="*/ 48492 w 406588"/>
              <a:gd name="connsiteY2" fmla="*/ 271707 h 272474"/>
              <a:gd name="connsiteX3" fmla="*/ 162045 w 406588"/>
              <a:gd name="connsiteY3" fmla="*/ 235848 h 272474"/>
              <a:gd name="connsiteX4" fmla="*/ 401104 w 406588"/>
              <a:gd name="connsiteY4" fmla="*/ 164130 h 272474"/>
              <a:gd name="connsiteX5" fmla="*/ 335362 w 406588"/>
              <a:gd name="connsiteY5" fmla="*/ 8742 h 272474"/>
              <a:gd name="connsiteX6" fmla="*/ 293527 w 406588"/>
              <a:gd name="connsiteY6" fmla="*/ 26672 h 272474"/>
              <a:gd name="connsiteX7" fmla="*/ 12633 w 406588"/>
              <a:gd name="connsiteY7" fmla="*/ 92413 h 27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588" h="272474">
                <a:moveTo>
                  <a:pt x="12633" y="92413"/>
                </a:moveTo>
                <a:cubicBezTo>
                  <a:pt x="-28206" y="120303"/>
                  <a:pt x="42516" y="164131"/>
                  <a:pt x="48492" y="194013"/>
                </a:cubicBezTo>
                <a:cubicBezTo>
                  <a:pt x="54468" y="223895"/>
                  <a:pt x="29567" y="264735"/>
                  <a:pt x="48492" y="271707"/>
                </a:cubicBezTo>
                <a:cubicBezTo>
                  <a:pt x="67418" y="278680"/>
                  <a:pt x="162045" y="235848"/>
                  <a:pt x="162045" y="235848"/>
                </a:cubicBezTo>
                <a:cubicBezTo>
                  <a:pt x="220814" y="217919"/>
                  <a:pt x="372218" y="201981"/>
                  <a:pt x="401104" y="164130"/>
                </a:cubicBezTo>
                <a:cubicBezTo>
                  <a:pt x="429990" y="126279"/>
                  <a:pt x="335362" y="8742"/>
                  <a:pt x="335362" y="8742"/>
                </a:cubicBezTo>
                <a:cubicBezTo>
                  <a:pt x="317433" y="-14168"/>
                  <a:pt x="340343" y="13723"/>
                  <a:pt x="293527" y="26672"/>
                </a:cubicBezTo>
                <a:cubicBezTo>
                  <a:pt x="246711" y="39621"/>
                  <a:pt x="53472" y="64523"/>
                  <a:pt x="12633" y="92413"/>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B157D696-B2D3-B8A6-04C2-C57529844ED5}"/>
              </a:ext>
            </a:extLst>
          </p:cNvPr>
          <p:cNvSpPr/>
          <p:nvPr/>
        </p:nvSpPr>
        <p:spPr>
          <a:xfrm>
            <a:off x="4484617" y="7311717"/>
            <a:ext cx="157155" cy="79063"/>
          </a:xfrm>
          <a:custGeom>
            <a:avLst/>
            <a:gdLst>
              <a:gd name="connsiteX0" fmla="*/ 0 w 111921"/>
              <a:gd name="connsiteY0" fmla="*/ 0 h 66730"/>
              <a:gd name="connsiteX1" fmla="*/ 95250 w 111921"/>
              <a:gd name="connsiteY1" fmla="*/ 9525 h 66730"/>
              <a:gd name="connsiteX2" fmla="*/ 111125 w 111921"/>
              <a:gd name="connsiteY2" fmla="*/ 12700 h 66730"/>
              <a:gd name="connsiteX3" fmla="*/ 85725 w 111921"/>
              <a:gd name="connsiteY3" fmla="*/ 44450 h 66730"/>
              <a:gd name="connsiteX4" fmla="*/ 73025 w 111921"/>
              <a:gd name="connsiteY4" fmla="*/ 66675 h 66730"/>
              <a:gd name="connsiteX5" fmla="*/ 41275 w 111921"/>
              <a:gd name="connsiteY5" fmla="*/ 38100 h 66730"/>
              <a:gd name="connsiteX6" fmla="*/ 0 w 111921"/>
              <a:gd name="connsiteY6" fmla="*/ 0 h 66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921" h="66730">
                <a:moveTo>
                  <a:pt x="0" y="0"/>
                </a:moveTo>
                <a:lnTo>
                  <a:pt x="95250" y="9525"/>
                </a:lnTo>
                <a:cubicBezTo>
                  <a:pt x="113771" y="11642"/>
                  <a:pt x="112713" y="6879"/>
                  <a:pt x="111125" y="12700"/>
                </a:cubicBezTo>
                <a:cubicBezTo>
                  <a:pt x="109538" y="18521"/>
                  <a:pt x="92075" y="35454"/>
                  <a:pt x="85725" y="44450"/>
                </a:cubicBezTo>
                <a:cubicBezTo>
                  <a:pt x="79375" y="53446"/>
                  <a:pt x="80433" y="67733"/>
                  <a:pt x="73025" y="66675"/>
                </a:cubicBezTo>
                <a:cubicBezTo>
                  <a:pt x="65617" y="65617"/>
                  <a:pt x="41275" y="38100"/>
                  <a:pt x="41275" y="38100"/>
                </a:cubicBezTo>
                <a:lnTo>
                  <a:pt x="0" y="0"/>
                </a:lnTo>
                <a:close/>
              </a:path>
            </a:pathLst>
          </a:cu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D0E791F3-0088-7D2F-570A-83F96903141C}"/>
              </a:ext>
            </a:extLst>
          </p:cNvPr>
          <p:cNvSpPr/>
          <p:nvPr/>
        </p:nvSpPr>
        <p:spPr>
          <a:xfrm>
            <a:off x="4588407" y="7320658"/>
            <a:ext cx="120916" cy="279244"/>
          </a:xfrm>
          <a:custGeom>
            <a:avLst/>
            <a:gdLst>
              <a:gd name="connsiteX0" fmla="*/ 75668 w 120916"/>
              <a:gd name="connsiteY0" fmla="*/ 892 h 279244"/>
              <a:gd name="connsiteX1" fmla="*/ 120118 w 120916"/>
              <a:gd name="connsiteY1" fmla="*/ 38992 h 279244"/>
              <a:gd name="connsiteX2" fmla="*/ 104243 w 120916"/>
              <a:gd name="connsiteY2" fmla="*/ 92967 h 279244"/>
              <a:gd name="connsiteX3" fmla="*/ 104243 w 120916"/>
              <a:gd name="connsiteY3" fmla="*/ 181867 h 279244"/>
              <a:gd name="connsiteX4" fmla="*/ 107418 w 120916"/>
              <a:gd name="connsiteY4" fmla="*/ 264417 h 279244"/>
              <a:gd name="connsiteX5" fmla="*/ 69318 w 120916"/>
              <a:gd name="connsiteY5" fmla="*/ 277117 h 279244"/>
              <a:gd name="connsiteX6" fmla="*/ 5818 w 120916"/>
              <a:gd name="connsiteY6" fmla="*/ 239017 h 279244"/>
              <a:gd name="connsiteX7" fmla="*/ 8993 w 120916"/>
              <a:gd name="connsiteY7" fmla="*/ 178692 h 279244"/>
              <a:gd name="connsiteX8" fmla="*/ 59793 w 120916"/>
              <a:gd name="connsiteY8" fmla="*/ 77092 h 279244"/>
              <a:gd name="connsiteX9" fmla="*/ 75668 w 120916"/>
              <a:gd name="connsiteY9" fmla="*/ 892 h 27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16" h="279244">
                <a:moveTo>
                  <a:pt x="75668" y="892"/>
                </a:moveTo>
                <a:cubicBezTo>
                  <a:pt x="85722" y="-5458"/>
                  <a:pt x="115355" y="23646"/>
                  <a:pt x="120118" y="38992"/>
                </a:cubicBezTo>
                <a:cubicBezTo>
                  <a:pt x="124881" y="54338"/>
                  <a:pt x="106889" y="69155"/>
                  <a:pt x="104243" y="92967"/>
                </a:cubicBezTo>
                <a:cubicBezTo>
                  <a:pt x="101597" y="116779"/>
                  <a:pt x="103714" y="153292"/>
                  <a:pt x="104243" y="181867"/>
                </a:cubicBezTo>
                <a:cubicBezTo>
                  <a:pt x="104772" y="210442"/>
                  <a:pt x="113239" y="248542"/>
                  <a:pt x="107418" y="264417"/>
                </a:cubicBezTo>
                <a:cubicBezTo>
                  <a:pt x="101597" y="280292"/>
                  <a:pt x="86251" y="281350"/>
                  <a:pt x="69318" y="277117"/>
                </a:cubicBezTo>
                <a:cubicBezTo>
                  <a:pt x="52385" y="272884"/>
                  <a:pt x="15872" y="255421"/>
                  <a:pt x="5818" y="239017"/>
                </a:cubicBezTo>
                <a:cubicBezTo>
                  <a:pt x="-4236" y="222613"/>
                  <a:pt x="-3" y="205679"/>
                  <a:pt x="8993" y="178692"/>
                </a:cubicBezTo>
                <a:cubicBezTo>
                  <a:pt x="17989" y="151705"/>
                  <a:pt x="49210" y="99846"/>
                  <a:pt x="59793" y="77092"/>
                </a:cubicBezTo>
                <a:cubicBezTo>
                  <a:pt x="70376" y="54338"/>
                  <a:pt x="65614" y="7242"/>
                  <a:pt x="75668" y="892"/>
                </a:cubicBezTo>
                <a:close/>
              </a:path>
            </a:pathLst>
          </a:cu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900AD9B2-62C2-8BAF-996A-3359056EC65C}"/>
              </a:ext>
            </a:extLst>
          </p:cNvPr>
          <p:cNvSpPr/>
          <p:nvPr/>
        </p:nvSpPr>
        <p:spPr>
          <a:xfrm>
            <a:off x="4381500" y="7797800"/>
            <a:ext cx="1263650" cy="167601"/>
          </a:xfrm>
          <a:custGeom>
            <a:avLst/>
            <a:gdLst>
              <a:gd name="connsiteX0" fmla="*/ 0 w 1263650"/>
              <a:gd name="connsiteY0" fmla="*/ 133350 h 167601"/>
              <a:gd name="connsiteX1" fmla="*/ 415925 w 1263650"/>
              <a:gd name="connsiteY1" fmla="*/ 158750 h 167601"/>
              <a:gd name="connsiteX2" fmla="*/ 1263650 w 1263650"/>
              <a:gd name="connsiteY2" fmla="*/ 0 h 167601"/>
            </a:gdLst>
            <a:ahLst/>
            <a:cxnLst>
              <a:cxn ang="0">
                <a:pos x="connsiteX0" y="connsiteY0"/>
              </a:cxn>
              <a:cxn ang="0">
                <a:pos x="connsiteX1" y="connsiteY1"/>
              </a:cxn>
              <a:cxn ang="0">
                <a:pos x="connsiteX2" y="connsiteY2"/>
              </a:cxn>
            </a:cxnLst>
            <a:rect l="l" t="t" r="r" b="b"/>
            <a:pathLst>
              <a:path w="1263650" h="167601">
                <a:moveTo>
                  <a:pt x="0" y="133350"/>
                </a:moveTo>
                <a:cubicBezTo>
                  <a:pt x="102658" y="157162"/>
                  <a:pt x="205317" y="180975"/>
                  <a:pt x="415925" y="158750"/>
                </a:cubicBezTo>
                <a:cubicBezTo>
                  <a:pt x="626533" y="136525"/>
                  <a:pt x="945091" y="68262"/>
                  <a:pt x="1263650" y="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95A914D1-0B54-C242-792F-5F2F9B688B66}"/>
              </a:ext>
            </a:extLst>
          </p:cNvPr>
          <p:cNvSpPr/>
          <p:nvPr/>
        </p:nvSpPr>
        <p:spPr>
          <a:xfrm>
            <a:off x="4410075" y="7839027"/>
            <a:ext cx="1313734" cy="193723"/>
          </a:xfrm>
          <a:custGeom>
            <a:avLst/>
            <a:gdLst>
              <a:gd name="connsiteX0" fmla="*/ 0 w 1313734"/>
              <a:gd name="connsiteY0" fmla="*/ 149273 h 193723"/>
              <a:gd name="connsiteX1" fmla="*/ 415925 w 1313734"/>
              <a:gd name="connsiteY1" fmla="*/ 142923 h 193723"/>
              <a:gd name="connsiteX2" fmla="*/ 882650 w 1313734"/>
              <a:gd name="connsiteY2" fmla="*/ 66723 h 193723"/>
              <a:gd name="connsiteX3" fmla="*/ 1308100 w 1313734"/>
              <a:gd name="connsiteY3" fmla="*/ 48 h 193723"/>
              <a:gd name="connsiteX4" fmla="*/ 1104900 w 1313734"/>
              <a:gd name="connsiteY4" fmla="*/ 57198 h 193723"/>
              <a:gd name="connsiteX5" fmla="*/ 793750 w 1313734"/>
              <a:gd name="connsiteY5" fmla="*/ 123873 h 193723"/>
              <a:gd name="connsiteX6" fmla="*/ 142875 w 1313734"/>
              <a:gd name="connsiteY6" fmla="*/ 193723 h 19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3734" h="193723">
                <a:moveTo>
                  <a:pt x="0" y="149273"/>
                </a:moveTo>
                <a:cubicBezTo>
                  <a:pt x="134408" y="152977"/>
                  <a:pt x="268817" y="156681"/>
                  <a:pt x="415925" y="142923"/>
                </a:cubicBezTo>
                <a:cubicBezTo>
                  <a:pt x="563033" y="129165"/>
                  <a:pt x="882650" y="66723"/>
                  <a:pt x="882650" y="66723"/>
                </a:cubicBezTo>
                <a:cubicBezTo>
                  <a:pt x="1031346" y="42911"/>
                  <a:pt x="1271058" y="1635"/>
                  <a:pt x="1308100" y="48"/>
                </a:cubicBezTo>
                <a:cubicBezTo>
                  <a:pt x="1345142" y="-1540"/>
                  <a:pt x="1190625" y="36561"/>
                  <a:pt x="1104900" y="57198"/>
                </a:cubicBezTo>
                <a:cubicBezTo>
                  <a:pt x="1019175" y="77835"/>
                  <a:pt x="954088" y="101119"/>
                  <a:pt x="793750" y="123873"/>
                </a:cubicBezTo>
                <a:cubicBezTo>
                  <a:pt x="633412" y="146627"/>
                  <a:pt x="388143" y="170175"/>
                  <a:pt x="142875" y="193723"/>
                </a:cubicBezTo>
              </a:path>
            </a:pathLst>
          </a:custGeom>
          <a:noFill/>
          <a:ln>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615867CA-7511-5D7F-6F15-BAAA2B0A2864}"/>
              </a:ext>
            </a:extLst>
          </p:cNvPr>
          <p:cNvSpPr/>
          <p:nvPr/>
        </p:nvSpPr>
        <p:spPr>
          <a:xfrm>
            <a:off x="4406900" y="7966446"/>
            <a:ext cx="1349745" cy="126629"/>
          </a:xfrm>
          <a:custGeom>
            <a:avLst/>
            <a:gdLst>
              <a:gd name="connsiteX0" fmla="*/ 0 w 1349745"/>
              <a:gd name="connsiteY0" fmla="*/ 110754 h 126629"/>
              <a:gd name="connsiteX1" fmla="*/ 463550 w 1349745"/>
              <a:gd name="connsiteY1" fmla="*/ 82179 h 126629"/>
              <a:gd name="connsiteX2" fmla="*/ 1279525 w 1349745"/>
              <a:gd name="connsiteY2" fmla="*/ 2804 h 126629"/>
              <a:gd name="connsiteX3" fmla="*/ 1203325 w 1349745"/>
              <a:gd name="connsiteY3" fmla="*/ 28204 h 126629"/>
              <a:gd name="connsiteX4" fmla="*/ 368300 w 1349745"/>
              <a:gd name="connsiteY4" fmla="*/ 126629 h 126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745" h="126629">
                <a:moveTo>
                  <a:pt x="0" y="110754"/>
                </a:moveTo>
                <a:cubicBezTo>
                  <a:pt x="125148" y="105462"/>
                  <a:pt x="250296" y="100171"/>
                  <a:pt x="463550" y="82179"/>
                </a:cubicBezTo>
                <a:cubicBezTo>
                  <a:pt x="676804" y="64187"/>
                  <a:pt x="1156229" y="11800"/>
                  <a:pt x="1279525" y="2804"/>
                </a:cubicBezTo>
                <a:cubicBezTo>
                  <a:pt x="1402821" y="-6192"/>
                  <a:pt x="1355196" y="7567"/>
                  <a:pt x="1203325" y="28204"/>
                </a:cubicBezTo>
                <a:cubicBezTo>
                  <a:pt x="1051454" y="48841"/>
                  <a:pt x="709877" y="87735"/>
                  <a:pt x="368300" y="126629"/>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26800A7D-30BA-AF60-C302-D79448AAEFDA}"/>
              </a:ext>
            </a:extLst>
          </p:cNvPr>
          <p:cNvSpPr/>
          <p:nvPr/>
        </p:nvSpPr>
        <p:spPr>
          <a:xfrm>
            <a:off x="4511675" y="7788275"/>
            <a:ext cx="949325" cy="127461"/>
          </a:xfrm>
          <a:custGeom>
            <a:avLst/>
            <a:gdLst>
              <a:gd name="connsiteX0" fmla="*/ 0 w 949325"/>
              <a:gd name="connsiteY0" fmla="*/ 127000 h 127461"/>
              <a:gd name="connsiteX1" fmla="*/ 492125 w 949325"/>
              <a:gd name="connsiteY1" fmla="*/ 107950 h 127461"/>
              <a:gd name="connsiteX2" fmla="*/ 949325 w 949325"/>
              <a:gd name="connsiteY2" fmla="*/ 0 h 127461"/>
            </a:gdLst>
            <a:ahLst/>
            <a:cxnLst>
              <a:cxn ang="0">
                <a:pos x="connsiteX0" y="connsiteY0"/>
              </a:cxn>
              <a:cxn ang="0">
                <a:pos x="connsiteX1" y="connsiteY1"/>
              </a:cxn>
              <a:cxn ang="0">
                <a:pos x="connsiteX2" y="connsiteY2"/>
              </a:cxn>
            </a:cxnLst>
            <a:rect l="l" t="t" r="r" b="b"/>
            <a:pathLst>
              <a:path w="949325" h="127461">
                <a:moveTo>
                  <a:pt x="0" y="127000"/>
                </a:moveTo>
                <a:cubicBezTo>
                  <a:pt x="166952" y="128058"/>
                  <a:pt x="333904" y="129117"/>
                  <a:pt x="492125" y="107950"/>
                </a:cubicBezTo>
                <a:cubicBezTo>
                  <a:pt x="650346" y="86783"/>
                  <a:pt x="799835" y="43391"/>
                  <a:pt x="949325"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F0D9F815-D4E7-ED74-4CCA-DAE701BF3027}"/>
              </a:ext>
            </a:extLst>
          </p:cNvPr>
          <p:cNvSpPr/>
          <p:nvPr/>
        </p:nvSpPr>
        <p:spPr>
          <a:xfrm>
            <a:off x="4441825" y="8010525"/>
            <a:ext cx="1273175" cy="127000"/>
          </a:xfrm>
          <a:custGeom>
            <a:avLst/>
            <a:gdLst>
              <a:gd name="connsiteX0" fmla="*/ 0 w 1273175"/>
              <a:gd name="connsiteY0" fmla="*/ 127000 h 127000"/>
              <a:gd name="connsiteX1" fmla="*/ 1273175 w 1273175"/>
              <a:gd name="connsiteY1" fmla="*/ 0 h 127000"/>
            </a:gdLst>
            <a:ahLst/>
            <a:cxnLst>
              <a:cxn ang="0">
                <a:pos x="connsiteX0" y="connsiteY0"/>
              </a:cxn>
              <a:cxn ang="0">
                <a:pos x="connsiteX1" y="connsiteY1"/>
              </a:cxn>
            </a:cxnLst>
            <a:rect l="l" t="t" r="r" b="b"/>
            <a:pathLst>
              <a:path w="1273175" h="127000">
                <a:moveTo>
                  <a:pt x="0" y="127000"/>
                </a:moveTo>
                <a:lnTo>
                  <a:pt x="1273175" y="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396F5D0C-68CC-F754-C70C-A5F03835F1CA}"/>
              </a:ext>
            </a:extLst>
          </p:cNvPr>
          <p:cNvSpPr/>
          <p:nvPr/>
        </p:nvSpPr>
        <p:spPr>
          <a:xfrm>
            <a:off x="4711700" y="6950075"/>
            <a:ext cx="171450" cy="200025"/>
          </a:xfrm>
          <a:custGeom>
            <a:avLst/>
            <a:gdLst>
              <a:gd name="connsiteX0" fmla="*/ 0 w 171450"/>
              <a:gd name="connsiteY0" fmla="*/ 0 h 200025"/>
              <a:gd name="connsiteX1" fmla="*/ 111125 w 171450"/>
              <a:gd name="connsiteY1" fmla="*/ 161925 h 200025"/>
              <a:gd name="connsiteX2" fmla="*/ 171450 w 171450"/>
              <a:gd name="connsiteY2" fmla="*/ 200025 h 200025"/>
            </a:gdLst>
            <a:ahLst/>
            <a:cxnLst>
              <a:cxn ang="0">
                <a:pos x="connsiteX0" y="connsiteY0"/>
              </a:cxn>
              <a:cxn ang="0">
                <a:pos x="connsiteX1" y="connsiteY1"/>
              </a:cxn>
              <a:cxn ang="0">
                <a:pos x="connsiteX2" y="connsiteY2"/>
              </a:cxn>
            </a:cxnLst>
            <a:rect l="l" t="t" r="r" b="b"/>
            <a:pathLst>
              <a:path w="171450" h="200025">
                <a:moveTo>
                  <a:pt x="0" y="0"/>
                </a:moveTo>
                <a:cubicBezTo>
                  <a:pt x="41275" y="64294"/>
                  <a:pt x="82550" y="128588"/>
                  <a:pt x="111125" y="161925"/>
                </a:cubicBezTo>
                <a:cubicBezTo>
                  <a:pt x="139700" y="195263"/>
                  <a:pt x="155575" y="197644"/>
                  <a:pt x="171450" y="200025"/>
                </a:cubicBezTo>
              </a:path>
            </a:pathLst>
          </a:cu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BF3B5542-9F66-9129-C951-EAFF247949C3}"/>
              </a:ext>
            </a:extLst>
          </p:cNvPr>
          <p:cNvSpPr/>
          <p:nvPr/>
        </p:nvSpPr>
        <p:spPr>
          <a:xfrm>
            <a:off x="4705350" y="6981825"/>
            <a:ext cx="152400" cy="206375"/>
          </a:xfrm>
          <a:custGeom>
            <a:avLst/>
            <a:gdLst>
              <a:gd name="connsiteX0" fmla="*/ 0 w 152400"/>
              <a:gd name="connsiteY0" fmla="*/ 0 h 206375"/>
              <a:gd name="connsiteX1" fmla="*/ 44450 w 152400"/>
              <a:gd name="connsiteY1" fmla="*/ 104775 h 206375"/>
              <a:gd name="connsiteX2" fmla="*/ 152400 w 152400"/>
              <a:gd name="connsiteY2" fmla="*/ 206375 h 206375"/>
            </a:gdLst>
            <a:ahLst/>
            <a:cxnLst>
              <a:cxn ang="0">
                <a:pos x="connsiteX0" y="connsiteY0"/>
              </a:cxn>
              <a:cxn ang="0">
                <a:pos x="connsiteX1" y="connsiteY1"/>
              </a:cxn>
              <a:cxn ang="0">
                <a:pos x="connsiteX2" y="connsiteY2"/>
              </a:cxn>
            </a:cxnLst>
            <a:rect l="l" t="t" r="r" b="b"/>
            <a:pathLst>
              <a:path w="152400" h="206375">
                <a:moveTo>
                  <a:pt x="0" y="0"/>
                </a:moveTo>
                <a:cubicBezTo>
                  <a:pt x="9525" y="35189"/>
                  <a:pt x="19050" y="70379"/>
                  <a:pt x="44450" y="104775"/>
                </a:cubicBezTo>
                <a:cubicBezTo>
                  <a:pt x="69850" y="139171"/>
                  <a:pt x="111125" y="172773"/>
                  <a:pt x="152400" y="206375"/>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A416B45E-C1D5-6590-C57B-2A1FBD02F59B}"/>
              </a:ext>
            </a:extLst>
          </p:cNvPr>
          <p:cNvSpPr/>
          <p:nvPr/>
        </p:nvSpPr>
        <p:spPr>
          <a:xfrm>
            <a:off x="4702175" y="6950075"/>
            <a:ext cx="231775" cy="161925"/>
          </a:xfrm>
          <a:custGeom>
            <a:avLst/>
            <a:gdLst>
              <a:gd name="connsiteX0" fmla="*/ 0 w 231775"/>
              <a:gd name="connsiteY0" fmla="*/ 0 h 161925"/>
              <a:gd name="connsiteX1" fmla="*/ 101600 w 231775"/>
              <a:gd name="connsiteY1" fmla="*/ 107950 h 161925"/>
              <a:gd name="connsiteX2" fmla="*/ 231775 w 231775"/>
              <a:gd name="connsiteY2" fmla="*/ 161925 h 161925"/>
            </a:gdLst>
            <a:ahLst/>
            <a:cxnLst>
              <a:cxn ang="0">
                <a:pos x="connsiteX0" y="connsiteY0"/>
              </a:cxn>
              <a:cxn ang="0">
                <a:pos x="connsiteX1" y="connsiteY1"/>
              </a:cxn>
              <a:cxn ang="0">
                <a:pos x="connsiteX2" y="connsiteY2"/>
              </a:cxn>
            </a:cxnLst>
            <a:rect l="l" t="t" r="r" b="b"/>
            <a:pathLst>
              <a:path w="231775" h="161925">
                <a:moveTo>
                  <a:pt x="0" y="0"/>
                </a:moveTo>
                <a:cubicBezTo>
                  <a:pt x="31485" y="40481"/>
                  <a:pt x="62971" y="80963"/>
                  <a:pt x="101600" y="107950"/>
                </a:cubicBezTo>
                <a:cubicBezTo>
                  <a:pt x="140229" y="134937"/>
                  <a:pt x="186002" y="148431"/>
                  <a:pt x="231775" y="1619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7D9C5E61-21A8-C338-E300-92F9B19091FF}"/>
              </a:ext>
            </a:extLst>
          </p:cNvPr>
          <p:cNvSpPr/>
          <p:nvPr/>
        </p:nvSpPr>
        <p:spPr>
          <a:xfrm>
            <a:off x="4997450" y="6956425"/>
            <a:ext cx="98425" cy="187325"/>
          </a:xfrm>
          <a:custGeom>
            <a:avLst/>
            <a:gdLst>
              <a:gd name="connsiteX0" fmla="*/ 0 w 98425"/>
              <a:gd name="connsiteY0" fmla="*/ 0 h 187325"/>
              <a:gd name="connsiteX1" fmla="*/ 6350 w 98425"/>
              <a:gd name="connsiteY1" fmla="*/ 85725 h 187325"/>
              <a:gd name="connsiteX2" fmla="*/ 6350 w 98425"/>
              <a:gd name="connsiteY2" fmla="*/ 88900 h 187325"/>
              <a:gd name="connsiteX3" fmla="*/ 79375 w 98425"/>
              <a:gd name="connsiteY3" fmla="*/ 69850 h 187325"/>
              <a:gd name="connsiteX4" fmla="*/ 98425 w 98425"/>
              <a:gd name="connsiteY4" fmla="*/ 187325 h 187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25" h="187325">
                <a:moveTo>
                  <a:pt x="0" y="0"/>
                </a:moveTo>
                <a:lnTo>
                  <a:pt x="6350" y="85725"/>
                </a:lnTo>
                <a:cubicBezTo>
                  <a:pt x="7408" y="100542"/>
                  <a:pt x="-5821" y="91546"/>
                  <a:pt x="6350" y="88900"/>
                </a:cubicBezTo>
                <a:cubicBezTo>
                  <a:pt x="18521" y="86254"/>
                  <a:pt x="64029" y="53446"/>
                  <a:pt x="79375" y="69850"/>
                </a:cubicBezTo>
                <a:cubicBezTo>
                  <a:pt x="94721" y="86254"/>
                  <a:pt x="96573" y="136789"/>
                  <a:pt x="98425" y="1873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51D543D0-1A2A-3F01-F8DE-7D05712FD97B}"/>
              </a:ext>
            </a:extLst>
          </p:cNvPr>
          <p:cNvSpPr/>
          <p:nvPr/>
        </p:nvSpPr>
        <p:spPr>
          <a:xfrm>
            <a:off x="5022850" y="7080250"/>
            <a:ext cx="82550" cy="127000"/>
          </a:xfrm>
          <a:custGeom>
            <a:avLst/>
            <a:gdLst>
              <a:gd name="connsiteX0" fmla="*/ 0 w 82550"/>
              <a:gd name="connsiteY0" fmla="*/ 0 h 127000"/>
              <a:gd name="connsiteX1" fmla="*/ 34925 w 82550"/>
              <a:gd name="connsiteY1" fmla="*/ 38100 h 127000"/>
              <a:gd name="connsiteX2" fmla="*/ 60325 w 82550"/>
              <a:gd name="connsiteY2" fmla="*/ 85725 h 127000"/>
              <a:gd name="connsiteX3" fmla="*/ 82550 w 82550"/>
              <a:gd name="connsiteY3" fmla="*/ 127000 h 127000"/>
            </a:gdLst>
            <a:ahLst/>
            <a:cxnLst>
              <a:cxn ang="0">
                <a:pos x="connsiteX0" y="connsiteY0"/>
              </a:cxn>
              <a:cxn ang="0">
                <a:pos x="connsiteX1" y="connsiteY1"/>
              </a:cxn>
              <a:cxn ang="0">
                <a:pos x="connsiteX2" y="connsiteY2"/>
              </a:cxn>
              <a:cxn ang="0">
                <a:pos x="connsiteX3" y="connsiteY3"/>
              </a:cxn>
            </a:cxnLst>
            <a:rect l="l" t="t" r="r" b="b"/>
            <a:pathLst>
              <a:path w="82550" h="127000">
                <a:moveTo>
                  <a:pt x="0" y="0"/>
                </a:moveTo>
                <a:cubicBezTo>
                  <a:pt x="12435" y="11906"/>
                  <a:pt x="24871" y="23813"/>
                  <a:pt x="34925" y="38100"/>
                </a:cubicBezTo>
                <a:cubicBezTo>
                  <a:pt x="44979" y="52387"/>
                  <a:pt x="60325" y="85725"/>
                  <a:pt x="60325" y="85725"/>
                </a:cubicBezTo>
                <a:lnTo>
                  <a:pt x="82550" y="127000"/>
                </a:ln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255DA6B4-C6F1-3246-E740-654CD6CB2092}"/>
              </a:ext>
            </a:extLst>
          </p:cNvPr>
          <p:cNvSpPr/>
          <p:nvPr/>
        </p:nvSpPr>
        <p:spPr>
          <a:xfrm>
            <a:off x="6616700" y="7536684"/>
            <a:ext cx="59763" cy="71226"/>
          </a:xfrm>
          <a:custGeom>
            <a:avLst/>
            <a:gdLst>
              <a:gd name="connsiteX0" fmla="*/ 0 w 59763"/>
              <a:gd name="connsiteY0" fmla="*/ 32516 h 71226"/>
              <a:gd name="connsiteX1" fmla="*/ 57150 w 59763"/>
              <a:gd name="connsiteY1" fmla="*/ 766 h 71226"/>
              <a:gd name="connsiteX2" fmla="*/ 50800 w 59763"/>
              <a:gd name="connsiteY2" fmla="*/ 61091 h 71226"/>
              <a:gd name="connsiteX3" fmla="*/ 38100 w 59763"/>
              <a:gd name="connsiteY3" fmla="*/ 70616 h 71226"/>
            </a:gdLst>
            <a:ahLst/>
            <a:cxnLst>
              <a:cxn ang="0">
                <a:pos x="connsiteX0" y="connsiteY0"/>
              </a:cxn>
              <a:cxn ang="0">
                <a:pos x="connsiteX1" y="connsiteY1"/>
              </a:cxn>
              <a:cxn ang="0">
                <a:pos x="connsiteX2" y="connsiteY2"/>
              </a:cxn>
              <a:cxn ang="0">
                <a:pos x="connsiteX3" y="connsiteY3"/>
              </a:cxn>
            </a:cxnLst>
            <a:rect l="l" t="t" r="r" b="b"/>
            <a:pathLst>
              <a:path w="59763" h="71226">
                <a:moveTo>
                  <a:pt x="0" y="32516"/>
                </a:moveTo>
                <a:cubicBezTo>
                  <a:pt x="24341" y="14259"/>
                  <a:pt x="48683" y="-3997"/>
                  <a:pt x="57150" y="766"/>
                </a:cubicBezTo>
                <a:cubicBezTo>
                  <a:pt x="65617" y="5529"/>
                  <a:pt x="50800" y="61091"/>
                  <a:pt x="50800" y="61091"/>
                </a:cubicBezTo>
                <a:cubicBezTo>
                  <a:pt x="47625" y="72733"/>
                  <a:pt x="42862" y="71674"/>
                  <a:pt x="38100" y="7061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1827C91C-681E-3DD2-D67D-3F8D1B8BEF16}"/>
              </a:ext>
            </a:extLst>
          </p:cNvPr>
          <p:cNvSpPr/>
          <p:nvPr/>
        </p:nvSpPr>
        <p:spPr>
          <a:xfrm>
            <a:off x="6076950" y="6965950"/>
            <a:ext cx="428625" cy="298450"/>
          </a:xfrm>
          <a:custGeom>
            <a:avLst/>
            <a:gdLst>
              <a:gd name="connsiteX0" fmla="*/ 0 w 428625"/>
              <a:gd name="connsiteY0" fmla="*/ 0 h 298450"/>
              <a:gd name="connsiteX1" fmla="*/ 428625 w 428625"/>
              <a:gd name="connsiteY1" fmla="*/ 298450 h 298450"/>
            </a:gdLst>
            <a:ahLst/>
            <a:cxnLst>
              <a:cxn ang="0">
                <a:pos x="connsiteX0" y="connsiteY0"/>
              </a:cxn>
              <a:cxn ang="0">
                <a:pos x="connsiteX1" y="connsiteY1"/>
              </a:cxn>
            </a:cxnLst>
            <a:rect l="l" t="t" r="r" b="b"/>
            <a:pathLst>
              <a:path w="428625" h="298450">
                <a:moveTo>
                  <a:pt x="0" y="0"/>
                </a:moveTo>
                <a:lnTo>
                  <a:pt x="428625" y="29845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6F8BCFA6-AE9F-88A7-D11D-B20F80248908}"/>
              </a:ext>
            </a:extLst>
          </p:cNvPr>
          <p:cNvSpPr/>
          <p:nvPr/>
        </p:nvSpPr>
        <p:spPr>
          <a:xfrm>
            <a:off x="3667125" y="7073900"/>
            <a:ext cx="688975" cy="260350"/>
          </a:xfrm>
          <a:custGeom>
            <a:avLst/>
            <a:gdLst>
              <a:gd name="connsiteX0" fmla="*/ 0 w 688975"/>
              <a:gd name="connsiteY0" fmla="*/ 0 h 260350"/>
              <a:gd name="connsiteX1" fmla="*/ 333375 w 688975"/>
              <a:gd name="connsiteY1" fmla="*/ 79375 h 260350"/>
              <a:gd name="connsiteX2" fmla="*/ 542925 w 688975"/>
              <a:gd name="connsiteY2" fmla="*/ 107950 h 260350"/>
              <a:gd name="connsiteX3" fmla="*/ 688975 w 688975"/>
              <a:gd name="connsiteY3" fmla="*/ 260350 h 260350"/>
            </a:gdLst>
            <a:ahLst/>
            <a:cxnLst>
              <a:cxn ang="0">
                <a:pos x="connsiteX0" y="connsiteY0"/>
              </a:cxn>
              <a:cxn ang="0">
                <a:pos x="connsiteX1" y="connsiteY1"/>
              </a:cxn>
              <a:cxn ang="0">
                <a:pos x="connsiteX2" y="connsiteY2"/>
              </a:cxn>
              <a:cxn ang="0">
                <a:pos x="connsiteX3" y="connsiteY3"/>
              </a:cxn>
            </a:cxnLst>
            <a:rect l="l" t="t" r="r" b="b"/>
            <a:pathLst>
              <a:path w="688975" h="260350">
                <a:moveTo>
                  <a:pt x="0" y="0"/>
                </a:moveTo>
                <a:cubicBezTo>
                  <a:pt x="121443" y="30691"/>
                  <a:pt x="242887" y="61383"/>
                  <a:pt x="333375" y="79375"/>
                </a:cubicBezTo>
                <a:cubicBezTo>
                  <a:pt x="423863" y="97367"/>
                  <a:pt x="483658" y="77788"/>
                  <a:pt x="542925" y="107950"/>
                </a:cubicBezTo>
                <a:cubicBezTo>
                  <a:pt x="602192" y="138112"/>
                  <a:pt x="645583" y="199231"/>
                  <a:pt x="688975" y="2603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フリーフォーム 127">
            <a:extLst>
              <a:ext uri="{FF2B5EF4-FFF2-40B4-BE49-F238E27FC236}">
                <a16:creationId xmlns:a16="http://schemas.microsoft.com/office/drawing/2014/main" id="{947E35EA-6620-F4C1-5732-DF46A3885939}"/>
              </a:ext>
            </a:extLst>
          </p:cNvPr>
          <p:cNvSpPr/>
          <p:nvPr/>
        </p:nvSpPr>
        <p:spPr>
          <a:xfrm>
            <a:off x="4451350" y="7515225"/>
            <a:ext cx="75438" cy="311150"/>
          </a:xfrm>
          <a:custGeom>
            <a:avLst/>
            <a:gdLst>
              <a:gd name="connsiteX0" fmla="*/ 0 w 75438"/>
              <a:gd name="connsiteY0" fmla="*/ 0 h 311150"/>
              <a:gd name="connsiteX1" fmla="*/ 73025 w 75438"/>
              <a:gd name="connsiteY1" fmla="*/ 180975 h 311150"/>
              <a:gd name="connsiteX2" fmla="*/ 50800 w 75438"/>
              <a:gd name="connsiteY2" fmla="*/ 311150 h 311150"/>
            </a:gdLst>
            <a:ahLst/>
            <a:cxnLst>
              <a:cxn ang="0">
                <a:pos x="connsiteX0" y="connsiteY0"/>
              </a:cxn>
              <a:cxn ang="0">
                <a:pos x="connsiteX1" y="connsiteY1"/>
              </a:cxn>
              <a:cxn ang="0">
                <a:pos x="connsiteX2" y="connsiteY2"/>
              </a:cxn>
            </a:cxnLst>
            <a:rect l="l" t="t" r="r" b="b"/>
            <a:pathLst>
              <a:path w="75438" h="311150">
                <a:moveTo>
                  <a:pt x="0" y="0"/>
                </a:moveTo>
                <a:cubicBezTo>
                  <a:pt x="32279" y="64558"/>
                  <a:pt x="64558" y="129117"/>
                  <a:pt x="73025" y="180975"/>
                </a:cubicBezTo>
                <a:cubicBezTo>
                  <a:pt x="81492" y="232833"/>
                  <a:pt x="66146" y="271991"/>
                  <a:pt x="50800" y="3111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フリーフォーム 128">
            <a:extLst>
              <a:ext uri="{FF2B5EF4-FFF2-40B4-BE49-F238E27FC236}">
                <a16:creationId xmlns:a16="http://schemas.microsoft.com/office/drawing/2014/main" id="{248CDA38-EBFE-BC9F-A4A7-3986F130453B}"/>
              </a:ext>
            </a:extLst>
          </p:cNvPr>
          <p:cNvSpPr/>
          <p:nvPr/>
        </p:nvSpPr>
        <p:spPr>
          <a:xfrm>
            <a:off x="4384566" y="8245475"/>
            <a:ext cx="247759" cy="826925"/>
          </a:xfrm>
          <a:custGeom>
            <a:avLst/>
            <a:gdLst>
              <a:gd name="connsiteX0" fmla="*/ 139809 w 247759"/>
              <a:gd name="connsiteY0" fmla="*/ 0 h 826925"/>
              <a:gd name="connsiteX1" fmla="*/ 146159 w 247759"/>
              <a:gd name="connsiteY1" fmla="*/ 396875 h 826925"/>
              <a:gd name="connsiteX2" fmla="*/ 109 w 247759"/>
              <a:gd name="connsiteY2" fmla="*/ 733425 h 826925"/>
              <a:gd name="connsiteX3" fmla="*/ 120759 w 247759"/>
              <a:gd name="connsiteY3" fmla="*/ 641350 h 826925"/>
              <a:gd name="connsiteX4" fmla="*/ 28684 w 247759"/>
              <a:gd name="connsiteY4" fmla="*/ 825500 h 826925"/>
              <a:gd name="connsiteX5" fmla="*/ 247759 w 247759"/>
              <a:gd name="connsiteY5" fmla="*/ 523875 h 82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759" h="826925">
                <a:moveTo>
                  <a:pt x="139809" y="0"/>
                </a:moveTo>
                <a:cubicBezTo>
                  <a:pt x="154625" y="137319"/>
                  <a:pt x="169442" y="274638"/>
                  <a:pt x="146159" y="396875"/>
                </a:cubicBezTo>
                <a:cubicBezTo>
                  <a:pt x="122876" y="519112"/>
                  <a:pt x="4342" y="692679"/>
                  <a:pt x="109" y="733425"/>
                </a:cubicBezTo>
                <a:cubicBezTo>
                  <a:pt x="-4124" y="774171"/>
                  <a:pt x="115996" y="626004"/>
                  <a:pt x="120759" y="641350"/>
                </a:cubicBezTo>
                <a:cubicBezTo>
                  <a:pt x="125522" y="656696"/>
                  <a:pt x="7517" y="845079"/>
                  <a:pt x="28684" y="825500"/>
                </a:cubicBezTo>
                <a:cubicBezTo>
                  <a:pt x="49851" y="805921"/>
                  <a:pt x="148805" y="664898"/>
                  <a:pt x="247759" y="52387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129">
            <a:extLst>
              <a:ext uri="{FF2B5EF4-FFF2-40B4-BE49-F238E27FC236}">
                <a16:creationId xmlns:a16="http://schemas.microsoft.com/office/drawing/2014/main" id="{8B9C8A1C-30C3-1B2B-839D-089C8A502AF5}"/>
              </a:ext>
            </a:extLst>
          </p:cNvPr>
          <p:cNvSpPr/>
          <p:nvPr/>
        </p:nvSpPr>
        <p:spPr>
          <a:xfrm>
            <a:off x="5435600" y="8131175"/>
            <a:ext cx="188554" cy="1009650"/>
          </a:xfrm>
          <a:custGeom>
            <a:avLst/>
            <a:gdLst>
              <a:gd name="connsiteX0" fmla="*/ 0 w 188554"/>
              <a:gd name="connsiteY0" fmla="*/ 0 h 1009650"/>
              <a:gd name="connsiteX1" fmla="*/ 155575 w 188554"/>
              <a:gd name="connsiteY1" fmla="*/ 387350 h 1009650"/>
              <a:gd name="connsiteX2" fmla="*/ 92075 w 188554"/>
              <a:gd name="connsiteY2" fmla="*/ 863600 h 1009650"/>
              <a:gd name="connsiteX3" fmla="*/ 180975 w 188554"/>
              <a:gd name="connsiteY3" fmla="*/ 781050 h 1009650"/>
              <a:gd name="connsiteX4" fmla="*/ 177800 w 188554"/>
              <a:gd name="connsiteY4" fmla="*/ 1009650 h 1009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54" h="1009650">
                <a:moveTo>
                  <a:pt x="0" y="0"/>
                </a:moveTo>
                <a:cubicBezTo>
                  <a:pt x="70114" y="121708"/>
                  <a:pt x="140229" y="243417"/>
                  <a:pt x="155575" y="387350"/>
                </a:cubicBezTo>
                <a:cubicBezTo>
                  <a:pt x="170921" y="531283"/>
                  <a:pt x="87842" y="797983"/>
                  <a:pt x="92075" y="863600"/>
                </a:cubicBezTo>
                <a:cubicBezTo>
                  <a:pt x="96308" y="929217"/>
                  <a:pt x="166688" y="756708"/>
                  <a:pt x="180975" y="781050"/>
                </a:cubicBezTo>
                <a:cubicBezTo>
                  <a:pt x="195262" y="805392"/>
                  <a:pt x="186531" y="907521"/>
                  <a:pt x="177800" y="10096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フリーフォーム 132">
            <a:extLst>
              <a:ext uri="{FF2B5EF4-FFF2-40B4-BE49-F238E27FC236}">
                <a16:creationId xmlns:a16="http://schemas.microsoft.com/office/drawing/2014/main" id="{78EFC5B7-833D-73E8-4B34-2F67A8A19DE8}"/>
              </a:ext>
            </a:extLst>
          </p:cNvPr>
          <p:cNvSpPr/>
          <p:nvPr/>
        </p:nvSpPr>
        <p:spPr>
          <a:xfrm>
            <a:off x="5137150" y="6785244"/>
            <a:ext cx="746125" cy="161656"/>
          </a:xfrm>
          <a:custGeom>
            <a:avLst/>
            <a:gdLst>
              <a:gd name="connsiteX0" fmla="*/ 0 w 746125"/>
              <a:gd name="connsiteY0" fmla="*/ 161656 h 161656"/>
              <a:gd name="connsiteX1" fmla="*/ 536575 w 746125"/>
              <a:gd name="connsiteY1" fmla="*/ 12431 h 161656"/>
              <a:gd name="connsiteX2" fmla="*/ 746125 w 746125"/>
              <a:gd name="connsiteY2" fmla="*/ 18781 h 161656"/>
            </a:gdLst>
            <a:ahLst/>
            <a:cxnLst>
              <a:cxn ang="0">
                <a:pos x="connsiteX0" y="connsiteY0"/>
              </a:cxn>
              <a:cxn ang="0">
                <a:pos x="connsiteX1" y="connsiteY1"/>
              </a:cxn>
              <a:cxn ang="0">
                <a:pos x="connsiteX2" y="connsiteY2"/>
              </a:cxn>
            </a:cxnLst>
            <a:rect l="l" t="t" r="r" b="b"/>
            <a:pathLst>
              <a:path w="746125" h="161656">
                <a:moveTo>
                  <a:pt x="0" y="161656"/>
                </a:moveTo>
                <a:cubicBezTo>
                  <a:pt x="206110" y="98949"/>
                  <a:pt x="412221" y="36243"/>
                  <a:pt x="536575" y="12431"/>
                </a:cubicBezTo>
                <a:cubicBezTo>
                  <a:pt x="660929" y="-11381"/>
                  <a:pt x="703527" y="3700"/>
                  <a:pt x="746125" y="1878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フリーフォーム 133">
            <a:extLst>
              <a:ext uri="{FF2B5EF4-FFF2-40B4-BE49-F238E27FC236}">
                <a16:creationId xmlns:a16="http://schemas.microsoft.com/office/drawing/2014/main" id="{34A96BA4-DC5C-9552-5885-459ACC1DC204}"/>
              </a:ext>
            </a:extLst>
          </p:cNvPr>
          <p:cNvSpPr/>
          <p:nvPr/>
        </p:nvSpPr>
        <p:spPr>
          <a:xfrm>
            <a:off x="4200525" y="10923384"/>
            <a:ext cx="130175" cy="81314"/>
          </a:xfrm>
          <a:custGeom>
            <a:avLst/>
            <a:gdLst>
              <a:gd name="connsiteX0" fmla="*/ 0 w 130175"/>
              <a:gd name="connsiteY0" fmla="*/ 17666 h 81314"/>
              <a:gd name="connsiteX1" fmla="*/ 57150 w 130175"/>
              <a:gd name="connsiteY1" fmla="*/ 81166 h 81314"/>
              <a:gd name="connsiteX2" fmla="*/ 76200 w 130175"/>
              <a:gd name="connsiteY2" fmla="*/ 1791 h 81314"/>
              <a:gd name="connsiteX3" fmla="*/ 130175 w 130175"/>
              <a:gd name="connsiteY3" fmla="*/ 33541 h 81314"/>
            </a:gdLst>
            <a:ahLst/>
            <a:cxnLst>
              <a:cxn ang="0">
                <a:pos x="connsiteX0" y="connsiteY0"/>
              </a:cxn>
              <a:cxn ang="0">
                <a:pos x="connsiteX1" y="connsiteY1"/>
              </a:cxn>
              <a:cxn ang="0">
                <a:pos x="connsiteX2" y="connsiteY2"/>
              </a:cxn>
              <a:cxn ang="0">
                <a:pos x="connsiteX3" y="connsiteY3"/>
              </a:cxn>
            </a:cxnLst>
            <a:rect l="l" t="t" r="r" b="b"/>
            <a:pathLst>
              <a:path w="130175" h="81314">
                <a:moveTo>
                  <a:pt x="0" y="17666"/>
                </a:moveTo>
                <a:cubicBezTo>
                  <a:pt x="22225" y="50739"/>
                  <a:pt x="44450" y="83812"/>
                  <a:pt x="57150" y="81166"/>
                </a:cubicBezTo>
                <a:cubicBezTo>
                  <a:pt x="69850" y="78520"/>
                  <a:pt x="64029" y="9728"/>
                  <a:pt x="76200" y="1791"/>
                </a:cubicBezTo>
                <a:cubicBezTo>
                  <a:pt x="88371" y="-6146"/>
                  <a:pt x="109273" y="13697"/>
                  <a:pt x="130175" y="3354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フリーフォーム 140">
            <a:extLst>
              <a:ext uri="{FF2B5EF4-FFF2-40B4-BE49-F238E27FC236}">
                <a16:creationId xmlns:a16="http://schemas.microsoft.com/office/drawing/2014/main" id="{940ED067-21C0-E6D9-99C3-34EB1EDD1405}"/>
              </a:ext>
            </a:extLst>
          </p:cNvPr>
          <p:cNvSpPr/>
          <p:nvPr/>
        </p:nvSpPr>
        <p:spPr>
          <a:xfrm>
            <a:off x="4371975" y="10857699"/>
            <a:ext cx="207123" cy="115101"/>
          </a:xfrm>
          <a:custGeom>
            <a:avLst/>
            <a:gdLst>
              <a:gd name="connsiteX0" fmla="*/ 0 w 207123"/>
              <a:gd name="connsiteY0" fmla="*/ 61126 h 115101"/>
              <a:gd name="connsiteX1" fmla="*/ 130175 w 207123"/>
              <a:gd name="connsiteY1" fmla="*/ 801 h 115101"/>
              <a:gd name="connsiteX2" fmla="*/ 206375 w 207123"/>
              <a:gd name="connsiteY2" fmla="*/ 29376 h 115101"/>
              <a:gd name="connsiteX3" fmla="*/ 85725 w 207123"/>
              <a:gd name="connsiteY3" fmla="*/ 70651 h 115101"/>
              <a:gd name="connsiteX4" fmla="*/ 44450 w 207123"/>
              <a:gd name="connsiteY4" fmla="*/ 89701 h 115101"/>
              <a:gd name="connsiteX5" fmla="*/ 79375 w 207123"/>
              <a:gd name="connsiteY5" fmla="*/ 115101 h 115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23" h="115101">
                <a:moveTo>
                  <a:pt x="0" y="61126"/>
                </a:moveTo>
                <a:cubicBezTo>
                  <a:pt x="47889" y="33609"/>
                  <a:pt x="95779" y="6093"/>
                  <a:pt x="130175" y="801"/>
                </a:cubicBezTo>
                <a:cubicBezTo>
                  <a:pt x="164571" y="-4491"/>
                  <a:pt x="213783" y="17734"/>
                  <a:pt x="206375" y="29376"/>
                </a:cubicBezTo>
                <a:cubicBezTo>
                  <a:pt x="198967" y="41018"/>
                  <a:pt x="112713" y="60597"/>
                  <a:pt x="85725" y="70651"/>
                </a:cubicBezTo>
                <a:cubicBezTo>
                  <a:pt x="58738" y="80705"/>
                  <a:pt x="45508" y="82293"/>
                  <a:pt x="44450" y="89701"/>
                </a:cubicBezTo>
                <a:cubicBezTo>
                  <a:pt x="43392" y="97109"/>
                  <a:pt x="61383" y="106105"/>
                  <a:pt x="79375" y="11510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フリーフォーム 141">
            <a:extLst>
              <a:ext uri="{FF2B5EF4-FFF2-40B4-BE49-F238E27FC236}">
                <a16:creationId xmlns:a16="http://schemas.microsoft.com/office/drawing/2014/main" id="{420527E0-734F-FE0F-6D3B-8EE5A877D286}"/>
              </a:ext>
            </a:extLst>
          </p:cNvPr>
          <p:cNvSpPr/>
          <p:nvPr/>
        </p:nvSpPr>
        <p:spPr>
          <a:xfrm>
            <a:off x="4267322" y="10799468"/>
            <a:ext cx="95128" cy="109832"/>
          </a:xfrm>
          <a:custGeom>
            <a:avLst/>
            <a:gdLst>
              <a:gd name="connsiteX0" fmla="*/ 95128 w 95128"/>
              <a:gd name="connsiteY0" fmla="*/ 109832 h 109832"/>
              <a:gd name="connsiteX1" fmla="*/ 66553 w 95128"/>
              <a:gd name="connsiteY1" fmla="*/ 17757 h 109832"/>
              <a:gd name="connsiteX2" fmla="*/ 6228 w 95128"/>
              <a:gd name="connsiteY2" fmla="*/ 5057 h 109832"/>
              <a:gd name="connsiteX3" fmla="*/ 6228 w 95128"/>
              <a:gd name="connsiteY3" fmla="*/ 78082 h 109832"/>
              <a:gd name="connsiteX4" fmla="*/ 44328 w 95128"/>
              <a:gd name="connsiteY4" fmla="*/ 103482 h 109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28" h="109832">
                <a:moveTo>
                  <a:pt x="95128" y="109832"/>
                </a:moveTo>
                <a:cubicBezTo>
                  <a:pt x="88249" y="72525"/>
                  <a:pt x="81370" y="35219"/>
                  <a:pt x="66553" y="17757"/>
                </a:cubicBezTo>
                <a:cubicBezTo>
                  <a:pt x="51736" y="295"/>
                  <a:pt x="16282" y="-4997"/>
                  <a:pt x="6228" y="5057"/>
                </a:cubicBezTo>
                <a:cubicBezTo>
                  <a:pt x="-3826" y="15111"/>
                  <a:pt x="-122" y="61678"/>
                  <a:pt x="6228" y="78082"/>
                </a:cubicBezTo>
                <a:cubicBezTo>
                  <a:pt x="12578" y="94486"/>
                  <a:pt x="28453" y="98984"/>
                  <a:pt x="44328" y="10348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フリーフォーム 142">
            <a:extLst>
              <a:ext uri="{FF2B5EF4-FFF2-40B4-BE49-F238E27FC236}">
                <a16:creationId xmlns:a16="http://schemas.microsoft.com/office/drawing/2014/main" id="{7DB309F1-56F4-06E2-A576-F2F5F3C12B5F}"/>
              </a:ext>
            </a:extLst>
          </p:cNvPr>
          <p:cNvSpPr/>
          <p:nvPr/>
        </p:nvSpPr>
        <p:spPr>
          <a:xfrm>
            <a:off x="5614802" y="10861675"/>
            <a:ext cx="132991" cy="104775"/>
          </a:xfrm>
          <a:custGeom>
            <a:avLst/>
            <a:gdLst>
              <a:gd name="connsiteX0" fmla="*/ 93848 w 132991"/>
              <a:gd name="connsiteY0" fmla="*/ 104775 h 104775"/>
              <a:gd name="connsiteX1" fmla="*/ 128773 w 132991"/>
              <a:gd name="connsiteY1" fmla="*/ 34925 h 104775"/>
              <a:gd name="connsiteX2" fmla="*/ 8123 w 132991"/>
              <a:gd name="connsiteY2" fmla="*/ 66675 h 104775"/>
              <a:gd name="connsiteX3" fmla="*/ 20823 w 132991"/>
              <a:gd name="connsiteY3" fmla="*/ 0 h 104775"/>
            </a:gdLst>
            <a:ahLst/>
            <a:cxnLst>
              <a:cxn ang="0">
                <a:pos x="connsiteX0" y="connsiteY0"/>
              </a:cxn>
              <a:cxn ang="0">
                <a:pos x="connsiteX1" y="connsiteY1"/>
              </a:cxn>
              <a:cxn ang="0">
                <a:pos x="connsiteX2" y="connsiteY2"/>
              </a:cxn>
              <a:cxn ang="0">
                <a:pos x="connsiteX3" y="connsiteY3"/>
              </a:cxn>
            </a:cxnLst>
            <a:rect l="l" t="t" r="r" b="b"/>
            <a:pathLst>
              <a:path w="132991" h="104775">
                <a:moveTo>
                  <a:pt x="93848" y="104775"/>
                </a:moveTo>
                <a:cubicBezTo>
                  <a:pt x="118454" y="73025"/>
                  <a:pt x="143061" y="41275"/>
                  <a:pt x="128773" y="34925"/>
                </a:cubicBezTo>
                <a:cubicBezTo>
                  <a:pt x="114485" y="28575"/>
                  <a:pt x="26115" y="72496"/>
                  <a:pt x="8123" y="66675"/>
                </a:cubicBezTo>
                <a:cubicBezTo>
                  <a:pt x="-9869" y="60854"/>
                  <a:pt x="5477" y="30427"/>
                  <a:pt x="2082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143">
            <a:extLst>
              <a:ext uri="{FF2B5EF4-FFF2-40B4-BE49-F238E27FC236}">
                <a16:creationId xmlns:a16="http://schemas.microsoft.com/office/drawing/2014/main" id="{0766F7D8-C4D9-5B67-D04F-4168901F9F35}"/>
              </a:ext>
            </a:extLst>
          </p:cNvPr>
          <p:cNvSpPr/>
          <p:nvPr/>
        </p:nvSpPr>
        <p:spPr>
          <a:xfrm>
            <a:off x="5533436" y="10685018"/>
            <a:ext cx="70521" cy="141739"/>
          </a:xfrm>
          <a:custGeom>
            <a:avLst/>
            <a:gdLst>
              <a:gd name="connsiteX0" fmla="*/ 589 w 70521"/>
              <a:gd name="connsiteY0" fmla="*/ 141732 h 141739"/>
              <a:gd name="connsiteX1" fmla="*/ 38689 w 70521"/>
              <a:gd name="connsiteY1" fmla="*/ 11557 h 141739"/>
              <a:gd name="connsiteX2" fmla="*/ 70439 w 70521"/>
              <a:gd name="connsiteY2" fmla="*/ 17907 h 141739"/>
              <a:gd name="connsiteX3" fmla="*/ 589 w 70521"/>
              <a:gd name="connsiteY3" fmla="*/ 141732 h 141739"/>
            </a:gdLst>
            <a:ahLst/>
            <a:cxnLst>
              <a:cxn ang="0">
                <a:pos x="connsiteX0" y="connsiteY0"/>
              </a:cxn>
              <a:cxn ang="0">
                <a:pos x="connsiteX1" y="connsiteY1"/>
              </a:cxn>
              <a:cxn ang="0">
                <a:pos x="connsiteX2" y="connsiteY2"/>
              </a:cxn>
              <a:cxn ang="0">
                <a:pos x="connsiteX3" y="connsiteY3"/>
              </a:cxn>
            </a:cxnLst>
            <a:rect l="l" t="t" r="r" b="b"/>
            <a:pathLst>
              <a:path w="70521" h="141739">
                <a:moveTo>
                  <a:pt x="589" y="141732"/>
                </a:moveTo>
                <a:cubicBezTo>
                  <a:pt x="-4702" y="140674"/>
                  <a:pt x="27047" y="32194"/>
                  <a:pt x="38689" y="11557"/>
                </a:cubicBezTo>
                <a:cubicBezTo>
                  <a:pt x="50331" y="-9080"/>
                  <a:pt x="72027" y="974"/>
                  <a:pt x="70439" y="17907"/>
                </a:cubicBezTo>
                <a:cubicBezTo>
                  <a:pt x="68852" y="34840"/>
                  <a:pt x="5880" y="142790"/>
                  <a:pt x="589" y="141732"/>
                </a:cubicBezTo>
                <a:close/>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4D9893D3-ACBB-3A89-77B1-4D0B1456B573}"/>
              </a:ext>
            </a:extLst>
          </p:cNvPr>
          <p:cNvSpPr/>
          <p:nvPr/>
        </p:nvSpPr>
        <p:spPr>
          <a:xfrm>
            <a:off x="5318116" y="10806067"/>
            <a:ext cx="215909" cy="52433"/>
          </a:xfrm>
          <a:custGeom>
            <a:avLst/>
            <a:gdLst>
              <a:gd name="connsiteX0" fmla="*/ 215909 w 215909"/>
              <a:gd name="connsiteY0" fmla="*/ 4808 h 52433"/>
              <a:gd name="connsiteX1" fmla="*/ 127009 w 215909"/>
              <a:gd name="connsiteY1" fmla="*/ 1633 h 52433"/>
              <a:gd name="connsiteX2" fmla="*/ 9 w 215909"/>
              <a:gd name="connsiteY2" fmla="*/ 4808 h 52433"/>
              <a:gd name="connsiteX3" fmla="*/ 133359 w 215909"/>
              <a:gd name="connsiteY3" fmla="*/ 52433 h 52433"/>
            </a:gdLst>
            <a:ahLst/>
            <a:cxnLst>
              <a:cxn ang="0">
                <a:pos x="connsiteX0" y="connsiteY0"/>
              </a:cxn>
              <a:cxn ang="0">
                <a:pos x="connsiteX1" y="connsiteY1"/>
              </a:cxn>
              <a:cxn ang="0">
                <a:pos x="connsiteX2" y="connsiteY2"/>
              </a:cxn>
              <a:cxn ang="0">
                <a:pos x="connsiteX3" y="connsiteY3"/>
              </a:cxn>
            </a:cxnLst>
            <a:rect l="l" t="t" r="r" b="b"/>
            <a:pathLst>
              <a:path w="215909" h="52433">
                <a:moveTo>
                  <a:pt x="215909" y="4808"/>
                </a:moveTo>
                <a:cubicBezTo>
                  <a:pt x="189450" y="3220"/>
                  <a:pt x="162992" y="1633"/>
                  <a:pt x="127009" y="1633"/>
                </a:cubicBezTo>
                <a:cubicBezTo>
                  <a:pt x="91026" y="1633"/>
                  <a:pt x="-1049" y="-3659"/>
                  <a:pt x="9" y="4808"/>
                </a:cubicBezTo>
                <a:cubicBezTo>
                  <a:pt x="1067" y="13275"/>
                  <a:pt x="67213" y="32854"/>
                  <a:pt x="133359" y="5243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7FE908BD-C828-BD5D-9F0C-58C0C58DAE82}"/>
              </a:ext>
            </a:extLst>
          </p:cNvPr>
          <p:cNvSpPr/>
          <p:nvPr/>
        </p:nvSpPr>
        <p:spPr>
          <a:xfrm>
            <a:off x="5386781" y="10836275"/>
            <a:ext cx="134544" cy="60325"/>
          </a:xfrm>
          <a:custGeom>
            <a:avLst/>
            <a:gdLst>
              <a:gd name="connsiteX0" fmla="*/ 134544 w 134544"/>
              <a:gd name="connsiteY0" fmla="*/ 0 h 60325"/>
              <a:gd name="connsiteX1" fmla="*/ 13894 w 134544"/>
              <a:gd name="connsiteY1" fmla="*/ 41275 h 60325"/>
              <a:gd name="connsiteX2" fmla="*/ 7544 w 134544"/>
              <a:gd name="connsiteY2" fmla="*/ 60325 h 60325"/>
            </a:gdLst>
            <a:ahLst/>
            <a:cxnLst>
              <a:cxn ang="0">
                <a:pos x="connsiteX0" y="connsiteY0"/>
              </a:cxn>
              <a:cxn ang="0">
                <a:pos x="connsiteX1" y="connsiteY1"/>
              </a:cxn>
              <a:cxn ang="0">
                <a:pos x="connsiteX2" y="connsiteY2"/>
              </a:cxn>
            </a:cxnLst>
            <a:rect l="l" t="t" r="r" b="b"/>
            <a:pathLst>
              <a:path w="134544" h="60325">
                <a:moveTo>
                  <a:pt x="134544" y="0"/>
                </a:moveTo>
                <a:lnTo>
                  <a:pt x="13894" y="41275"/>
                </a:lnTo>
                <a:cubicBezTo>
                  <a:pt x="-7273" y="51329"/>
                  <a:pt x="135" y="55827"/>
                  <a:pt x="7544" y="603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9FAB6754-ABFE-6777-DCF4-3CCB330A383D}"/>
              </a:ext>
            </a:extLst>
          </p:cNvPr>
          <p:cNvSpPr/>
          <p:nvPr/>
        </p:nvSpPr>
        <p:spPr>
          <a:xfrm>
            <a:off x="5537200" y="10757303"/>
            <a:ext cx="149225" cy="94847"/>
          </a:xfrm>
          <a:custGeom>
            <a:avLst/>
            <a:gdLst>
              <a:gd name="connsiteX0" fmla="*/ 0 w 149225"/>
              <a:gd name="connsiteY0" fmla="*/ 94847 h 94847"/>
              <a:gd name="connsiteX1" fmla="*/ 117475 w 149225"/>
              <a:gd name="connsiteY1" fmla="*/ 5947 h 94847"/>
              <a:gd name="connsiteX2" fmla="*/ 149225 w 149225"/>
              <a:gd name="connsiteY2" fmla="*/ 15472 h 94847"/>
            </a:gdLst>
            <a:ahLst/>
            <a:cxnLst>
              <a:cxn ang="0">
                <a:pos x="connsiteX0" y="connsiteY0"/>
              </a:cxn>
              <a:cxn ang="0">
                <a:pos x="connsiteX1" y="connsiteY1"/>
              </a:cxn>
              <a:cxn ang="0">
                <a:pos x="connsiteX2" y="connsiteY2"/>
              </a:cxn>
            </a:cxnLst>
            <a:rect l="l" t="t" r="r" b="b"/>
            <a:pathLst>
              <a:path w="149225" h="94847">
                <a:moveTo>
                  <a:pt x="0" y="94847"/>
                </a:moveTo>
                <a:cubicBezTo>
                  <a:pt x="46302" y="57011"/>
                  <a:pt x="92604" y="19176"/>
                  <a:pt x="117475" y="5947"/>
                </a:cubicBezTo>
                <a:cubicBezTo>
                  <a:pt x="142346" y="-7282"/>
                  <a:pt x="145785" y="4095"/>
                  <a:pt x="149225" y="1547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C7ADD3BE-EE77-01DF-B086-07BE80114A1E}"/>
              </a:ext>
            </a:extLst>
          </p:cNvPr>
          <p:cNvSpPr/>
          <p:nvPr/>
        </p:nvSpPr>
        <p:spPr>
          <a:xfrm>
            <a:off x="4594225" y="10836275"/>
            <a:ext cx="140224" cy="152400"/>
          </a:xfrm>
          <a:custGeom>
            <a:avLst/>
            <a:gdLst>
              <a:gd name="connsiteX0" fmla="*/ 53975 w 140224"/>
              <a:gd name="connsiteY0" fmla="*/ 0 h 152400"/>
              <a:gd name="connsiteX1" fmla="*/ 139700 w 140224"/>
              <a:gd name="connsiteY1" fmla="*/ 92075 h 152400"/>
              <a:gd name="connsiteX2" fmla="*/ 85725 w 140224"/>
              <a:gd name="connsiteY2" fmla="*/ 130175 h 152400"/>
              <a:gd name="connsiteX3" fmla="*/ 0 w 140224"/>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40224" h="152400">
                <a:moveTo>
                  <a:pt x="53975" y="0"/>
                </a:moveTo>
                <a:cubicBezTo>
                  <a:pt x="94191" y="35189"/>
                  <a:pt x="134408" y="70379"/>
                  <a:pt x="139700" y="92075"/>
                </a:cubicBezTo>
                <a:cubicBezTo>
                  <a:pt x="144992" y="113771"/>
                  <a:pt x="109008" y="120121"/>
                  <a:pt x="85725" y="130175"/>
                </a:cubicBezTo>
                <a:cubicBezTo>
                  <a:pt x="62442" y="140229"/>
                  <a:pt x="31221" y="146314"/>
                  <a:pt x="0" y="1524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フリーフォーム 174">
            <a:extLst>
              <a:ext uri="{FF2B5EF4-FFF2-40B4-BE49-F238E27FC236}">
                <a16:creationId xmlns:a16="http://schemas.microsoft.com/office/drawing/2014/main" id="{C05AC8BA-3DF3-BFFC-5051-97F24F449778}"/>
              </a:ext>
            </a:extLst>
          </p:cNvPr>
          <p:cNvSpPr/>
          <p:nvPr/>
        </p:nvSpPr>
        <p:spPr>
          <a:xfrm>
            <a:off x="5247594" y="10833100"/>
            <a:ext cx="80056" cy="73025"/>
          </a:xfrm>
          <a:custGeom>
            <a:avLst/>
            <a:gdLst>
              <a:gd name="connsiteX0" fmla="*/ 48306 w 80056"/>
              <a:gd name="connsiteY0" fmla="*/ 0 h 73025"/>
              <a:gd name="connsiteX1" fmla="*/ 681 w 80056"/>
              <a:gd name="connsiteY1" fmla="*/ 38100 h 73025"/>
              <a:gd name="connsiteX2" fmla="*/ 80056 w 80056"/>
              <a:gd name="connsiteY2" fmla="*/ 73025 h 73025"/>
            </a:gdLst>
            <a:ahLst/>
            <a:cxnLst>
              <a:cxn ang="0">
                <a:pos x="connsiteX0" y="connsiteY0"/>
              </a:cxn>
              <a:cxn ang="0">
                <a:pos x="connsiteX1" y="connsiteY1"/>
              </a:cxn>
              <a:cxn ang="0">
                <a:pos x="connsiteX2" y="connsiteY2"/>
              </a:cxn>
            </a:cxnLst>
            <a:rect l="l" t="t" r="r" b="b"/>
            <a:pathLst>
              <a:path w="80056" h="73025">
                <a:moveTo>
                  <a:pt x="48306" y="0"/>
                </a:moveTo>
                <a:cubicBezTo>
                  <a:pt x="21847" y="12964"/>
                  <a:pt x="-4611" y="25929"/>
                  <a:pt x="681" y="38100"/>
                </a:cubicBezTo>
                <a:cubicBezTo>
                  <a:pt x="5973" y="50271"/>
                  <a:pt x="43014" y="61648"/>
                  <a:pt x="80056" y="730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4" name="フリーフォーム 1023">
            <a:extLst>
              <a:ext uri="{FF2B5EF4-FFF2-40B4-BE49-F238E27FC236}">
                <a16:creationId xmlns:a16="http://schemas.microsoft.com/office/drawing/2014/main" id="{CBEB7986-BD43-3ED7-EE10-8B23EA41ED24}"/>
              </a:ext>
            </a:extLst>
          </p:cNvPr>
          <p:cNvSpPr/>
          <p:nvPr/>
        </p:nvSpPr>
        <p:spPr>
          <a:xfrm>
            <a:off x="3978275" y="10941050"/>
            <a:ext cx="123825" cy="88900"/>
          </a:xfrm>
          <a:custGeom>
            <a:avLst/>
            <a:gdLst>
              <a:gd name="connsiteX0" fmla="*/ 123825 w 123825"/>
              <a:gd name="connsiteY0" fmla="*/ 0 h 88900"/>
              <a:gd name="connsiteX1" fmla="*/ 31750 w 123825"/>
              <a:gd name="connsiteY1" fmla="*/ 50800 h 88900"/>
              <a:gd name="connsiteX2" fmla="*/ 0 w 123825"/>
              <a:gd name="connsiteY2" fmla="*/ 88900 h 88900"/>
            </a:gdLst>
            <a:ahLst/>
            <a:cxnLst>
              <a:cxn ang="0">
                <a:pos x="connsiteX0" y="connsiteY0"/>
              </a:cxn>
              <a:cxn ang="0">
                <a:pos x="connsiteX1" y="connsiteY1"/>
              </a:cxn>
              <a:cxn ang="0">
                <a:pos x="connsiteX2" y="connsiteY2"/>
              </a:cxn>
            </a:cxnLst>
            <a:rect l="l" t="t" r="r" b="b"/>
            <a:pathLst>
              <a:path w="123825" h="88900">
                <a:moveTo>
                  <a:pt x="123825" y="0"/>
                </a:moveTo>
                <a:cubicBezTo>
                  <a:pt x="88106" y="17991"/>
                  <a:pt x="52387" y="35983"/>
                  <a:pt x="31750" y="50800"/>
                </a:cubicBezTo>
                <a:cubicBezTo>
                  <a:pt x="11113" y="65617"/>
                  <a:pt x="5556" y="77258"/>
                  <a:pt x="0" y="889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5" name="フリーフォーム 1024">
            <a:extLst>
              <a:ext uri="{FF2B5EF4-FFF2-40B4-BE49-F238E27FC236}">
                <a16:creationId xmlns:a16="http://schemas.microsoft.com/office/drawing/2014/main" id="{9C42C20C-DAA3-E0A2-4BE0-E77CD2ED9C89}"/>
              </a:ext>
            </a:extLst>
          </p:cNvPr>
          <p:cNvSpPr/>
          <p:nvPr/>
        </p:nvSpPr>
        <p:spPr>
          <a:xfrm>
            <a:off x="5857875" y="10944225"/>
            <a:ext cx="117450" cy="99289"/>
          </a:xfrm>
          <a:custGeom>
            <a:avLst/>
            <a:gdLst>
              <a:gd name="connsiteX0" fmla="*/ 0 w 117450"/>
              <a:gd name="connsiteY0" fmla="*/ 0 h 99289"/>
              <a:gd name="connsiteX1" fmla="*/ 107950 w 117450"/>
              <a:gd name="connsiteY1" fmla="*/ 66675 h 99289"/>
              <a:gd name="connsiteX2" fmla="*/ 101600 w 117450"/>
              <a:gd name="connsiteY2" fmla="*/ 95250 h 99289"/>
              <a:gd name="connsiteX3" fmla="*/ 15875 w 117450"/>
              <a:gd name="connsiteY3" fmla="*/ 98425 h 99289"/>
            </a:gdLst>
            <a:ahLst/>
            <a:cxnLst>
              <a:cxn ang="0">
                <a:pos x="connsiteX0" y="connsiteY0"/>
              </a:cxn>
              <a:cxn ang="0">
                <a:pos x="connsiteX1" y="connsiteY1"/>
              </a:cxn>
              <a:cxn ang="0">
                <a:pos x="connsiteX2" y="connsiteY2"/>
              </a:cxn>
              <a:cxn ang="0">
                <a:pos x="connsiteX3" y="connsiteY3"/>
              </a:cxn>
            </a:cxnLst>
            <a:rect l="l" t="t" r="r" b="b"/>
            <a:pathLst>
              <a:path w="117450" h="99289">
                <a:moveTo>
                  <a:pt x="0" y="0"/>
                </a:moveTo>
                <a:cubicBezTo>
                  <a:pt x="45508" y="25400"/>
                  <a:pt x="91017" y="50800"/>
                  <a:pt x="107950" y="66675"/>
                </a:cubicBezTo>
                <a:cubicBezTo>
                  <a:pt x="124883" y="82550"/>
                  <a:pt x="116946" y="89958"/>
                  <a:pt x="101600" y="95250"/>
                </a:cubicBezTo>
                <a:cubicBezTo>
                  <a:pt x="86254" y="100542"/>
                  <a:pt x="51064" y="99483"/>
                  <a:pt x="15875" y="984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7" name="フリーフォーム 1026">
            <a:extLst>
              <a:ext uri="{FF2B5EF4-FFF2-40B4-BE49-F238E27FC236}">
                <a16:creationId xmlns:a16="http://schemas.microsoft.com/office/drawing/2014/main" id="{7C00AE25-D556-BCC7-F888-8569664BD2FC}"/>
              </a:ext>
            </a:extLst>
          </p:cNvPr>
          <p:cNvSpPr/>
          <p:nvPr/>
        </p:nvSpPr>
        <p:spPr>
          <a:xfrm>
            <a:off x="4205420" y="10740699"/>
            <a:ext cx="655861" cy="293621"/>
          </a:xfrm>
          <a:custGeom>
            <a:avLst/>
            <a:gdLst>
              <a:gd name="connsiteX0" fmla="*/ 484055 w 655861"/>
              <a:gd name="connsiteY0" fmla="*/ 38426 h 293621"/>
              <a:gd name="connsiteX1" fmla="*/ 604705 w 655861"/>
              <a:gd name="connsiteY1" fmla="*/ 194001 h 293621"/>
              <a:gd name="connsiteX2" fmla="*/ 572955 w 655861"/>
              <a:gd name="connsiteY2" fmla="*/ 174951 h 293621"/>
              <a:gd name="connsiteX3" fmla="*/ 655505 w 655861"/>
              <a:gd name="connsiteY3" fmla="*/ 289251 h 293621"/>
              <a:gd name="connsiteX4" fmla="*/ 534855 w 655861"/>
              <a:gd name="connsiteY4" fmla="*/ 270201 h 293621"/>
              <a:gd name="connsiteX5" fmla="*/ 20505 w 655861"/>
              <a:gd name="connsiteY5" fmla="*/ 273376 h 293621"/>
              <a:gd name="connsiteX6" fmla="*/ 106230 w 655861"/>
              <a:gd name="connsiteY6" fmla="*/ 241626 h 293621"/>
              <a:gd name="connsiteX7" fmla="*/ 144330 w 655861"/>
              <a:gd name="connsiteY7" fmla="*/ 28901 h 293621"/>
              <a:gd name="connsiteX8" fmla="*/ 255455 w 655861"/>
              <a:gd name="connsiteY8" fmla="*/ 101926 h 293621"/>
              <a:gd name="connsiteX9" fmla="*/ 236405 w 655861"/>
              <a:gd name="connsiteY9" fmla="*/ 22551 h 293621"/>
              <a:gd name="connsiteX10" fmla="*/ 382455 w 655861"/>
              <a:gd name="connsiteY10" fmla="*/ 86051 h 293621"/>
              <a:gd name="connsiteX11" fmla="*/ 395155 w 655861"/>
              <a:gd name="connsiteY11" fmla="*/ 326 h 293621"/>
              <a:gd name="connsiteX12" fmla="*/ 484055 w 655861"/>
              <a:gd name="connsiteY12" fmla="*/ 124151 h 293621"/>
              <a:gd name="connsiteX13" fmla="*/ 484055 w 655861"/>
              <a:gd name="connsiteY13" fmla="*/ 38426 h 293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5861" h="293621">
                <a:moveTo>
                  <a:pt x="484055" y="38426"/>
                </a:moveTo>
                <a:cubicBezTo>
                  <a:pt x="504163" y="50068"/>
                  <a:pt x="589888" y="171247"/>
                  <a:pt x="604705" y="194001"/>
                </a:cubicBezTo>
                <a:cubicBezTo>
                  <a:pt x="619522" y="216755"/>
                  <a:pt x="564488" y="159076"/>
                  <a:pt x="572955" y="174951"/>
                </a:cubicBezTo>
                <a:cubicBezTo>
                  <a:pt x="581422" y="190826"/>
                  <a:pt x="661855" y="273376"/>
                  <a:pt x="655505" y="289251"/>
                </a:cubicBezTo>
                <a:cubicBezTo>
                  <a:pt x="649155" y="305126"/>
                  <a:pt x="640688" y="272847"/>
                  <a:pt x="534855" y="270201"/>
                </a:cubicBezTo>
                <a:cubicBezTo>
                  <a:pt x="429022" y="267555"/>
                  <a:pt x="91942" y="278139"/>
                  <a:pt x="20505" y="273376"/>
                </a:cubicBezTo>
                <a:cubicBezTo>
                  <a:pt x="-50933" y="268614"/>
                  <a:pt x="85593" y="282372"/>
                  <a:pt x="106230" y="241626"/>
                </a:cubicBezTo>
                <a:cubicBezTo>
                  <a:pt x="126867" y="200880"/>
                  <a:pt x="119459" y="52184"/>
                  <a:pt x="144330" y="28901"/>
                </a:cubicBezTo>
                <a:cubicBezTo>
                  <a:pt x="169201" y="5618"/>
                  <a:pt x="240109" y="102984"/>
                  <a:pt x="255455" y="101926"/>
                </a:cubicBezTo>
                <a:cubicBezTo>
                  <a:pt x="270801" y="100868"/>
                  <a:pt x="215238" y="25197"/>
                  <a:pt x="236405" y="22551"/>
                </a:cubicBezTo>
                <a:cubicBezTo>
                  <a:pt x="257572" y="19905"/>
                  <a:pt x="355997" y="89755"/>
                  <a:pt x="382455" y="86051"/>
                </a:cubicBezTo>
                <a:cubicBezTo>
                  <a:pt x="408913" y="82347"/>
                  <a:pt x="378222" y="-6024"/>
                  <a:pt x="395155" y="326"/>
                </a:cubicBezTo>
                <a:cubicBezTo>
                  <a:pt x="412088" y="6676"/>
                  <a:pt x="467651" y="118859"/>
                  <a:pt x="484055" y="124151"/>
                </a:cubicBezTo>
                <a:cubicBezTo>
                  <a:pt x="500459" y="129443"/>
                  <a:pt x="463947" y="26784"/>
                  <a:pt x="484055" y="38426"/>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8" name="フリーフォーム 1027">
            <a:extLst>
              <a:ext uri="{FF2B5EF4-FFF2-40B4-BE49-F238E27FC236}">
                <a16:creationId xmlns:a16="http://schemas.microsoft.com/office/drawing/2014/main" id="{41727338-8B8D-5C39-4192-94D46EDD0A86}"/>
              </a:ext>
            </a:extLst>
          </p:cNvPr>
          <p:cNvSpPr/>
          <p:nvPr/>
        </p:nvSpPr>
        <p:spPr>
          <a:xfrm>
            <a:off x="3882836" y="10742330"/>
            <a:ext cx="926582" cy="319487"/>
          </a:xfrm>
          <a:custGeom>
            <a:avLst/>
            <a:gdLst>
              <a:gd name="connsiteX0" fmla="*/ 520889 w 926582"/>
              <a:gd name="connsiteY0" fmla="*/ 11395 h 319487"/>
              <a:gd name="connsiteX1" fmla="*/ 825689 w 926582"/>
              <a:gd name="connsiteY1" fmla="*/ 30445 h 319487"/>
              <a:gd name="connsiteX2" fmla="*/ 924114 w 926582"/>
              <a:gd name="connsiteY2" fmla="*/ 252695 h 319487"/>
              <a:gd name="connsiteX3" fmla="*/ 876489 w 926582"/>
              <a:gd name="connsiteY3" fmla="*/ 284445 h 319487"/>
              <a:gd name="connsiteX4" fmla="*/ 663764 w 926582"/>
              <a:gd name="connsiteY4" fmla="*/ 284445 h 319487"/>
              <a:gd name="connsiteX5" fmla="*/ 22414 w 926582"/>
              <a:gd name="connsiteY5" fmla="*/ 319370 h 319487"/>
              <a:gd name="connsiteX6" fmla="*/ 136714 w 926582"/>
              <a:gd name="connsiteY6" fmla="*/ 293970 h 319487"/>
              <a:gd name="connsiteX7" fmla="*/ 44639 w 926582"/>
              <a:gd name="connsiteY7" fmla="*/ 246345 h 319487"/>
              <a:gd name="connsiteX8" fmla="*/ 378014 w 926582"/>
              <a:gd name="connsiteY8" fmla="*/ 147920 h 319487"/>
              <a:gd name="connsiteX9" fmla="*/ 492314 w 926582"/>
              <a:gd name="connsiteY9" fmla="*/ 119345 h 319487"/>
              <a:gd name="connsiteX10" fmla="*/ 520889 w 926582"/>
              <a:gd name="connsiteY10" fmla="*/ 11395 h 319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26582" h="319487">
                <a:moveTo>
                  <a:pt x="520889" y="11395"/>
                </a:moveTo>
                <a:cubicBezTo>
                  <a:pt x="576451" y="-3422"/>
                  <a:pt x="758485" y="-9772"/>
                  <a:pt x="825689" y="30445"/>
                </a:cubicBezTo>
                <a:cubicBezTo>
                  <a:pt x="892893" y="70662"/>
                  <a:pt x="915647" y="210362"/>
                  <a:pt x="924114" y="252695"/>
                </a:cubicBezTo>
                <a:cubicBezTo>
                  <a:pt x="932581" y="295028"/>
                  <a:pt x="919881" y="279153"/>
                  <a:pt x="876489" y="284445"/>
                </a:cubicBezTo>
                <a:cubicBezTo>
                  <a:pt x="833097" y="289737"/>
                  <a:pt x="806110" y="278624"/>
                  <a:pt x="663764" y="284445"/>
                </a:cubicBezTo>
                <a:cubicBezTo>
                  <a:pt x="521418" y="290266"/>
                  <a:pt x="110256" y="317783"/>
                  <a:pt x="22414" y="319370"/>
                </a:cubicBezTo>
                <a:cubicBezTo>
                  <a:pt x="-65428" y="320958"/>
                  <a:pt x="133010" y="306141"/>
                  <a:pt x="136714" y="293970"/>
                </a:cubicBezTo>
                <a:cubicBezTo>
                  <a:pt x="140418" y="281799"/>
                  <a:pt x="4422" y="270687"/>
                  <a:pt x="44639" y="246345"/>
                </a:cubicBezTo>
                <a:cubicBezTo>
                  <a:pt x="84856" y="222003"/>
                  <a:pt x="303402" y="169087"/>
                  <a:pt x="378014" y="147920"/>
                </a:cubicBezTo>
                <a:cubicBezTo>
                  <a:pt x="452626" y="126753"/>
                  <a:pt x="464797" y="142628"/>
                  <a:pt x="492314" y="119345"/>
                </a:cubicBezTo>
                <a:cubicBezTo>
                  <a:pt x="519831" y="96062"/>
                  <a:pt x="465327" y="26212"/>
                  <a:pt x="520889" y="11395"/>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9" name="フリーフォーム 1028">
            <a:extLst>
              <a:ext uri="{FF2B5EF4-FFF2-40B4-BE49-F238E27FC236}">
                <a16:creationId xmlns:a16="http://schemas.microsoft.com/office/drawing/2014/main" id="{98B032EB-0182-8005-B62A-9C217B070EDF}"/>
              </a:ext>
            </a:extLst>
          </p:cNvPr>
          <p:cNvSpPr/>
          <p:nvPr/>
        </p:nvSpPr>
        <p:spPr>
          <a:xfrm>
            <a:off x="5059904" y="10690222"/>
            <a:ext cx="1054749" cy="433756"/>
          </a:xfrm>
          <a:custGeom>
            <a:avLst/>
            <a:gdLst>
              <a:gd name="connsiteX0" fmla="*/ 1046 w 1054749"/>
              <a:gd name="connsiteY0" fmla="*/ 57153 h 433756"/>
              <a:gd name="connsiteX1" fmla="*/ 343946 w 1054749"/>
              <a:gd name="connsiteY1" fmla="*/ 263528 h 433756"/>
              <a:gd name="connsiteX2" fmla="*/ 156621 w 1054749"/>
              <a:gd name="connsiteY2" fmla="*/ 225428 h 433756"/>
              <a:gd name="connsiteX3" fmla="*/ 750346 w 1054749"/>
              <a:gd name="connsiteY3" fmla="*/ 422278 h 433756"/>
              <a:gd name="connsiteX4" fmla="*/ 664621 w 1054749"/>
              <a:gd name="connsiteY4" fmla="*/ 409578 h 433756"/>
              <a:gd name="connsiteX5" fmla="*/ 1036096 w 1054749"/>
              <a:gd name="connsiteY5" fmla="*/ 403228 h 433756"/>
              <a:gd name="connsiteX6" fmla="*/ 982121 w 1054749"/>
              <a:gd name="connsiteY6" fmla="*/ 377828 h 433756"/>
              <a:gd name="connsiteX7" fmla="*/ 832896 w 1054749"/>
              <a:gd name="connsiteY7" fmla="*/ 174628 h 433756"/>
              <a:gd name="connsiteX8" fmla="*/ 531271 w 1054749"/>
              <a:gd name="connsiteY8" fmla="*/ 82553 h 433756"/>
              <a:gd name="connsiteX9" fmla="*/ 531271 w 1054749"/>
              <a:gd name="connsiteY9" fmla="*/ 3 h 433756"/>
              <a:gd name="connsiteX10" fmla="*/ 467771 w 1054749"/>
              <a:gd name="connsiteY10" fmla="*/ 85728 h 433756"/>
              <a:gd name="connsiteX11" fmla="*/ 210596 w 1054749"/>
              <a:gd name="connsiteY11" fmla="*/ 60328 h 433756"/>
              <a:gd name="connsiteX12" fmla="*/ 235996 w 1054749"/>
              <a:gd name="connsiteY12" fmla="*/ 117478 h 433756"/>
              <a:gd name="connsiteX13" fmla="*/ 1046 w 1054749"/>
              <a:gd name="connsiteY13" fmla="*/ 57153 h 433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4749" h="433756">
                <a:moveTo>
                  <a:pt x="1046" y="57153"/>
                </a:moveTo>
                <a:cubicBezTo>
                  <a:pt x="19038" y="81495"/>
                  <a:pt x="318017" y="235482"/>
                  <a:pt x="343946" y="263528"/>
                </a:cubicBezTo>
                <a:cubicBezTo>
                  <a:pt x="369875" y="291574"/>
                  <a:pt x="88888" y="198970"/>
                  <a:pt x="156621" y="225428"/>
                </a:cubicBezTo>
                <a:cubicBezTo>
                  <a:pt x="224354" y="251886"/>
                  <a:pt x="665680" y="391586"/>
                  <a:pt x="750346" y="422278"/>
                </a:cubicBezTo>
                <a:cubicBezTo>
                  <a:pt x="835012" y="452970"/>
                  <a:pt x="616996" y="412753"/>
                  <a:pt x="664621" y="409578"/>
                </a:cubicBezTo>
                <a:cubicBezTo>
                  <a:pt x="712246" y="406403"/>
                  <a:pt x="983179" y="408520"/>
                  <a:pt x="1036096" y="403228"/>
                </a:cubicBezTo>
                <a:cubicBezTo>
                  <a:pt x="1089013" y="397936"/>
                  <a:pt x="1015988" y="415928"/>
                  <a:pt x="982121" y="377828"/>
                </a:cubicBezTo>
                <a:cubicBezTo>
                  <a:pt x="948254" y="339728"/>
                  <a:pt x="908038" y="223840"/>
                  <a:pt x="832896" y="174628"/>
                </a:cubicBezTo>
                <a:cubicBezTo>
                  <a:pt x="757754" y="125416"/>
                  <a:pt x="581542" y="111657"/>
                  <a:pt x="531271" y="82553"/>
                </a:cubicBezTo>
                <a:cubicBezTo>
                  <a:pt x="481000" y="53449"/>
                  <a:pt x="541854" y="-526"/>
                  <a:pt x="531271" y="3"/>
                </a:cubicBezTo>
                <a:cubicBezTo>
                  <a:pt x="520688" y="532"/>
                  <a:pt x="521217" y="75674"/>
                  <a:pt x="467771" y="85728"/>
                </a:cubicBezTo>
                <a:cubicBezTo>
                  <a:pt x="414325" y="95782"/>
                  <a:pt x="249225" y="55036"/>
                  <a:pt x="210596" y="60328"/>
                </a:cubicBezTo>
                <a:cubicBezTo>
                  <a:pt x="171967" y="65620"/>
                  <a:pt x="269334" y="114832"/>
                  <a:pt x="235996" y="117478"/>
                </a:cubicBezTo>
                <a:cubicBezTo>
                  <a:pt x="202659" y="120124"/>
                  <a:pt x="-16946" y="32811"/>
                  <a:pt x="1046" y="57153"/>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0" name="フリーフォーム 1029">
            <a:extLst>
              <a:ext uri="{FF2B5EF4-FFF2-40B4-BE49-F238E27FC236}">
                <a16:creationId xmlns:a16="http://schemas.microsoft.com/office/drawing/2014/main" id="{34A3AAF8-4C80-0E57-81E7-3799068C9F73}"/>
              </a:ext>
            </a:extLst>
          </p:cNvPr>
          <p:cNvSpPr/>
          <p:nvPr/>
        </p:nvSpPr>
        <p:spPr>
          <a:xfrm>
            <a:off x="5180773" y="10793669"/>
            <a:ext cx="792111" cy="326522"/>
          </a:xfrm>
          <a:custGeom>
            <a:avLst/>
            <a:gdLst>
              <a:gd name="connsiteX0" fmla="*/ 178627 w 792111"/>
              <a:gd name="connsiteY0" fmla="*/ 1331 h 326522"/>
              <a:gd name="connsiteX1" fmla="*/ 137352 w 792111"/>
              <a:gd name="connsiteY1" fmla="*/ 99756 h 326522"/>
              <a:gd name="connsiteX2" fmla="*/ 419927 w 792111"/>
              <a:gd name="connsiteY2" fmla="*/ 169606 h 326522"/>
              <a:gd name="connsiteX3" fmla="*/ 302452 w 792111"/>
              <a:gd name="connsiteY3" fmla="*/ 160081 h 326522"/>
              <a:gd name="connsiteX4" fmla="*/ 772352 w 792111"/>
              <a:gd name="connsiteY4" fmla="*/ 287081 h 326522"/>
              <a:gd name="connsiteX5" fmla="*/ 654877 w 792111"/>
              <a:gd name="connsiteY5" fmla="*/ 318831 h 326522"/>
              <a:gd name="connsiteX6" fmla="*/ 207202 w 792111"/>
              <a:gd name="connsiteY6" fmla="*/ 160081 h 326522"/>
              <a:gd name="connsiteX7" fmla="*/ 7177 w 792111"/>
              <a:gd name="connsiteY7" fmla="*/ 109281 h 326522"/>
              <a:gd name="connsiteX8" fmla="*/ 42102 w 792111"/>
              <a:gd name="connsiteY8" fmla="*/ 7681 h 326522"/>
              <a:gd name="connsiteX9" fmla="*/ 19877 w 792111"/>
              <a:gd name="connsiteY9" fmla="*/ 39431 h 326522"/>
              <a:gd name="connsiteX10" fmla="*/ 178627 w 792111"/>
              <a:gd name="connsiteY10" fmla="*/ 1331 h 32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111" h="326522">
                <a:moveTo>
                  <a:pt x="178627" y="1331"/>
                </a:moveTo>
                <a:cubicBezTo>
                  <a:pt x="198206" y="11385"/>
                  <a:pt x="97135" y="71710"/>
                  <a:pt x="137352" y="99756"/>
                </a:cubicBezTo>
                <a:cubicBezTo>
                  <a:pt x="177569" y="127802"/>
                  <a:pt x="392410" y="159552"/>
                  <a:pt x="419927" y="169606"/>
                </a:cubicBezTo>
                <a:cubicBezTo>
                  <a:pt x="447444" y="179660"/>
                  <a:pt x="243715" y="140502"/>
                  <a:pt x="302452" y="160081"/>
                </a:cubicBezTo>
                <a:cubicBezTo>
                  <a:pt x="361189" y="179660"/>
                  <a:pt x="713615" y="260623"/>
                  <a:pt x="772352" y="287081"/>
                </a:cubicBezTo>
                <a:cubicBezTo>
                  <a:pt x="831089" y="313539"/>
                  <a:pt x="749069" y="339998"/>
                  <a:pt x="654877" y="318831"/>
                </a:cubicBezTo>
                <a:cubicBezTo>
                  <a:pt x="560685" y="297664"/>
                  <a:pt x="315152" y="195006"/>
                  <a:pt x="207202" y="160081"/>
                </a:cubicBezTo>
                <a:cubicBezTo>
                  <a:pt x="99252" y="125156"/>
                  <a:pt x="34694" y="134681"/>
                  <a:pt x="7177" y="109281"/>
                </a:cubicBezTo>
                <a:cubicBezTo>
                  <a:pt x="-20340" y="83881"/>
                  <a:pt x="39985" y="19323"/>
                  <a:pt x="42102" y="7681"/>
                </a:cubicBezTo>
                <a:cubicBezTo>
                  <a:pt x="44219" y="-3961"/>
                  <a:pt x="-1819" y="37314"/>
                  <a:pt x="19877" y="39431"/>
                </a:cubicBezTo>
                <a:cubicBezTo>
                  <a:pt x="41573" y="41548"/>
                  <a:pt x="159048" y="-8723"/>
                  <a:pt x="178627" y="1331"/>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1" name="フリーフォーム 1030">
            <a:extLst>
              <a:ext uri="{FF2B5EF4-FFF2-40B4-BE49-F238E27FC236}">
                <a16:creationId xmlns:a16="http://schemas.microsoft.com/office/drawing/2014/main" id="{0EBC8800-F08B-DF13-5BE1-3AC749FEAF19}"/>
              </a:ext>
            </a:extLst>
          </p:cNvPr>
          <p:cNvSpPr/>
          <p:nvPr/>
        </p:nvSpPr>
        <p:spPr>
          <a:xfrm>
            <a:off x="5254625" y="7550150"/>
            <a:ext cx="60325" cy="27843"/>
          </a:xfrm>
          <a:custGeom>
            <a:avLst/>
            <a:gdLst>
              <a:gd name="connsiteX0" fmla="*/ 0 w 60325"/>
              <a:gd name="connsiteY0" fmla="*/ 0 h 27843"/>
              <a:gd name="connsiteX1" fmla="*/ 53975 w 60325"/>
              <a:gd name="connsiteY1" fmla="*/ 25400 h 27843"/>
              <a:gd name="connsiteX2" fmla="*/ 57150 w 60325"/>
              <a:gd name="connsiteY2" fmla="*/ 25400 h 27843"/>
            </a:gdLst>
            <a:ahLst/>
            <a:cxnLst>
              <a:cxn ang="0">
                <a:pos x="connsiteX0" y="connsiteY0"/>
              </a:cxn>
              <a:cxn ang="0">
                <a:pos x="connsiteX1" y="connsiteY1"/>
              </a:cxn>
              <a:cxn ang="0">
                <a:pos x="connsiteX2" y="connsiteY2"/>
              </a:cxn>
            </a:cxnLst>
            <a:rect l="l" t="t" r="r" b="b"/>
            <a:pathLst>
              <a:path w="60325" h="27843">
                <a:moveTo>
                  <a:pt x="0" y="0"/>
                </a:moveTo>
                <a:lnTo>
                  <a:pt x="53975" y="25400"/>
                </a:lnTo>
                <a:cubicBezTo>
                  <a:pt x="63500" y="29633"/>
                  <a:pt x="60325" y="27516"/>
                  <a:pt x="57150" y="25400"/>
                </a:cubicBez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8" name="フリーフォーム 1037">
            <a:extLst>
              <a:ext uri="{FF2B5EF4-FFF2-40B4-BE49-F238E27FC236}">
                <a16:creationId xmlns:a16="http://schemas.microsoft.com/office/drawing/2014/main" id="{BD4EBF5D-0D77-0AA1-B9D5-C1AFA437A44A}"/>
              </a:ext>
            </a:extLst>
          </p:cNvPr>
          <p:cNvSpPr/>
          <p:nvPr/>
        </p:nvSpPr>
        <p:spPr>
          <a:xfrm>
            <a:off x="5257800" y="7556500"/>
            <a:ext cx="48727" cy="41376"/>
          </a:xfrm>
          <a:custGeom>
            <a:avLst/>
            <a:gdLst>
              <a:gd name="connsiteX0" fmla="*/ 0 w 48727"/>
              <a:gd name="connsiteY0" fmla="*/ 0 h 41376"/>
              <a:gd name="connsiteX1" fmla="*/ 44450 w 48727"/>
              <a:gd name="connsiteY1" fmla="*/ 34925 h 41376"/>
              <a:gd name="connsiteX2" fmla="*/ 44450 w 48727"/>
              <a:gd name="connsiteY2" fmla="*/ 41275 h 41376"/>
            </a:gdLst>
            <a:ahLst/>
            <a:cxnLst>
              <a:cxn ang="0">
                <a:pos x="connsiteX0" y="connsiteY0"/>
              </a:cxn>
              <a:cxn ang="0">
                <a:pos x="connsiteX1" y="connsiteY1"/>
              </a:cxn>
              <a:cxn ang="0">
                <a:pos x="connsiteX2" y="connsiteY2"/>
              </a:cxn>
            </a:cxnLst>
            <a:rect l="l" t="t" r="r" b="b"/>
            <a:pathLst>
              <a:path w="48727" h="41376">
                <a:moveTo>
                  <a:pt x="0" y="0"/>
                </a:moveTo>
                <a:lnTo>
                  <a:pt x="44450" y="34925"/>
                </a:lnTo>
                <a:cubicBezTo>
                  <a:pt x="51858" y="41804"/>
                  <a:pt x="48154" y="41539"/>
                  <a:pt x="44450" y="412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9" name="フリーフォーム 1038">
            <a:extLst>
              <a:ext uri="{FF2B5EF4-FFF2-40B4-BE49-F238E27FC236}">
                <a16:creationId xmlns:a16="http://schemas.microsoft.com/office/drawing/2014/main" id="{06E3F370-B610-DD75-189F-6BB2E6D3A9E5}"/>
              </a:ext>
            </a:extLst>
          </p:cNvPr>
          <p:cNvSpPr/>
          <p:nvPr/>
        </p:nvSpPr>
        <p:spPr>
          <a:xfrm>
            <a:off x="5245100" y="7604125"/>
            <a:ext cx="19050" cy="60325"/>
          </a:xfrm>
          <a:custGeom>
            <a:avLst/>
            <a:gdLst>
              <a:gd name="connsiteX0" fmla="*/ 0 w 19050"/>
              <a:gd name="connsiteY0" fmla="*/ 0 h 60325"/>
              <a:gd name="connsiteX1" fmla="*/ 19050 w 19050"/>
              <a:gd name="connsiteY1" fmla="*/ 60325 h 60325"/>
            </a:gdLst>
            <a:ahLst/>
            <a:cxnLst>
              <a:cxn ang="0">
                <a:pos x="connsiteX0" y="connsiteY0"/>
              </a:cxn>
              <a:cxn ang="0">
                <a:pos x="connsiteX1" y="connsiteY1"/>
              </a:cxn>
            </a:cxnLst>
            <a:rect l="l" t="t" r="r" b="b"/>
            <a:pathLst>
              <a:path w="19050" h="60325">
                <a:moveTo>
                  <a:pt x="0" y="0"/>
                </a:moveTo>
                <a:lnTo>
                  <a:pt x="19050" y="60325"/>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0" name="フリーフォーム 1039">
            <a:extLst>
              <a:ext uri="{FF2B5EF4-FFF2-40B4-BE49-F238E27FC236}">
                <a16:creationId xmlns:a16="http://schemas.microsoft.com/office/drawing/2014/main" id="{82C37EF3-0364-A1A1-0855-F69B1294D12E}"/>
              </a:ext>
            </a:extLst>
          </p:cNvPr>
          <p:cNvSpPr/>
          <p:nvPr/>
        </p:nvSpPr>
        <p:spPr>
          <a:xfrm>
            <a:off x="5260975" y="7581624"/>
            <a:ext cx="101600" cy="105051"/>
          </a:xfrm>
          <a:custGeom>
            <a:avLst/>
            <a:gdLst>
              <a:gd name="connsiteX0" fmla="*/ 0 w 101600"/>
              <a:gd name="connsiteY0" fmla="*/ 25676 h 105051"/>
              <a:gd name="connsiteX1" fmla="*/ 60325 w 101600"/>
              <a:gd name="connsiteY1" fmla="*/ 12976 h 105051"/>
              <a:gd name="connsiteX2" fmla="*/ 85725 w 101600"/>
              <a:gd name="connsiteY2" fmla="*/ 276 h 105051"/>
              <a:gd name="connsiteX3" fmla="*/ 101600 w 101600"/>
              <a:gd name="connsiteY3" fmla="*/ 25676 h 105051"/>
              <a:gd name="connsiteX4" fmla="*/ 85725 w 101600"/>
              <a:gd name="connsiteY4" fmla="*/ 89176 h 105051"/>
              <a:gd name="connsiteX5" fmla="*/ 44450 w 101600"/>
              <a:gd name="connsiteY5" fmla="*/ 105051 h 105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00" h="105051">
                <a:moveTo>
                  <a:pt x="0" y="25676"/>
                </a:moveTo>
                <a:cubicBezTo>
                  <a:pt x="23019" y="21442"/>
                  <a:pt x="46038" y="17209"/>
                  <a:pt x="60325" y="12976"/>
                </a:cubicBezTo>
                <a:cubicBezTo>
                  <a:pt x="74612" y="8743"/>
                  <a:pt x="78846" y="-1841"/>
                  <a:pt x="85725" y="276"/>
                </a:cubicBezTo>
                <a:cubicBezTo>
                  <a:pt x="92604" y="2393"/>
                  <a:pt x="101600" y="10859"/>
                  <a:pt x="101600" y="25676"/>
                </a:cubicBezTo>
                <a:cubicBezTo>
                  <a:pt x="101600" y="40493"/>
                  <a:pt x="95250" y="75947"/>
                  <a:pt x="85725" y="89176"/>
                </a:cubicBezTo>
                <a:cubicBezTo>
                  <a:pt x="76200" y="102405"/>
                  <a:pt x="60325" y="103728"/>
                  <a:pt x="44450" y="1050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1" name="フリーフォーム 1040">
            <a:extLst>
              <a:ext uri="{FF2B5EF4-FFF2-40B4-BE49-F238E27FC236}">
                <a16:creationId xmlns:a16="http://schemas.microsoft.com/office/drawing/2014/main" id="{8C3D7D3E-17FA-CAAE-AA3B-0EAC59CB0F43}"/>
              </a:ext>
            </a:extLst>
          </p:cNvPr>
          <p:cNvSpPr/>
          <p:nvPr/>
        </p:nvSpPr>
        <p:spPr>
          <a:xfrm>
            <a:off x="5397500" y="7550150"/>
            <a:ext cx="101600" cy="61785"/>
          </a:xfrm>
          <a:custGeom>
            <a:avLst/>
            <a:gdLst>
              <a:gd name="connsiteX0" fmla="*/ 0 w 101600"/>
              <a:gd name="connsiteY0" fmla="*/ 0 h 61785"/>
              <a:gd name="connsiteX1" fmla="*/ 41275 w 101600"/>
              <a:gd name="connsiteY1" fmla="*/ 53975 h 61785"/>
              <a:gd name="connsiteX2" fmla="*/ 101600 w 101600"/>
              <a:gd name="connsiteY2" fmla="*/ 60325 h 61785"/>
            </a:gdLst>
            <a:ahLst/>
            <a:cxnLst>
              <a:cxn ang="0">
                <a:pos x="connsiteX0" y="connsiteY0"/>
              </a:cxn>
              <a:cxn ang="0">
                <a:pos x="connsiteX1" y="connsiteY1"/>
              </a:cxn>
              <a:cxn ang="0">
                <a:pos x="connsiteX2" y="connsiteY2"/>
              </a:cxn>
            </a:cxnLst>
            <a:rect l="l" t="t" r="r" b="b"/>
            <a:pathLst>
              <a:path w="101600" h="61785">
                <a:moveTo>
                  <a:pt x="0" y="0"/>
                </a:moveTo>
                <a:cubicBezTo>
                  <a:pt x="12171" y="21960"/>
                  <a:pt x="24342" y="43921"/>
                  <a:pt x="41275" y="53975"/>
                </a:cubicBezTo>
                <a:cubicBezTo>
                  <a:pt x="58208" y="64029"/>
                  <a:pt x="79904" y="62177"/>
                  <a:pt x="101600" y="603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2" name="フリーフォーム 1041">
            <a:extLst>
              <a:ext uri="{FF2B5EF4-FFF2-40B4-BE49-F238E27FC236}">
                <a16:creationId xmlns:a16="http://schemas.microsoft.com/office/drawing/2014/main" id="{7DA4AA2E-053E-A61C-0B1A-0E25EADAF811}"/>
              </a:ext>
            </a:extLst>
          </p:cNvPr>
          <p:cNvSpPr/>
          <p:nvPr/>
        </p:nvSpPr>
        <p:spPr>
          <a:xfrm>
            <a:off x="5407025" y="7521575"/>
            <a:ext cx="54763" cy="152400"/>
          </a:xfrm>
          <a:custGeom>
            <a:avLst/>
            <a:gdLst>
              <a:gd name="connsiteX0" fmla="*/ 47625 w 54763"/>
              <a:gd name="connsiteY0" fmla="*/ 0 h 152400"/>
              <a:gd name="connsiteX1" fmla="*/ 53975 w 54763"/>
              <a:gd name="connsiteY1" fmla="*/ 69850 h 152400"/>
              <a:gd name="connsiteX2" fmla="*/ 31750 w 54763"/>
              <a:gd name="connsiteY2" fmla="*/ 127000 h 152400"/>
              <a:gd name="connsiteX3" fmla="*/ 0 w 54763"/>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54763" h="152400">
                <a:moveTo>
                  <a:pt x="47625" y="0"/>
                </a:moveTo>
                <a:cubicBezTo>
                  <a:pt x="52123" y="24341"/>
                  <a:pt x="56621" y="48683"/>
                  <a:pt x="53975" y="69850"/>
                </a:cubicBezTo>
                <a:cubicBezTo>
                  <a:pt x="51329" y="91017"/>
                  <a:pt x="40746" y="113242"/>
                  <a:pt x="31750" y="127000"/>
                </a:cubicBezTo>
                <a:cubicBezTo>
                  <a:pt x="22754" y="140758"/>
                  <a:pt x="11377" y="146579"/>
                  <a:pt x="0" y="1524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3" name="フリーフォーム 1042">
            <a:extLst>
              <a:ext uri="{FF2B5EF4-FFF2-40B4-BE49-F238E27FC236}">
                <a16:creationId xmlns:a16="http://schemas.microsoft.com/office/drawing/2014/main" id="{B16A9000-576E-A5CD-DD71-678F0AB907F0}"/>
              </a:ext>
            </a:extLst>
          </p:cNvPr>
          <p:cNvSpPr/>
          <p:nvPr/>
        </p:nvSpPr>
        <p:spPr>
          <a:xfrm>
            <a:off x="5162550" y="6866911"/>
            <a:ext cx="330200" cy="219689"/>
          </a:xfrm>
          <a:custGeom>
            <a:avLst/>
            <a:gdLst>
              <a:gd name="connsiteX0" fmla="*/ 0 w 330200"/>
              <a:gd name="connsiteY0" fmla="*/ 3789 h 219689"/>
              <a:gd name="connsiteX1" fmla="*/ 187325 w 330200"/>
              <a:gd name="connsiteY1" fmla="*/ 29189 h 219689"/>
              <a:gd name="connsiteX2" fmla="*/ 330200 w 330200"/>
              <a:gd name="connsiteY2" fmla="*/ 219689 h 219689"/>
            </a:gdLst>
            <a:ahLst/>
            <a:cxnLst>
              <a:cxn ang="0">
                <a:pos x="connsiteX0" y="connsiteY0"/>
              </a:cxn>
              <a:cxn ang="0">
                <a:pos x="connsiteX1" y="connsiteY1"/>
              </a:cxn>
              <a:cxn ang="0">
                <a:pos x="connsiteX2" y="connsiteY2"/>
              </a:cxn>
            </a:cxnLst>
            <a:rect l="l" t="t" r="r" b="b"/>
            <a:pathLst>
              <a:path w="330200" h="219689">
                <a:moveTo>
                  <a:pt x="0" y="3789"/>
                </a:moveTo>
                <a:cubicBezTo>
                  <a:pt x="66146" y="-1503"/>
                  <a:pt x="132292" y="-6794"/>
                  <a:pt x="187325" y="29189"/>
                </a:cubicBezTo>
                <a:cubicBezTo>
                  <a:pt x="242358" y="65172"/>
                  <a:pt x="286279" y="142430"/>
                  <a:pt x="330200" y="2196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4" name="フリーフォーム 1043">
            <a:extLst>
              <a:ext uri="{FF2B5EF4-FFF2-40B4-BE49-F238E27FC236}">
                <a16:creationId xmlns:a16="http://schemas.microsoft.com/office/drawing/2014/main" id="{EB11564D-5992-5AE5-C787-2C98DE54723C}"/>
              </a:ext>
            </a:extLst>
          </p:cNvPr>
          <p:cNvSpPr/>
          <p:nvPr/>
        </p:nvSpPr>
        <p:spPr>
          <a:xfrm>
            <a:off x="4194175" y="6992525"/>
            <a:ext cx="330200" cy="151225"/>
          </a:xfrm>
          <a:custGeom>
            <a:avLst/>
            <a:gdLst>
              <a:gd name="connsiteX0" fmla="*/ 330200 w 330200"/>
              <a:gd name="connsiteY0" fmla="*/ 17875 h 151225"/>
              <a:gd name="connsiteX1" fmla="*/ 158750 w 330200"/>
              <a:gd name="connsiteY1" fmla="*/ 11525 h 151225"/>
              <a:gd name="connsiteX2" fmla="*/ 0 w 330200"/>
              <a:gd name="connsiteY2" fmla="*/ 151225 h 151225"/>
            </a:gdLst>
            <a:ahLst/>
            <a:cxnLst>
              <a:cxn ang="0">
                <a:pos x="connsiteX0" y="connsiteY0"/>
              </a:cxn>
              <a:cxn ang="0">
                <a:pos x="connsiteX1" y="connsiteY1"/>
              </a:cxn>
              <a:cxn ang="0">
                <a:pos x="connsiteX2" y="connsiteY2"/>
              </a:cxn>
            </a:cxnLst>
            <a:rect l="l" t="t" r="r" b="b"/>
            <a:pathLst>
              <a:path w="330200" h="151225">
                <a:moveTo>
                  <a:pt x="330200" y="17875"/>
                </a:moveTo>
                <a:cubicBezTo>
                  <a:pt x="271991" y="3587"/>
                  <a:pt x="213783" y="-10700"/>
                  <a:pt x="158750" y="11525"/>
                </a:cubicBezTo>
                <a:cubicBezTo>
                  <a:pt x="103717" y="33750"/>
                  <a:pt x="51858" y="92487"/>
                  <a:pt x="0" y="15122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5" name="フリーフォーム 1044">
            <a:extLst>
              <a:ext uri="{FF2B5EF4-FFF2-40B4-BE49-F238E27FC236}">
                <a16:creationId xmlns:a16="http://schemas.microsoft.com/office/drawing/2014/main" id="{B315A811-2A20-F238-70C2-4F6E10F32F22}"/>
              </a:ext>
            </a:extLst>
          </p:cNvPr>
          <p:cNvSpPr/>
          <p:nvPr/>
        </p:nvSpPr>
        <p:spPr>
          <a:xfrm>
            <a:off x="4347843" y="10610867"/>
            <a:ext cx="462543" cy="146180"/>
          </a:xfrm>
          <a:custGeom>
            <a:avLst/>
            <a:gdLst>
              <a:gd name="connsiteX0" fmla="*/ 39 w 462543"/>
              <a:gd name="connsiteY0" fmla="*/ 3345 h 146180"/>
              <a:gd name="connsiteX1" fmla="*/ 260016 w 462543"/>
              <a:gd name="connsiteY1" fmla="*/ 39204 h 146180"/>
              <a:gd name="connsiteX2" fmla="*/ 385522 w 462543"/>
              <a:gd name="connsiteY2" fmla="*/ 21274 h 146180"/>
              <a:gd name="connsiteX3" fmla="*/ 457239 w 462543"/>
              <a:gd name="connsiteY3" fmla="*/ 119886 h 146180"/>
              <a:gd name="connsiteX4" fmla="*/ 242086 w 462543"/>
              <a:gd name="connsiteY4" fmla="*/ 137815 h 146180"/>
              <a:gd name="connsiteX5" fmla="*/ 39 w 462543"/>
              <a:gd name="connsiteY5" fmla="*/ 3345 h 146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2543" h="146180">
                <a:moveTo>
                  <a:pt x="39" y="3345"/>
                </a:moveTo>
                <a:cubicBezTo>
                  <a:pt x="3027" y="-13090"/>
                  <a:pt x="195769" y="36216"/>
                  <a:pt x="260016" y="39204"/>
                </a:cubicBezTo>
                <a:cubicBezTo>
                  <a:pt x="324263" y="42192"/>
                  <a:pt x="352652" y="7827"/>
                  <a:pt x="385522" y="21274"/>
                </a:cubicBezTo>
                <a:cubicBezTo>
                  <a:pt x="418392" y="34721"/>
                  <a:pt x="481145" y="100463"/>
                  <a:pt x="457239" y="119886"/>
                </a:cubicBezTo>
                <a:cubicBezTo>
                  <a:pt x="433333" y="139310"/>
                  <a:pt x="318286" y="157238"/>
                  <a:pt x="242086" y="137815"/>
                </a:cubicBezTo>
                <a:cubicBezTo>
                  <a:pt x="165886" y="118392"/>
                  <a:pt x="-2949" y="19780"/>
                  <a:pt x="39" y="3345"/>
                </a:cubicBezTo>
                <a:close/>
              </a:path>
            </a:pathLst>
          </a:custGeom>
          <a:solidFill>
            <a:srgbClr val="FC75DE">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6" name="フリーフォーム 1045">
            <a:extLst>
              <a:ext uri="{FF2B5EF4-FFF2-40B4-BE49-F238E27FC236}">
                <a16:creationId xmlns:a16="http://schemas.microsoft.com/office/drawing/2014/main" id="{43A7B080-AA83-9704-9F5F-3501005F866E}"/>
              </a:ext>
            </a:extLst>
          </p:cNvPr>
          <p:cNvSpPr/>
          <p:nvPr/>
        </p:nvSpPr>
        <p:spPr>
          <a:xfrm>
            <a:off x="4323417" y="10601589"/>
            <a:ext cx="312308" cy="167364"/>
          </a:xfrm>
          <a:custGeom>
            <a:avLst/>
            <a:gdLst>
              <a:gd name="connsiteX0" fmla="*/ 51359 w 312308"/>
              <a:gd name="connsiteY0" fmla="*/ 3658 h 167364"/>
              <a:gd name="connsiteX1" fmla="*/ 132042 w 312308"/>
              <a:gd name="connsiteY1" fmla="*/ 39517 h 167364"/>
              <a:gd name="connsiteX2" fmla="*/ 311336 w 312308"/>
              <a:gd name="connsiteY2" fmla="*/ 120199 h 167364"/>
              <a:gd name="connsiteX3" fmla="*/ 194795 w 312308"/>
              <a:gd name="connsiteY3" fmla="*/ 165023 h 167364"/>
              <a:gd name="connsiteX4" fmla="*/ 6536 w 312308"/>
              <a:gd name="connsiteY4" fmla="*/ 147093 h 167364"/>
              <a:gd name="connsiteX5" fmla="*/ 51359 w 312308"/>
              <a:gd name="connsiteY5" fmla="*/ 3658 h 16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2308" h="167364">
                <a:moveTo>
                  <a:pt x="51359" y="3658"/>
                </a:moveTo>
                <a:cubicBezTo>
                  <a:pt x="72277" y="-14271"/>
                  <a:pt x="132042" y="39517"/>
                  <a:pt x="132042" y="39517"/>
                </a:cubicBezTo>
                <a:cubicBezTo>
                  <a:pt x="175371" y="58940"/>
                  <a:pt x="300877" y="99281"/>
                  <a:pt x="311336" y="120199"/>
                </a:cubicBezTo>
                <a:cubicBezTo>
                  <a:pt x="321795" y="141117"/>
                  <a:pt x="245595" y="160541"/>
                  <a:pt x="194795" y="165023"/>
                </a:cubicBezTo>
                <a:cubicBezTo>
                  <a:pt x="143995" y="169505"/>
                  <a:pt x="30442" y="169505"/>
                  <a:pt x="6536" y="147093"/>
                </a:cubicBezTo>
                <a:cubicBezTo>
                  <a:pt x="-17370" y="124681"/>
                  <a:pt x="30441" y="21587"/>
                  <a:pt x="51359" y="3658"/>
                </a:cubicBezTo>
                <a:close/>
              </a:path>
            </a:pathLst>
          </a:cu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7" name="フリーフォーム 1046">
            <a:extLst>
              <a:ext uri="{FF2B5EF4-FFF2-40B4-BE49-F238E27FC236}">
                <a16:creationId xmlns:a16="http://schemas.microsoft.com/office/drawing/2014/main" id="{ED4FFF83-FAA9-5F60-FD9D-22191D5AC080}"/>
              </a:ext>
            </a:extLst>
          </p:cNvPr>
          <p:cNvSpPr/>
          <p:nvPr/>
        </p:nvSpPr>
        <p:spPr>
          <a:xfrm>
            <a:off x="5107955" y="10667982"/>
            <a:ext cx="470658" cy="242143"/>
          </a:xfrm>
          <a:custGeom>
            <a:avLst/>
            <a:gdLst>
              <a:gd name="connsiteX0" fmla="*/ 1927 w 470658"/>
              <a:gd name="connsiteY0" fmla="*/ 21 h 242143"/>
              <a:gd name="connsiteX1" fmla="*/ 172257 w 470658"/>
              <a:gd name="connsiteY1" fmla="*/ 125527 h 242143"/>
              <a:gd name="connsiteX2" fmla="*/ 387410 w 470658"/>
              <a:gd name="connsiteY2" fmla="*/ 62774 h 242143"/>
              <a:gd name="connsiteX3" fmla="*/ 459127 w 470658"/>
              <a:gd name="connsiteY3" fmla="*/ 215174 h 242143"/>
              <a:gd name="connsiteX4" fmla="*/ 163292 w 470658"/>
              <a:gd name="connsiteY4" fmla="*/ 233104 h 242143"/>
              <a:gd name="connsiteX5" fmla="*/ 82610 w 470658"/>
              <a:gd name="connsiteY5" fmla="*/ 116562 h 242143"/>
              <a:gd name="connsiteX6" fmla="*/ 1927 w 470658"/>
              <a:gd name="connsiteY6" fmla="*/ 21 h 242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0658" h="242143">
                <a:moveTo>
                  <a:pt x="1927" y="21"/>
                </a:moveTo>
                <a:cubicBezTo>
                  <a:pt x="16868" y="1515"/>
                  <a:pt x="108010" y="115068"/>
                  <a:pt x="172257" y="125527"/>
                </a:cubicBezTo>
                <a:cubicBezTo>
                  <a:pt x="236504" y="135986"/>
                  <a:pt x="339598" y="47833"/>
                  <a:pt x="387410" y="62774"/>
                </a:cubicBezTo>
                <a:cubicBezTo>
                  <a:pt x="435222" y="77715"/>
                  <a:pt x="496480" y="186786"/>
                  <a:pt x="459127" y="215174"/>
                </a:cubicBezTo>
                <a:cubicBezTo>
                  <a:pt x="421774" y="243562"/>
                  <a:pt x="226045" y="249539"/>
                  <a:pt x="163292" y="233104"/>
                </a:cubicBezTo>
                <a:cubicBezTo>
                  <a:pt x="100539" y="216669"/>
                  <a:pt x="102034" y="156903"/>
                  <a:pt x="82610" y="116562"/>
                </a:cubicBezTo>
                <a:cubicBezTo>
                  <a:pt x="63187" y="76221"/>
                  <a:pt x="-13014" y="-1473"/>
                  <a:pt x="1927" y="21"/>
                </a:cubicBezTo>
                <a:close/>
              </a:path>
            </a:pathLst>
          </a:custGeom>
          <a:solidFill>
            <a:srgbClr val="FC75DE">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8" name="フリーフォーム 1047">
            <a:extLst>
              <a:ext uri="{FF2B5EF4-FFF2-40B4-BE49-F238E27FC236}">
                <a16:creationId xmlns:a16="http://schemas.microsoft.com/office/drawing/2014/main" id="{7AB758AE-7BC1-A202-2FBD-B60D61199D9F}"/>
              </a:ext>
            </a:extLst>
          </p:cNvPr>
          <p:cNvSpPr/>
          <p:nvPr/>
        </p:nvSpPr>
        <p:spPr>
          <a:xfrm>
            <a:off x="5114766" y="10550860"/>
            <a:ext cx="226150" cy="218036"/>
          </a:xfrm>
          <a:custGeom>
            <a:avLst/>
            <a:gdLst>
              <a:gd name="connsiteX0" fmla="*/ 66834 w 226150"/>
              <a:gd name="connsiteY0" fmla="*/ 599 h 218036"/>
              <a:gd name="connsiteX1" fmla="*/ 4081 w 226150"/>
              <a:gd name="connsiteY1" fmla="*/ 170928 h 218036"/>
              <a:gd name="connsiteX2" fmla="*/ 174410 w 226150"/>
              <a:gd name="connsiteY2" fmla="*/ 215752 h 218036"/>
              <a:gd name="connsiteX3" fmla="*/ 219234 w 226150"/>
              <a:gd name="connsiteY3" fmla="*/ 117140 h 218036"/>
              <a:gd name="connsiteX4" fmla="*/ 66834 w 226150"/>
              <a:gd name="connsiteY4" fmla="*/ 599 h 218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150" h="218036">
                <a:moveTo>
                  <a:pt x="66834" y="599"/>
                </a:moveTo>
                <a:cubicBezTo>
                  <a:pt x="30975" y="9564"/>
                  <a:pt x="-13848" y="135069"/>
                  <a:pt x="4081" y="170928"/>
                </a:cubicBezTo>
                <a:cubicBezTo>
                  <a:pt x="22010" y="206787"/>
                  <a:pt x="138551" y="224717"/>
                  <a:pt x="174410" y="215752"/>
                </a:cubicBezTo>
                <a:cubicBezTo>
                  <a:pt x="210269" y="206787"/>
                  <a:pt x="240152" y="148517"/>
                  <a:pt x="219234" y="117140"/>
                </a:cubicBezTo>
                <a:cubicBezTo>
                  <a:pt x="198317" y="85764"/>
                  <a:pt x="102693" y="-8366"/>
                  <a:pt x="66834" y="599"/>
                </a:cubicBezTo>
                <a:close/>
              </a:path>
            </a:pathLst>
          </a:cu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0392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FA5053-F578-DE89-0E8E-859C036705B8}"/>
            </a:ext>
          </a:extLst>
        </p:cNvPr>
        <p:cNvGrpSpPr/>
        <p:nvPr/>
      </p:nvGrpSpPr>
      <p:grpSpPr>
        <a:xfrm>
          <a:off x="0" y="0"/>
          <a:ext cx="0" cy="0"/>
          <a:chOff x="0" y="0"/>
          <a:chExt cx="0" cy="0"/>
        </a:xfrm>
      </p:grpSpPr>
      <p:sp>
        <p:nvSpPr>
          <p:cNvPr id="282" name="フリーフォーム 281">
            <a:extLst>
              <a:ext uri="{FF2B5EF4-FFF2-40B4-BE49-F238E27FC236}">
                <a16:creationId xmlns:a16="http://schemas.microsoft.com/office/drawing/2014/main" id="{01C62407-D1EF-290B-02AD-A775CFEBC547}"/>
              </a:ext>
            </a:extLst>
          </p:cNvPr>
          <p:cNvSpPr/>
          <p:nvPr/>
        </p:nvSpPr>
        <p:spPr>
          <a:xfrm>
            <a:off x="3767305" y="7100949"/>
            <a:ext cx="2400580" cy="2265870"/>
          </a:xfrm>
          <a:custGeom>
            <a:avLst/>
            <a:gdLst>
              <a:gd name="connsiteX0" fmla="*/ 590563 w 2400580"/>
              <a:gd name="connsiteY0" fmla="*/ 266337 h 2265870"/>
              <a:gd name="connsiteX1" fmla="*/ 1423941 w 2400580"/>
              <a:gd name="connsiteY1" fmla="*/ 17481 h 2265870"/>
              <a:gd name="connsiteX2" fmla="*/ 1649647 w 2400580"/>
              <a:gd name="connsiteY2" fmla="*/ 277912 h 2265870"/>
              <a:gd name="connsiteX3" fmla="*/ 1678584 w 2400580"/>
              <a:gd name="connsiteY3" fmla="*/ 119 h 2265870"/>
              <a:gd name="connsiteX4" fmla="*/ 1834842 w 2400580"/>
              <a:gd name="connsiteY4" fmla="*/ 318423 h 2265870"/>
              <a:gd name="connsiteX5" fmla="*/ 1904290 w 2400580"/>
              <a:gd name="connsiteY5" fmla="*/ 46418 h 2265870"/>
              <a:gd name="connsiteX6" fmla="*/ 1962163 w 2400580"/>
              <a:gd name="connsiteY6" fmla="*/ 480469 h 2265870"/>
              <a:gd name="connsiteX7" fmla="*/ 1950589 w 2400580"/>
              <a:gd name="connsiteY7" fmla="*/ 706175 h 2265870"/>
              <a:gd name="connsiteX8" fmla="*/ 2135784 w 2400580"/>
              <a:gd name="connsiteY8" fmla="*/ 1099714 h 2265870"/>
              <a:gd name="connsiteX9" fmla="*/ 2292042 w 2400580"/>
              <a:gd name="connsiteY9" fmla="*/ 1869431 h 2265870"/>
              <a:gd name="connsiteX10" fmla="*/ 2263105 w 2400580"/>
              <a:gd name="connsiteY10" fmla="*/ 1863643 h 2265870"/>
              <a:gd name="connsiteX11" fmla="*/ 2378852 w 2400580"/>
              <a:gd name="connsiteY11" fmla="*/ 2141436 h 2265870"/>
              <a:gd name="connsiteX12" fmla="*/ 1759606 w 2400580"/>
              <a:gd name="connsiteY12" fmla="*/ 2262970 h 2265870"/>
              <a:gd name="connsiteX13" fmla="*/ 735247 w 2400580"/>
              <a:gd name="connsiteY13" fmla="*/ 2205097 h 2265870"/>
              <a:gd name="connsiteX14" fmla="*/ 254 w 2400580"/>
              <a:gd name="connsiteY14" fmla="*/ 1962028 h 2265870"/>
              <a:gd name="connsiteX15" fmla="*/ 810482 w 2400580"/>
              <a:gd name="connsiteY15" fmla="*/ 1915729 h 2265870"/>
              <a:gd name="connsiteX16" fmla="*/ 868356 w 2400580"/>
              <a:gd name="connsiteY16" fmla="*/ 1684236 h 2265870"/>
              <a:gd name="connsiteX17" fmla="*/ 312771 w 2400580"/>
              <a:gd name="connsiteY17" fmla="*/ 1308059 h 2265870"/>
              <a:gd name="connsiteX18" fmla="*/ 1308194 w 2400580"/>
              <a:gd name="connsiteY18" fmla="*/ 567279 h 2265870"/>
              <a:gd name="connsiteX19" fmla="*/ 1325556 w 2400580"/>
              <a:gd name="connsiteY19" fmla="*/ 480469 h 2265870"/>
              <a:gd name="connsiteX20" fmla="*/ 874143 w 2400580"/>
              <a:gd name="connsiteY20" fmla="*/ 191102 h 2265870"/>
              <a:gd name="connsiteX21" fmla="*/ 798908 w 2400580"/>
              <a:gd name="connsiteY21" fmla="*/ 295274 h 2265870"/>
              <a:gd name="connsiteX22" fmla="*/ 590563 w 2400580"/>
              <a:gd name="connsiteY22" fmla="*/ 266337 h 2265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00580" h="2265870">
                <a:moveTo>
                  <a:pt x="590563" y="266337"/>
                </a:moveTo>
                <a:cubicBezTo>
                  <a:pt x="694735" y="220038"/>
                  <a:pt x="1247427" y="15552"/>
                  <a:pt x="1423941" y="17481"/>
                </a:cubicBezTo>
                <a:cubicBezTo>
                  <a:pt x="1600455" y="19410"/>
                  <a:pt x="1607207" y="280806"/>
                  <a:pt x="1649647" y="277912"/>
                </a:cubicBezTo>
                <a:cubicBezTo>
                  <a:pt x="1692087" y="275018"/>
                  <a:pt x="1647718" y="-6633"/>
                  <a:pt x="1678584" y="119"/>
                </a:cubicBezTo>
                <a:cubicBezTo>
                  <a:pt x="1709450" y="6871"/>
                  <a:pt x="1797224" y="310706"/>
                  <a:pt x="1834842" y="318423"/>
                </a:cubicBezTo>
                <a:cubicBezTo>
                  <a:pt x="1872460" y="326140"/>
                  <a:pt x="1883070" y="19410"/>
                  <a:pt x="1904290" y="46418"/>
                </a:cubicBezTo>
                <a:cubicBezTo>
                  <a:pt x="1925510" y="73426"/>
                  <a:pt x="1954447" y="370510"/>
                  <a:pt x="1962163" y="480469"/>
                </a:cubicBezTo>
                <a:cubicBezTo>
                  <a:pt x="1969880" y="590429"/>
                  <a:pt x="1921652" y="602968"/>
                  <a:pt x="1950589" y="706175"/>
                </a:cubicBezTo>
                <a:cubicBezTo>
                  <a:pt x="1979526" y="809382"/>
                  <a:pt x="2078875" y="905838"/>
                  <a:pt x="2135784" y="1099714"/>
                </a:cubicBezTo>
                <a:cubicBezTo>
                  <a:pt x="2192693" y="1293590"/>
                  <a:pt x="2270822" y="1742110"/>
                  <a:pt x="2292042" y="1869431"/>
                </a:cubicBezTo>
                <a:cubicBezTo>
                  <a:pt x="2313262" y="1996752"/>
                  <a:pt x="2248637" y="1818309"/>
                  <a:pt x="2263105" y="1863643"/>
                </a:cubicBezTo>
                <a:cubicBezTo>
                  <a:pt x="2277573" y="1908977"/>
                  <a:pt x="2462768" y="2074882"/>
                  <a:pt x="2378852" y="2141436"/>
                </a:cubicBezTo>
                <a:cubicBezTo>
                  <a:pt x="2294936" y="2207990"/>
                  <a:pt x="2033540" y="2252360"/>
                  <a:pt x="1759606" y="2262970"/>
                </a:cubicBezTo>
                <a:cubicBezTo>
                  <a:pt x="1485672" y="2273580"/>
                  <a:pt x="1028472" y="2255254"/>
                  <a:pt x="735247" y="2205097"/>
                </a:cubicBezTo>
                <a:cubicBezTo>
                  <a:pt x="442022" y="2154940"/>
                  <a:pt x="-12285" y="2010256"/>
                  <a:pt x="254" y="1962028"/>
                </a:cubicBezTo>
                <a:cubicBezTo>
                  <a:pt x="12793" y="1913800"/>
                  <a:pt x="665798" y="1962028"/>
                  <a:pt x="810482" y="1915729"/>
                </a:cubicBezTo>
                <a:cubicBezTo>
                  <a:pt x="955166" y="1869430"/>
                  <a:pt x="951308" y="1785514"/>
                  <a:pt x="868356" y="1684236"/>
                </a:cubicBezTo>
                <a:cubicBezTo>
                  <a:pt x="785404" y="1582958"/>
                  <a:pt x="239465" y="1494218"/>
                  <a:pt x="312771" y="1308059"/>
                </a:cubicBezTo>
                <a:cubicBezTo>
                  <a:pt x="386077" y="1121900"/>
                  <a:pt x="1139397" y="705211"/>
                  <a:pt x="1308194" y="567279"/>
                </a:cubicBezTo>
                <a:cubicBezTo>
                  <a:pt x="1476991" y="429347"/>
                  <a:pt x="1397898" y="543165"/>
                  <a:pt x="1325556" y="480469"/>
                </a:cubicBezTo>
                <a:cubicBezTo>
                  <a:pt x="1253214" y="417773"/>
                  <a:pt x="961918" y="221968"/>
                  <a:pt x="874143" y="191102"/>
                </a:cubicBezTo>
                <a:cubicBezTo>
                  <a:pt x="786368" y="160236"/>
                  <a:pt x="841349" y="286593"/>
                  <a:pt x="798908" y="295274"/>
                </a:cubicBezTo>
                <a:cubicBezTo>
                  <a:pt x="756468" y="303955"/>
                  <a:pt x="486391" y="312636"/>
                  <a:pt x="590563" y="266337"/>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1" name="フリーフォーム 280">
            <a:extLst>
              <a:ext uri="{FF2B5EF4-FFF2-40B4-BE49-F238E27FC236}">
                <a16:creationId xmlns:a16="http://schemas.microsoft.com/office/drawing/2014/main" id="{8D7AD0CB-78B9-6F76-BD03-669FE341B01E}"/>
              </a:ext>
            </a:extLst>
          </p:cNvPr>
          <p:cNvSpPr/>
          <p:nvPr/>
        </p:nvSpPr>
        <p:spPr>
          <a:xfrm>
            <a:off x="3990269" y="7237411"/>
            <a:ext cx="1457132" cy="2098966"/>
          </a:xfrm>
          <a:custGeom>
            <a:avLst/>
            <a:gdLst>
              <a:gd name="connsiteX0" fmla="*/ 471772 w 1457132"/>
              <a:gd name="connsiteY0" fmla="*/ 2554 h 2098966"/>
              <a:gd name="connsiteX1" fmla="*/ 95594 w 1457132"/>
              <a:gd name="connsiteY1" fmla="*/ 772270 h 2098966"/>
              <a:gd name="connsiteX2" fmla="*/ 240278 w 1457132"/>
              <a:gd name="connsiteY2" fmla="*/ 656523 h 2098966"/>
              <a:gd name="connsiteX3" fmla="*/ 31934 w 1457132"/>
              <a:gd name="connsiteY3" fmla="*/ 1293131 h 2098966"/>
              <a:gd name="connsiteX4" fmla="*/ 89807 w 1457132"/>
              <a:gd name="connsiteY4" fmla="*/ 1293131 h 2098966"/>
              <a:gd name="connsiteX5" fmla="*/ 8784 w 1457132"/>
              <a:gd name="connsiteY5" fmla="*/ 1675095 h 2098966"/>
              <a:gd name="connsiteX6" fmla="*/ 338663 w 1457132"/>
              <a:gd name="connsiteY6" fmla="*/ 1895014 h 2098966"/>
              <a:gd name="connsiteX7" fmla="*/ 153468 w 1457132"/>
              <a:gd name="connsiteY7" fmla="*/ 1877652 h 2098966"/>
              <a:gd name="connsiteX8" fmla="*/ 1420896 w 1457132"/>
              <a:gd name="connsiteY8" fmla="*/ 2097571 h 2098966"/>
              <a:gd name="connsiteX9" fmla="*/ 1114166 w 1457132"/>
              <a:gd name="connsiteY9" fmla="*/ 1756118 h 2098966"/>
              <a:gd name="connsiteX10" fmla="*/ 1137316 w 1457132"/>
              <a:gd name="connsiteY10" fmla="*/ 945890 h 2098966"/>
              <a:gd name="connsiteX11" fmla="*/ 761139 w 1457132"/>
              <a:gd name="connsiteY11" fmla="*/ 1119511 h 2098966"/>
              <a:gd name="connsiteX12" fmla="*/ 1339873 w 1457132"/>
              <a:gd name="connsiteY12" fmla="*/ 616012 h 2098966"/>
              <a:gd name="connsiteX13" fmla="*/ 1229913 w 1457132"/>
              <a:gd name="connsiteY13" fmla="*/ 48852 h 2098966"/>
              <a:gd name="connsiteX14" fmla="*/ 558582 w 1457132"/>
              <a:gd name="connsiteY14" fmla="*/ 193536 h 2098966"/>
              <a:gd name="connsiteX15" fmla="*/ 512283 w 1457132"/>
              <a:gd name="connsiteY15" fmla="*/ 511840 h 2098966"/>
              <a:gd name="connsiteX16" fmla="*/ 471772 w 1457132"/>
              <a:gd name="connsiteY16" fmla="*/ 2554 h 209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57132" h="2098966">
                <a:moveTo>
                  <a:pt x="471772" y="2554"/>
                </a:moveTo>
                <a:cubicBezTo>
                  <a:pt x="402324" y="45959"/>
                  <a:pt x="134176" y="663275"/>
                  <a:pt x="95594" y="772270"/>
                </a:cubicBezTo>
                <a:cubicBezTo>
                  <a:pt x="57012" y="881265"/>
                  <a:pt x="250888" y="569713"/>
                  <a:pt x="240278" y="656523"/>
                </a:cubicBezTo>
                <a:cubicBezTo>
                  <a:pt x="229668" y="743333"/>
                  <a:pt x="57012" y="1187030"/>
                  <a:pt x="31934" y="1293131"/>
                </a:cubicBezTo>
                <a:cubicBezTo>
                  <a:pt x="6856" y="1399232"/>
                  <a:pt x="93665" y="1229470"/>
                  <a:pt x="89807" y="1293131"/>
                </a:cubicBezTo>
                <a:cubicBezTo>
                  <a:pt x="85949" y="1356792"/>
                  <a:pt x="-32692" y="1574781"/>
                  <a:pt x="8784" y="1675095"/>
                </a:cubicBezTo>
                <a:cubicBezTo>
                  <a:pt x="50260" y="1775409"/>
                  <a:pt x="314549" y="1861255"/>
                  <a:pt x="338663" y="1895014"/>
                </a:cubicBezTo>
                <a:cubicBezTo>
                  <a:pt x="362777" y="1928773"/>
                  <a:pt x="-26904" y="1843893"/>
                  <a:pt x="153468" y="1877652"/>
                </a:cubicBezTo>
                <a:cubicBezTo>
                  <a:pt x="333840" y="1911411"/>
                  <a:pt x="1260780" y="2117827"/>
                  <a:pt x="1420896" y="2097571"/>
                </a:cubicBezTo>
                <a:cubicBezTo>
                  <a:pt x="1581012" y="2077315"/>
                  <a:pt x="1161429" y="1948065"/>
                  <a:pt x="1114166" y="1756118"/>
                </a:cubicBezTo>
                <a:cubicBezTo>
                  <a:pt x="1066903" y="1564171"/>
                  <a:pt x="1196154" y="1051991"/>
                  <a:pt x="1137316" y="945890"/>
                </a:cubicBezTo>
                <a:cubicBezTo>
                  <a:pt x="1078478" y="839789"/>
                  <a:pt x="727380" y="1174491"/>
                  <a:pt x="761139" y="1119511"/>
                </a:cubicBezTo>
                <a:cubicBezTo>
                  <a:pt x="794899" y="1064531"/>
                  <a:pt x="1261744" y="794455"/>
                  <a:pt x="1339873" y="616012"/>
                </a:cubicBezTo>
                <a:cubicBezTo>
                  <a:pt x="1418002" y="437569"/>
                  <a:pt x="1360128" y="119265"/>
                  <a:pt x="1229913" y="48852"/>
                </a:cubicBezTo>
                <a:cubicBezTo>
                  <a:pt x="1099698" y="-21561"/>
                  <a:pt x="678187" y="116371"/>
                  <a:pt x="558582" y="193536"/>
                </a:cubicBezTo>
                <a:cubicBezTo>
                  <a:pt x="438977" y="270701"/>
                  <a:pt x="523858" y="540777"/>
                  <a:pt x="512283" y="511840"/>
                </a:cubicBezTo>
                <a:cubicBezTo>
                  <a:pt x="500708" y="482903"/>
                  <a:pt x="541220" y="-40851"/>
                  <a:pt x="471772" y="2554"/>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E59C7B04-1132-37F5-37A0-5D79435F612A}"/>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004</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6D54BAE3-3085-169E-7296-51207BE4C2C5}"/>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CA4ADD98-A674-5589-0A25-7D9FAEB0B70F}"/>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289E134-5105-F30D-C3EE-689F05F871C8}"/>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8B5A9671-B186-228D-44FD-E2D1C60FE779}"/>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5FDABDC3-CE32-CD43-CA00-4F08DA60A53A}"/>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E62C0872-2458-382D-1680-BBB9A33FD0CF}"/>
              </a:ext>
            </a:extLst>
          </p:cNvPr>
          <p:cNvSpPr/>
          <p:nvPr/>
        </p:nvSpPr>
        <p:spPr>
          <a:xfrm>
            <a:off x="3917361" y="10839840"/>
            <a:ext cx="884836" cy="262118"/>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FC75DE">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E37927F5-5539-6635-DC77-FEDE2C6AC23A}"/>
              </a:ext>
            </a:extLst>
          </p:cNvPr>
          <p:cNvSpPr/>
          <p:nvPr/>
        </p:nvSpPr>
        <p:spPr>
          <a:xfrm>
            <a:off x="3950771" y="10748898"/>
            <a:ext cx="897080" cy="309336"/>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FC75DE">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C203360A-BF3C-F5D6-E7E1-EE4449900E3A}"/>
              </a:ext>
            </a:extLst>
          </p:cNvPr>
          <p:cNvSpPr/>
          <p:nvPr/>
        </p:nvSpPr>
        <p:spPr>
          <a:xfrm>
            <a:off x="5158165" y="9275602"/>
            <a:ext cx="372309" cy="1495646"/>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336230A6-712C-37B1-9001-CE6F83423030}"/>
              </a:ext>
            </a:extLst>
          </p:cNvPr>
          <p:cNvSpPr/>
          <p:nvPr/>
        </p:nvSpPr>
        <p:spPr>
          <a:xfrm>
            <a:off x="4361774" y="9208502"/>
            <a:ext cx="477023" cy="1583595"/>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ACB9DE92-03BC-F6EC-B4C4-3AF8E8CFABC0}"/>
              </a:ext>
            </a:extLst>
          </p:cNvPr>
          <p:cNvSpPr/>
          <p:nvPr/>
        </p:nvSpPr>
        <p:spPr>
          <a:xfrm>
            <a:off x="3643237" y="4794146"/>
            <a:ext cx="2583144" cy="1951633"/>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0115F9FB-E940-096E-83B9-24BE306CE489}"/>
              </a:ext>
            </a:extLst>
          </p:cNvPr>
          <p:cNvSpPr/>
          <p:nvPr/>
        </p:nvSpPr>
        <p:spPr>
          <a:xfrm>
            <a:off x="5177439" y="5218714"/>
            <a:ext cx="1295717" cy="177868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EBA7C1C3-C31A-8FEB-C42C-227D46D7A6BD}"/>
              </a:ext>
            </a:extLst>
          </p:cNvPr>
          <p:cNvSpPr/>
          <p:nvPr/>
        </p:nvSpPr>
        <p:spPr>
          <a:xfrm>
            <a:off x="4411015" y="4974748"/>
            <a:ext cx="1338888" cy="326891"/>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6F7AAB96-1B67-5D40-19CF-E389DAABCFBC}"/>
              </a:ext>
            </a:extLst>
          </p:cNvPr>
          <p:cNvSpPr/>
          <p:nvPr/>
        </p:nvSpPr>
        <p:spPr>
          <a:xfrm>
            <a:off x="3733407" y="4860787"/>
            <a:ext cx="423669" cy="432689"/>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BD760B80-C98C-4D4F-70DD-AC7D493BD3EC}"/>
              </a:ext>
            </a:extLst>
          </p:cNvPr>
          <p:cNvSpPr/>
          <p:nvPr/>
        </p:nvSpPr>
        <p:spPr>
          <a:xfrm>
            <a:off x="4476327" y="5383280"/>
            <a:ext cx="1186751" cy="5714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E241BD14-56F7-0277-05E6-02F0AB247756}"/>
              </a:ext>
            </a:extLst>
          </p:cNvPr>
          <p:cNvSpPr/>
          <p:nvPr/>
        </p:nvSpPr>
        <p:spPr>
          <a:xfrm>
            <a:off x="3741571" y="5399607"/>
            <a:ext cx="438279" cy="40820"/>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0B4A2FD1-C854-4599-993A-427F1F7F80FE}"/>
              </a:ext>
            </a:extLst>
          </p:cNvPr>
          <p:cNvSpPr/>
          <p:nvPr/>
        </p:nvSpPr>
        <p:spPr>
          <a:xfrm>
            <a:off x="4157308" y="5775149"/>
            <a:ext cx="139412" cy="140422"/>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6DED47A5-2115-A8E5-5DD6-21A1BBF8A91C}"/>
              </a:ext>
            </a:extLst>
          </p:cNvPr>
          <p:cNvSpPr/>
          <p:nvPr/>
        </p:nvSpPr>
        <p:spPr>
          <a:xfrm>
            <a:off x="4018024" y="6205951"/>
            <a:ext cx="303187" cy="230478"/>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43B10AA9-41C5-200F-F211-CB0B7751EF21}"/>
              </a:ext>
            </a:extLst>
          </p:cNvPr>
          <p:cNvSpPr/>
          <p:nvPr/>
        </p:nvSpPr>
        <p:spPr>
          <a:xfrm>
            <a:off x="5929509" y="5416244"/>
            <a:ext cx="283144" cy="507592"/>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CDCFAF2E-5B31-8966-0EAC-F66B87373571}"/>
              </a:ext>
            </a:extLst>
          </p:cNvPr>
          <p:cNvSpPr/>
          <p:nvPr/>
        </p:nvSpPr>
        <p:spPr>
          <a:xfrm>
            <a:off x="4427343" y="5758820"/>
            <a:ext cx="1379708" cy="922527"/>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349D40B5-52F5-E61B-60DE-2B72DCF7E31A}"/>
              </a:ext>
            </a:extLst>
          </p:cNvPr>
          <p:cNvSpPr/>
          <p:nvPr/>
        </p:nvSpPr>
        <p:spPr>
          <a:xfrm>
            <a:off x="3684423" y="5326130"/>
            <a:ext cx="293903" cy="857215"/>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D225ECBB-D489-14AB-0400-15C70A29342D}"/>
              </a:ext>
            </a:extLst>
          </p:cNvPr>
          <p:cNvSpPr/>
          <p:nvPr/>
        </p:nvSpPr>
        <p:spPr>
          <a:xfrm>
            <a:off x="3627276" y="4596080"/>
            <a:ext cx="2187939" cy="697394"/>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801FFAA6-03A4-8FDF-419A-5C87A3388B90}"/>
              </a:ext>
            </a:extLst>
          </p:cNvPr>
          <p:cNvSpPr/>
          <p:nvPr/>
        </p:nvSpPr>
        <p:spPr>
          <a:xfrm>
            <a:off x="3169351" y="3921548"/>
            <a:ext cx="1396779" cy="3029208"/>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A08F5B81-D8CD-109C-CA7D-43913D8F3988}"/>
              </a:ext>
            </a:extLst>
          </p:cNvPr>
          <p:cNvSpPr/>
          <p:nvPr/>
        </p:nvSpPr>
        <p:spPr>
          <a:xfrm>
            <a:off x="4623277" y="4000068"/>
            <a:ext cx="1767202" cy="2919560"/>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40F7BE67-8A75-B0C4-8904-23019B883CC3}"/>
              </a:ext>
            </a:extLst>
          </p:cNvPr>
          <p:cNvSpPr/>
          <p:nvPr/>
        </p:nvSpPr>
        <p:spPr>
          <a:xfrm>
            <a:off x="4956857" y="6465740"/>
            <a:ext cx="30206" cy="497693"/>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8D00D7FA-83D8-891B-678E-CFF1308062DF}"/>
              </a:ext>
            </a:extLst>
          </p:cNvPr>
          <p:cNvSpPr/>
          <p:nvPr/>
        </p:nvSpPr>
        <p:spPr>
          <a:xfrm>
            <a:off x="4638755" y="3807342"/>
            <a:ext cx="1233607" cy="261540"/>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00855C03-6C1F-2621-9A6C-0DA838D23EAF}"/>
              </a:ext>
            </a:extLst>
          </p:cNvPr>
          <p:cNvSpPr/>
          <p:nvPr/>
        </p:nvSpPr>
        <p:spPr>
          <a:xfrm>
            <a:off x="2841012" y="6029000"/>
            <a:ext cx="228590" cy="122459"/>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8045BF1A-8650-29E7-0228-18B453A077A9}"/>
              </a:ext>
            </a:extLst>
          </p:cNvPr>
          <p:cNvSpPr/>
          <p:nvPr/>
        </p:nvSpPr>
        <p:spPr>
          <a:xfrm>
            <a:off x="2730112" y="5669785"/>
            <a:ext cx="145857" cy="506165"/>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2903A7C1-2F8B-091C-838A-50491B21B97B}"/>
              </a:ext>
            </a:extLst>
          </p:cNvPr>
          <p:cNvSpPr/>
          <p:nvPr/>
        </p:nvSpPr>
        <p:spPr>
          <a:xfrm>
            <a:off x="2808356" y="5637130"/>
            <a:ext cx="169418" cy="457182"/>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AC13748F-5FCB-ED55-4C2C-A8C883465A8D}"/>
              </a:ext>
            </a:extLst>
          </p:cNvPr>
          <p:cNvSpPr/>
          <p:nvPr/>
        </p:nvSpPr>
        <p:spPr>
          <a:xfrm>
            <a:off x="3004290" y="6037163"/>
            <a:ext cx="314737" cy="612296"/>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E5B75253-97A7-A668-9C5F-A58F9FF69534}"/>
              </a:ext>
            </a:extLst>
          </p:cNvPr>
          <p:cNvSpPr/>
          <p:nvPr/>
        </p:nvSpPr>
        <p:spPr>
          <a:xfrm>
            <a:off x="4706406" y="5742492"/>
            <a:ext cx="414873" cy="400033"/>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074519E9-198B-8BA3-B5BA-C7FCA3315585}"/>
              </a:ext>
            </a:extLst>
          </p:cNvPr>
          <p:cNvSpPr/>
          <p:nvPr/>
        </p:nvSpPr>
        <p:spPr>
          <a:xfrm>
            <a:off x="5520224" y="7045707"/>
            <a:ext cx="218300" cy="555802"/>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E89901A1-52A4-8345-430F-AF8DA7AD232E}"/>
              </a:ext>
            </a:extLst>
          </p:cNvPr>
          <p:cNvSpPr/>
          <p:nvPr/>
        </p:nvSpPr>
        <p:spPr>
          <a:xfrm>
            <a:off x="4110581" y="7150424"/>
            <a:ext cx="267655" cy="483306"/>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80FB0D03-2889-C930-6AD1-FE250C134E08}"/>
              </a:ext>
            </a:extLst>
          </p:cNvPr>
          <p:cNvSpPr/>
          <p:nvPr/>
        </p:nvSpPr>
        <p:spPr>
          <a:xfrm>
            <a:off x="5471893" y="7013490"/>
            <a:ext cx="233598" cy="12888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a:extLst>
              <a:ext uri="{FF2B5EF4-FFF2-40B4-BE49-F238E27FC236}">
                <a16:creationId xmlns:a16="http://schemas.microsoft.com/office/drawing/2014/main" id="{6C41C529-E4F0-A457-3E9D-ACCFAC7CFFDF}"/>
              </a:ext>
            </a:extLst>
          </p:cNvPr>
          <p:cNvSpPr/>
          <p:nvPr/>
        </p:nvSpPr>
        <p:spPr>
          <a:xfrm>
            <a:off x="5560499" y="7009755"/>
            <a:ext cx="209433" cy="120826"/>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79AA5786-6D03-EA54-CAA7-AB727D3202CA}"/>
              </a:ext>
            </a:extLst>
          </p:cNvPr>
          <p:cNvSpPr/>
          <p:nvPr/>
        </p:nvSpPr>
        <p:spPr>
          <a:xfrm>
            <a:off x="4714482" y="6597565"/>
            <a:ext cx="78587" cy="306003"/>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A4A210F6-F408-DA0B-5C7D-E7DDC0286A27}"/>
              </a:ext>
            </a:extLst>
          </p:cNvPr>
          <p:cNvSpPr/>
          <p:nvPr/>
        </p:nvSpPr>
        <p:spPr>
          <a:xfrm>
            <a:off x="3563201" y="3860368"/>
            <a:ext cx="2734976" cy="1629663"/>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36D80FAC-4C49-003E-FB53-D766A804768C}"/>
              </a:ext>
            </a:extLst>
          </p:cNvPr>
          <p:cNvSpPr/>
          <p:nvPr/>
        </p:nvSpPr>
        <p:spPr>
          <a:xfrm>
            <a:off x="4920208" y="3942610"/>
            <a:ext cx="1076315" cy="692781"/>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8102DBA4-47BA-DB38-96A8-A6CCCD83F75E}"/>
              </a:ext>
            </a:extLst>
          </p:cNvPr>
          <p:cNvSpPr/>
          <p:nvPr/>
        </p:nvSpPr>
        <p:spPr>
          <a:xfrm>
            <a:off x="3507535" y="3926416"/>
            <a:ext cx="1156237" cy="1050857"/>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id="{00A1C314-C0D2-81F9-F4C6-B2C11DEDF2DB}"/>
              </a:ext>
            </a:extLst>
          </p:cNvPr>
          <p:cNvSpPr/>
          <p:nvPr/>
        </p:nvSpPr>
        <p:spPr>
          <a:xfrm>
            <a:off x="4945010" y="5817129"/>
            <a:ext cx="339960" cy="339960"/>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629DB08C-96EB-09E6-9692-D18063F104C3}"/>
              </a:ext>
            </a:extLst>
          </p:cNvPr>
          <p:cNvSpPr/>
          <p:nvPr/>
        </p:nvSpPr>
        <p:spPr>
          <a:xfrm>
            <a:off x="3911647" y="5789993"/>
            <a:ext cx="150558" cy="150558"/>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9A8EE196-7512-92CE-18FC-708C84DF12C9}"/>
              </a:ext>
            </a:extLst>
          </p:cNvPr>
          <p:cNvSpPr/>
          <p:nvPr/>
        </p:nvSpPr>
        <p:spPr>
          <a:xfrm>
            <a:off x="3951858" y="6184839"/>
            <a:ext cx="418503" cy="294175"/>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F3B64896-8B28-BF99-4BB3-F696445017C2}"/>
              </a:ext>
            </a:extLst>
          </p:cNvPr>
          <p:cNvSpPr/>
          <p:nvPr/>
        </p:nvSpPr>
        <p:spPr>
          <a:xfrm>
            <a:off x="2792442" y="5627662"/>
            <a:ext cx="64387" cy="222354"/>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8734F4C3-9D94-CCE9-2230-D71D6E8CACB8}"/>
              </a:ext>
            </a:extLst>
          </p:cNvPr>
          <p:cNvSpPr/>
          <p:nvPr/>
        </p:nvSpPr>
        <p:spPr>
          <a:xfrm>
            <a:off x="2757809" y="5597798"/>
            <a:ext cx="103745" cy="265438"/>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E28C3244-613D-2CF8-4C43-3FB0EFA93B5F}"/>
              </a:ext>
            </a:extLst>
          </p:cNvPr>
          <p:cNvSpPr/>
          <p:nvPr/>
        </p:nvSpPr>
        <p:spPr>
          <a:xfrm>
            <a:off x="6014229" y="5555319"/>
            <a:ext cx="137750" cy="280958"/>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F0E52D35-169D-FF8D-F8F7-4F6D119984C8}"/>
              </a:ext>
            </a:extLst>
          </p:cNvPr>
          <p:cNvSpPr/>
          <p:nvPr/>
        </p:nvSpPr>
        <p:spPr>
          <a:xfrm>
            <a:off x="5317334" y="5978904"/>
            <a:ext cx="522831" cy="660056"/>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64891BE0-F95A-0DFF-D7B7-CDA23417F3E3}"/>
              </a:ext>
            </a:extLst>
          </p:cNvPr>
          <p:cNvSpPr/>
          <p:nvPr/>
        </p:nvSpPr>
        <p:spPr>
          <a:xfrm>
            <a:off x="4041344" y="6467641"/>
            <a:ext cx="339400" cy="190064"/>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44FD729C-D1E9-8680-8031-A0B8AFECF4AE}"/>
              </a:ext>
            </a:extLst>
          </p:cNvPr>
          <p:cNvSpPr/>
          <p:nvPr/>
        </p:nvSpPr>
        <p:spPr>
          <a:xfrm>
            <a:off x="3580765" y="4953916"/>
            <a:ext cx="469040" cy="1375051"/>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238C4E89-0FA9-B854-E295-FF827DAB0DFC}"/>
              </a:ext>
            </a:extLst>
          </p:cNvPr>
          <p:cNvSpPr/>
          <p:nvPr/>
        </p:nvSpPr>
        <p:spPr>
          <a:xfrm>
            <a:off x="3195565" y="4043949"/>
            <a:ext cx="888355" cy="287589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2A966A07-3B81-4E26-439E-84FAA732AEE5}"/>
              </a:ext>
            </a:extLst>
          </p:cNvPr>
          <p:cNvSpPr/>
          <p:nvPr/>
        </p:nvSpPr>
        <p:spPr>
          <a:xfrm>
            <a:off x="2869817" y="6295494"/>
            <a:ext cx="101622" cy="302066"/>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FD3EFCD5-FD0D-ED29-30B2-8B67E5D7C6DB}"/>
              </a:ext>
            </a:extLst>
          </p:cNvPr>
          <p:cNvSpPr/>
          <p:nvPr/>
        </p:nvSpPr>
        <p:spPr>
          <a:xfrm>
            <a:off x="2877704" y="6086255"/>
            <a:ext cx="197648" cy="104418"/>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A931D080-EBED-AC16-1DD2-F45FB76B6857}"/>
              </a:ext>
            </a:extLst>
          </p:cNvPr>
          <p:cNvSpPr/>
          <p:nvPr/>
        </p:nvSpPr>
        <p:spPr>
          <a:xfrm>
            <a:off x="2789527" y="5844033"/>
            <a:ext cx="108396" cy="208700"/>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2A49F8C0-E957-CCAB-ACF9-7E59AAC4C2BA}"/>
              </a:ext>
            </a:extLst>
          </p:cNvPr>
          <p:cNvSpPr/>
          <p:nvPr/>
        </p:nvSpPr>
        <p:spPr>
          <a:xfrm>
            <a:off x="4528628" y="5006752"/>
            <a:ext cx="982136" cy="22888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2C24028F-076D-F0C3-6E71-9B5AC8ADE321}"/>
              </a:ext>
            </a:extLst>
          </p:cNvPr>
          <p:cNvSpPr/>
          <p:nvPr/>
        </p:nvSpPr>
        <p:spPr>
          <a:xfrm>
            <a:off x="3741633" y="4890060"/>
            <a:ext cx="387514" cy="429937"/>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1B9FC378-AF11-A5B0-FF12-C273C24A5279}"/>
              </a:ext>
            </a:extLst>
          </p:cNvPr>
          <p:cNvSpPr/>
          <p:nvPr/>
        </p:nvSpPr>
        <p:spPr>
          <a:xfrm>
            <a:off x="5284601" y="5343303"/>
            <a:ext cx="248760" cy="24790"/>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597E9311-68B3-FE72-02F6-A16651C941BA}"/>
              </a:ext>
            </a:extLst>
          </p:cNvPr>
          <p:cNvSpPr/>
          <p:nvPr/>
        </p:nvSpPr>
        <p:spPr>
          <a:xfrm>
            <a:off x="2823060" y="6226101"/>
            <a:ext cx="103971" cy="384448"/>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C904D64C-F1E0-1D8C-B761-D47C05E7D6C5}"/>
              </a:ext>
            </a:extLst>
          </p:cNvPr>
          <p:cNvSpPr/>
          <p:nvPr/>
        </p:nvSpPr>
        <p:spPr>
          <a:xfrm>
            <a:off x="4002570" y="5695197"/>
            <a:ext cx="86959" cy="137303"/>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03B1180E-9D26-62E8-D86B-308F05057EE0}"/>
              </a:ext>
            </a:extLst>
          </p:cNvPr>
          <p:cNvSpPr/>
          <p:nvPr/>
        </p:nvSpPr>
        <p:spPr>
          <a:xfrm>
            <a:off x="4867256" y="6560205"/>
            <a:ext cx="32359" cy="205954"/>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12E4ECB8-7A09-8B46-CFE9-872E7F03B6AF}"/>
              </a:ext>
            </a:extLst>
          </p:cNvPr>
          <p:cNvSpPr/>
          <p:nvPr/>
        </p:nvSpPr>
        <p:spPr>
          <a:xfrm>
            <a:off x="5050926" y="6711596"/>
            <a:ext cx="646159" cy="220640"/>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292A7547-FAE1-1D79-F2F6-C62ABF7DC452}"/>
              </a:ext>
            </a:extLst>
          </p:cNvPr>
          <p:cNvSpPr/>
          <p:nvPr/>
        </p:nvSpPr>
        <p:spPr>
          <a:xfrm>
            <a:off x="3942475" y="6800902"/>
            <a:ext cx="756479" cy="173360"/>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E81A6D13-4F67-1B77-3798-8A8EE98B3CF9}"/>
              </a:ext>
            </a:extLst>
          </p:cNvPr>
          <p:cNvSpPr/>
          <p:nvPr/>
        </p:nvSpPr>
        <p:spPr>
          <a:xfrm>
            <a:off x="4404768" y="6958502"/>
            <a:ext cx="119354" cy="330960"/>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D9CCA181-74CD-E06C-A8B0-4062D569E0CC}"/>
              </a:ext>
            </a:extLst>
          </p:cNvPr>
          <p:cNvSpPr/>
          <p:nvPr/>
        </p:nvSpPr>
        <p:spPr>
          <a:xfrm>
            <a:off x="4572874" y="6979516"/>
            <a:ext cx="83618" cy="267919"/>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3CFDFDCF-6E75-6938-94C6-D1BC70F72148}"/>
              </a:ext>
            </a:extLst>
          </p:cNvPr>
          <p:cNvSpPr/>
          <p:nvPr/>
        </p:nvSpPr>
        <p:spPr>
          <a:xfrm>
            <a:off x="5213780" y="6816662"/>
            <a:ext cx="109417" cy="299439"/>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B61A0A5B-D965-8FBE-96D7-BCD80FE0CF46}"/>
              </a:ext>
            </a:extLst>
          </p:cNvPr>
          <p:cNvSpPr/>
          <p:nvPr/>
        </p:nvSpPr>
        <p:spPr>
          <a:xfrm>
            <a:off x="5124473" y="6905969"/>
            <a:ext cx="85669" cy="262667"/>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E33FA380-D5CB-4DE8-6169-B8D765C05463}"/>
              </a:ext>
            </a:extLst>
          </p:cNvPr>
          <p:cNvSpPr/>
          <p:nvPr/>
        </p:nvSpPr>
        <p:spPr>
          <a:xfrm>
            <a:off x="4404768" y="7105595"/>
            <a:ext cx="1003385" cy="184583"/>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39475A11-33FA-02EF-678E-7C6D954377CA}"/>
              </a:ext>
            </a:extLst>
          </p:cNvPr>
          <p:cNvSpPr/>
          <p:nvPr/>
        </p:nvSpPr>
        <p:spPr>
          <a:xfrm>
            <a:off x="5460686" y="7110848"/>
            <a:ext cx="257413" cy="54634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AA71A9E2-8597-ED5E-CF4B-3CCA00504DDC}"/>
              </a:ext>
            </a:extLst>
          </p:cNvPr>
          <p:cNvSpPr/>
          <p:nvPr/>
        </p:nvSpPr>
        <p:spPr>
          <a:xfrm>
            <a:off x="4273434" y="7289462"/>
            <a:ext cx="183867" cy="346719"/>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45FB8480-D50F-ACC7-4BB9-B1823C4B07E6}"/>
              </a:ext>
            </a:extLst>
          </p:cNvPr>
          <p:cNvSpPr/>
          <p:nvPr/>
        </p:nvSpPr>
        <p:spPr>
          <a:xfrm>
            <a:off x="4533405" y="7306407"/>
            <a:ext cx="27339" cy="58735"/>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8FCBE1F9-29DC-95C7-D43C-2CC839B488CE}"/>
              </a:ext>
            </a:extLst>
          </p:cNvPr>
          <p:cNvSpPr/>
          <p:nvPr/>
        </p:nvSpPr>
        <p:spPr>
          <a:xfrm>
            <a:off x="4577525" y="7306407"/>
            <a:ext cx="48354" cy="6293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B80541FA-6E6F-F90B-1C10-A5CDED6C9730}"/>
              </a:ext>
            </a:extLst>
          </p:cNvPr>
          <p:cNvSpPr/>
          <p:nvPr/>
        </p:nvSpPr>
        <p:spPr>
          <a:xfrm>
            <a:off x="5217477" y="7186839"/>
            <a:ext cx="45990" cy="46149"/>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98A1DD68-547F-4E07-7448-F37101E17B14}"/>
              </a:ext>
            </a:extLst>
          </p:cNvPr>
          <p:cNvSpPr/>
          <p:nvPr/>
        </p:nvSpPr>
        <p:spPr>
          <a:xfrm>
            <a:off x="5229904" y="7161667"/>
            <a:ext cx="50344" cy="73419"/>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5901B6A3-F4B2-4D6A-9DFE-369765546D3A}"/>
              </a:ext>
            </a:extLst>
          </p:cNvPr>
          <p:cNvSpPr/>
          <p:nvPr/>
        </p:nvSpPr>
        <p:spPr>
          <a:xfrm>
            <a:off x="4428590" y="7274942"/>
            <a:ext cx="281094" cy="2098"/>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2F4FDBC6-316C-44C7-62F4-4E867471821F}"/>
              </a:ext>
            </a:extLst>
          </p:cNvPr>
          <p:cNvSpPr/>
          <p:nvPr/>
        </p:nvSpPr>
        <p:spPr>
          <a:xfrm>
            <a:off x="4684507" y="7227689"/>
            <a:ext cx="386857" cy="9875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E3D8F91D-FCC3-D691-B2B7-7A8A523F29F2}"/>
              </a:ext>
            </a:extLst>
          </p:cNvPr>
          <p:cNvSpPr/>
          <p:nvPr/>
        </p:nvSpPr>
        <p:spPr>
          <a:xfrm>
            <a:off x="2697367" y="5575178"/>
            <a:ext cx="357446" cy="628102"/>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131">
            <a:extLst>
              <a:ext uri="{FF2B5EF4-FFF2-40B4-BE49-F238E27FC236}">
                <a16:creationId xmlns:a16="http://schemas.microsoft.com/office/drawing/2014/main" id="{B7B46917-C5AE-A9CA-4194-B6353F8D2CD3}"/>
              </a:ext>
            </a:extLst>
          </p:cNvPr>
          <p:cNvSpPr/>
          <p:nvPr/>
        </p:nvSpPr>
        <p:spPr>
          <a:xfrm>
            <a:off x="2736906" y="6017993"/>
            <a:ext cx="537668" cy="693992"/>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C3F6A9AD-D57B-C2D7-89D1-855CC1F81B3E}"/>
              </a:ext>
            </a:extLst>
          </p:cNvPr>
          <p:cNvSpPr/>
          <p:nvPr/>
        </p:nvSpPr>
        <p:spPr>
          <a:xfrm>
            <a:off x="4018808" y="6141042"/>
            <a:ext cx="114220" cy="182280"/>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DCC7064C-67E5-3BA7-A496-9808853EFF7F}"/>
              </a:ext>
            </a:extLst>
          </p:cNvPr>
          <p:cNvSpPr/>
          <p:nvPr/>
        </p:nvSpPr>
        <p:spPr>
          <a:xfrm>
            <a:off x="4112653" y="6145708"/>
            <a:ext cx="354714" cy="397284"/>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1B12075E-98DC-D57A-D406-AC3F9AF8D390}"/>
              </a:ext>
            </a:extLst>
          </p:cNvPr>
          <p:cNvSpPr/>
          <p:nvPr/>
        </p:nvSpPr>
        <p:spPr>
          <a:xfrm>
            <a:off x="4058607" y="7691226"/>
            <a:ext cx="196938" cy="1403446"/>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5044CD39-D6CB-4ED5-03EE-6654F317ED4B}"/>
              </a:ext>
            </a:extLst>
          </p:cNvPr>
          <p:cNvSpPr/>
          <p:nvPr/>
        </p:nvSpPr>
        <p:spPr>
          <a:xfrm>
            <a:off x="5612787" y="7632888"/>
            <a:ext cx="307682" cy="1617215"/>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CECC3FCE-BE27-4B90-1A66-EA2310D8B8A8}"/>
              </a:ext>
            </a:extLst>
          </p:cNvPr>
          <p:cNvSpPr/>
          <p:nvPr/>
        </p:nvSpPr>
        <p:spPr>
          <a:xfrm>
            <a:off x="3893326" y="9103475"/>
            <a:ext cx="2054050" cy="232405"/>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81CBB18F-F96A-C7D4-01C9-68B14E45D55E}"/>
              </a:ext>
            </a:extLst>
          </p:cNvPr>
          <p:cNvGrpSpPr/>
          <p:nvPr/>
        </p:nvGrpSpPr>
        <p:grpSpPr>
          <a:xfrm>
            <a:off x="6594873" y="7732978"/>
            <a:ext cx="393779" cy="260288"/>
            <a:chOff x="3239060" y="5982346"/>
            <a:chExt cx="3657686" cy="2417735"/>
          </a:xfrm>
        </p:grpSpPr>
        <p:sp>
          <p:nvSpPr>
            <p:cNvPr id="220" name="フリーフォーム 219">
              <a:extLst>
                <a:ext uri="{FF2B5EF4-FFF2-40B4-BE49-F238E27FC236}">
                  <a16:creationId xmlns:a16="http://schemas.microsoft.com/office/drawing/2014/main" id="{9A89A42E-B39E-C253-1289-3471BEE8F671}"/>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F6FE3B4B-0E53-4CEE-80CE-35A10126B5F4}"/>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288A0F5C-CA84-2B30-E1B4-586A84DFA397}"/>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AD71F839-CDC4-EF1B-4FFD-E375E57189B9}"/>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F2D3A631-59C6-E3B6-5954-8337BEA3CE49}"/>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099819DA-3E93-E6D7-D544-03823F9E8118}"/>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17B677D9-A39A-F724-9063-068B3171B7D2}"/>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AB902EDE-F459-D4D1-BBEB-F2DEB572695E}"/>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7CFC91BF-4929-67CE-E5BA-35BAACE88079}"/>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7" name="フリーフォーム 146">
            <a:extLst>
              <a:ext uri="{FF2B5EF4-FFF2-40B4-BE49-F238E27FC236}">
                <a16:creationId xmlns:a16="http://schemas.microsoft.com/office/drawing/2014/main" id="{DEAA05FE-7AFC-AFB1-5332-02297533C12F}"/>
              </a:ext>
            </a:extLst>
          </p:cNvPr>
          <p:cNvSpPr/>
          <p:nvPr/>
        </p:nvSpPr>
        <p:spPr>
          <a:xfrm>
            <a:off x="6523903" y="7507100"/>
            <a:ext cx="491627" cy="451755"/>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2119473C-C963-666B-9ADD-5F68AF7862CC}"/>
              </a:ext>
            </a:extLst>
          </p:cNvPr>
          <p:cNvSpPr/>
          <p:nvPr/>
        </p:nvSpPr>
        <p:spPr>
          <a:xfrm>
            <a:off x="4384197" y="9308815"/>
            <a:ext cx="49174" cy="1348760"/>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1F9EC427-53CA-1B2D-0C39-6BFB6F536476}"/>
              </a:ext>
            </a:extLst>
          </p:cNvPr>
          <p:cNvSpPr/>
          <p:nvPr/>
        </p:nvSpPr>
        <p:spPr>
          <a:xfrm>
            <a:off x="4735437" y="9372038"/>
            <a:ext cx="56199" cy="125743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2883847B-73F0-008B-A038-23DFD63F68C2}"/>
              </a:ext>
            </a:extLst>
          </p:cNvPr>
          <p:cNvSpPr/>
          <p:nvPr/>
        </p:nvSpPr>
        <p:spPr>
          <a:xfrm>
            <a:off x="5180292" y="9372038"/>
            <a:ext cx="53905" cy="119421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04B2BAD6-D306-35DC-2FB9-A0E193F3A536}"/>
              </a:ext>
            </a:extLst>
          </p:cNvPr>
          <p:cNvSpPr/>
          <p:nvPr/>
        </p:nvSpPr>
        <p:spPr>
          <a:xfrm>
            <a:off x="5458991" y="9322865"/>
            <a:ext cx="21194" cy="1313636"/>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11023F22-D04C-CCEF-B345-72F02C2882D3}"/>
              </a:ext>
            </a:extLst>
          </p:cNvPr>
          <p:cNvSpPr/>
          <p:nvPr/>
        </p:nvSpPr>
        <p:spPr>
          <a:xfrm>
            <a:off x="5170974" y="10615427"/>
            <a:ext cx="353894" cy="161570"/>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F17F9112-61AD-B3AB-7E67-E1937281B710}"/>
              </a:ext>
            </a:extLst>
          </p:cNvPr>
          <p:cNvSpPr/>
          <p:nvPr/>
        </p:nvSpPr>
        <p:spPr>
          <a:xfrm>
            <a:off x="5139495" y="10615427"/>
            <a:ext cx="340570" cy="167654"/>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8D38A6DD-0C76-C25C-E731-178C7BC03AF5}"/>
              </a:ext>
            </a:extLst>
          </p:cNvPr>
          <p:cNvSpPr/>
          <p:nvPr/>
        </p:nvSpPr>
        <p:spPr>
          <a:xfrm>
            <a:off x="4377173" y="10615427"/>
            <a:ext cx="411993" cy="155394"/>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05F47E52-1B76-EA49-B635-A752CEC4A785}"/>
              </a:ext>
            </a:extLst>
          </p:cNvPr>
          <p:cNvSpPr/>
          <p:nvPr/>
        </p:nvSpPr>
        <p:spPr>
          <a:xfrm>
            <a:off x="4349073" y="10615427"/>
            <a:ext cx="42149" cy="136526"/>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735641E7-4E57-7B32-0816-119A8E661BF2}"/>
              </a:ext>
            </a:extLst>
          </p:cNvPr>
          <p:cNvSpPr/>
          <p:nvPr/>
        </p:nvSpPr>
        <p:spPr>
          <a:xfrm>
            <a:off x="3903393" y="10755923"/>
            <a:ext cx="893106" cy="320353"/>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AA5A65DA-74A8-7459-59F1-7BAF5F837786}"/>
              </a:ext>
            </a:extLst>
          </p:cNvPr>
          <p:cNvSpPr/>
          <p:nvPr/>
        </p:nvSpPr>
        <p:spPr>
          <a:xfrm>
            <a:off x="5149900" y="10798071"/>
            <a:ext cx="879860" cy="285382"/>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CE9A0CFE-E352-45E5-A2BE-B43BE65C08E0}"/>
              </a:ext>
            </a:extLst>
          </p:cNvPr>
          <p:cNvSpPr/>
          <p:nvPr/>
        </p:nvSpPr>
        <p:spPr>
          <a:xfrm>
            <a:off x="4124279" y="10833195"/>
            <a:ext cx="280992" cy="12644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9FFBAFFB-A242-83E8-DD9E-816022F792BE}"/>
              </a:ext>
            </a:extLst>
          </p:cNvPr>
          <p:cNvSpPr/>
          <p:nvPr/>
        </p:nvSpPr>
        <p:spPr>
          <a:xfrm>
            <a:off x="5480065" y="10826170"/>
            <a:ext cx="337190" cy="154546"/>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585525CD-7E42-0561-5652-86B9E9D7AFF7}"/>
              </a:ext>
            </a:extLst>
          </p:cNvPr>
          <p:cNvSpPr/>
          <p:nvPr/>
        </p:nvSpPr>
        <p:spPr>
          <a:xfrm>
            <a:off x="5072393" y="10585490"/>
            <a:ext cx="478661" cy="236899"/>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B0D1DEF5-BC7B-CA8E-7E3D-39424E1C4298}"/>
              </a:ext>
            </a:extLst>
          </p:cNvPr>
          <p:cNvSpPr/>
          <p:nvPr/>
        </p:nvSpPr>
        <p:spPr>
          <a:xfrm>
            <a:off x="4340023" y="10565775"/>
            <a:ext cx="497450" cy="204775"/>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026DED75-C554-D7E4-DA4C-F3263EE3D141}"/>
              </a:ext>
            </a:extLst>
          </p:cNvPr>
          <p:cNvSpPr/>
          <p:nvPr/>
        </p:nvSpPr>
        <p:spPr>
          <a:xfrm>
            <a:off x="3916003" y="11043939"/>
            <a:ext cx="893112" cy="101488"/>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F3DA9C7A-FC8D-2EEA-A789-A7D92CC5CD0C}"/>
              </a:ext>
            </a:extLst>
          </p:cNvPr>
          <p:cNvSpPr/>
          <p:nvPr/>
        </p:nvSpPr>
        <p:spPr>
          <a:xfrm>
            <a:off x="5160835" y="10826170"/>
            <a:ext cx="867164" cy="326282"/>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2BE9BDFA-A80C-F538-5552-81FEBFDDB35C}"/>
              </a:ext>
            </a:extLst>
          </p:cNvPr>
          <p:cNvSpPr/>
          <p:nvPr/>
        </p:nvSpPr>
        <p:spPr>
          <a:xfrm>
            <a:off x="5129340" y="10760292"/>
            <a:ext cx="879853" cy="352555"/>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7AD377A2-C22F-13C0-A3F6-08BA32D5E16F}"/>
              </a:ext>
            </a:extLst>
          </p:cNvPr>
          <p:cNvSpPr/>
          <p:nvPr/>
        </p:nvSpPr>
        <p:spPr>
          <a:xfrm>
            <a:off x="5135054" y="10794917"/>
            <a:ext cx="851349" cy="361201"/>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4C8C1274-092B-131E-A7AC-FF1C00B12D5D}"/>
              </a:ext>
            </a:extLst>
          </p:cNvPr>
          <p:cNvSpPr/>
          <p:nvPr/>
        </p:nvSpPr>
        <p:spPr>
          <a:xfrm>
            <a:off x="4388791" y="9175344"/>
            <a:ext cx="498999" cy="164271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9F5A2748-F598-2C50-2925-F34BBB857FA1}"/>
              </a:ext>
            </a:extLst>
          </p:cNvPr>
          <p:cNvSpPr/>
          <p:nvPr/>
        </p:nvSpPr>
        <p:spPr>
          <a:xfrm>
            <a:off x="6710595" y="7574705"/>
            <a:ext cx="264597" cy="14247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8AE99362-9609-8CC5-4194-676B6D23F90B}"/>
              </a:ext>
            </a:extLst>
          </p:cNvPr>
          <p:cNvSpPr/>
          <p:nvPr/>
        </p:nvSpPr>
        <p:spPr>
          <a:xfrm>
            <a:off x="6590189" y="7672761"/>
            <a:ext cx="78110" cy="12882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194742B2-DE46-0789-CFCD-5D6C721DB506}"/>
              </a:ext>
            </a:extLst>
          </p:cNvPr>
          <p:cNvSpPr/>
          <p:nvPr/>
        </p:nvSpPr>
        <p:spPr>
          <a:xfrm>
            <a:off x="4649957" y="9400757"/>
            <a:ext cx="53599" cy="1123864"/>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E1A66A6F-5869-757F-88A0-961317D685EE}"/>
              </a:ext>
            </a:extLst>
          </p:cNvPr>
          <p:cNvSpPr/>
          <p:nvPr/>
        </p:nvSpPr>
        <p:spPr>
          <a:xfrm>
            <a:off x="5257107" y="9409641"/>
            <a:ext cx="67070" cy="115940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A398F877-4CF0-3150-F990-A65FE0604814}"/>
              </a:ext>
            </a:extLst>
          </p:cNvPr>
          <p:cNvSpPr/>
          <p:nvPr/>
        </p:nvSpPr>
        <p:spPr>
          <a:xfrm>
            <a:off x="4674201" y="6448706"/>
            <a:ext cx="362910" cy="500126"/>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 name="グループ化 175">
            <a:extLst>
              <a:ext uri="{FF2B5EF4-FFF2-40B4-BE49-F238E27FC236}">
                <a16:creationId xmlns:a16="http://schemas.microsoft.com/office/drawing/2014/main" id="{273451D7-D0A4-F2BA-AACA-58BC6598C4B6}"/>
              </a:ext>
            </a:extLst>
          </p:cNvPr>
          <p:cNvGrpSpPr/>
          <p:nvPr/>
        </p:nvGrpSpPr>
        <p:grpSpPr>
          <a:xfrm>
            <a:off x="6191867" y="3657600"/>
            <a:ext cx="1087925" cy="3644037"/>
            <a:chOff x="7246620" y="731520"/>
            <a:chExt cx="1646657" cy="5515526"/>
          </a:xfrm>
        </p:grpSpPr>
        <p:grpSp>
          <p:nvGrpSpPr>
            <p:cNvPr id="192" name="グループ化 191">
              <a:extLst>
                <a:ext uri="{FF2B5EF4-FFF2-40B4-BE49-F238E27FC236}">
                  <a16:creationId xmlns:a16="http://schemas.microsoft.com/office/drawing/2014/main" id="{AD989970-6657-5726-0FD1-4D21F0C32A04}"/>
                </a:ext>
              </a:extLst>
            </p:cNvPr>
            <p:cNvGrpSpPr/>
            <p:nvPr/>
          </p:nvGrpSpPr>
          <p:grpSpPr>
            <a:xfrm>
              <a:off x="7246620" y="731520"/>
              <a:ext cx="1037908" cy="1638258"/>
              <a:chOff x="7246620" y="731520"/>
              <a:chExt cx="1037908" cy="1638258"/>
            </a:xfrm>
          </p:grpSpPr>
          <p:sp>
            <p:nvSpPr>
              <p:cNvPr id="216" name="フリーフォーム 215">
                <a:extLst>
                  <a:ext uri="{FF2B5EF4-FFF2-40B4-BE49-F238E27FC236}">
                    <a16:creationId xmlns:a16="http://schemas.microsoft.com/office/drawing/2014/main" id="{9416006E-1D5E-7A32-5DE9-D6024C8EDD01}"/>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4AF83A3E-EF3A-6555-80BD-8CACC8B4B126}"/>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521F1256-71E3-9E5A-5074-C05464DF1089}"/>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DAC8D93E-7928-487C-AB96-AD9E83C9549B}"/>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3" name="グループ化 192">
              <a:extLst>
                <a:ext uri="{FF2B5EF4-FFF2-40B4-BE49-F238E27FC236}">
                  <a16:creationId xmlns:a16="http://schemas.microsoft.com/office/drawing/2014/main" id="{8C46E09C-1286-FF35-4646-07513F226A79}"/>
                </a:ext>
              </a:extLst>
            </p:cNvPr>
            <p:cNvGrpSpPr/>
            <p:nvPr/>
          </p:nvGrpSpPr>
          <p:grpSpPr>
            <a:xfrm>
              <a:off x="7949381" y="2743200"/>
              <a:ext cx="943896" cy="3503846"/>
              <a:chOff x="7949381" y="2743200"/>
              <a:chExt cx="943896" cy="3503846"/>
            </a:xfrm>
          </p:grpSpPr>
          <p:sp>
            <p:nvSpPr>
              <p:cNvPr id="194" name="フリーフォーム 193">
                <a:extLst>
                  <a:ext uri="{FF2B5EF4-FFF2-40B4-BE49-F238E27FC236}">
                    <a16:creationId xmlns:a16="http://schemas.microsoft.com/office/drawing/2014/main" id="{1E82B013-00C5-0542-F0B9-26C0E0879346}"/>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D8CE5109-B276-5A4D-1786-73E2D9810980}"/>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17AB33FE-78D3-A2AE-E852-91D031DB7033}"/>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34A34793-AA92-1613-9629-C6503DA88430}"/>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498F5381-C73D-5143-D267-A07F7016D3DD}"/>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6CA3B921-55BE-6BAD-2D4D-61088FE6B8E5}"/>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43EA5BC6-64E4-D970-1DD3-B02B526CF10C}"/>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B604966D-A583-F2E5-F0A3-53F6E6DE5530}"/>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46AEDB06-C84B-D8EB-FE07-47A272B8233D}"/>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69780CE6-0F59-D172-8DC0-D400B4DF2D47}"/>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776BFAA8-49E9-2901-6B8A-CB8A58760D26}"/>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7C772913-62C5-DDDD-D195-A0C066250C64}"/>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72071B15-630D-B4DB-59F5-9C90DA7B8693}"/>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4B0174FC-C450-F62F-D2EC-BBF6F7F02B19}"/>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9B870114-6775-449E-57AA-476C36C0B338}"/>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2B747454-BDCE-04AF-A598-5EB324FEBD79}"/>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6E975E48-A30B-7277-3135-00289923715E}"/>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DD51303F-0C39-0E35-333D-FA7C7D2E6D53}"/>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EA7FA8BA-AE1F-58AF-1DD4-3FEF8DA669E4}"/>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0E9EE5FC-03D5-4462-639D-D8AF29A6B3E7}"/>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DEA1A636-A883-81B2-CE3D-9CBE5A8886C8}"/>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B312223E-25E5-27F2-664D-7D725F7473F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 name="グループ化 176">
            <a:extLst>
              <a:ext uri="{FF2B5EF4-FFF2-40B4-BE49-F238E27FC236}">
                <a16:creationId xmlns:a16="http://schemas.microsoft.com/office/drawing/2014/main" id="{B1B6EEEC-21D5-9305-9DDC-9DA44876B793}"/>
              </a:ext>
            </a:extLst>
          </p:cNvPr>
          <p:cNvGrpSpPr/>
          <p:nvPr/>
        </p:nvGrpSpPr>
        <p:grpSpPr>
          <a:xfrm rot="1070917">
            <a:off x="2372400" y="4030565"/>
            <a:ext cx="646876" cy="1939505"/>
            <a:chOff x="640012" y="3325103"/>
            <a:chExt cx="979096" cy="2935587"/>
          </a:xfrm>
        </p:grpSpPr>
        <p:sp>
          <p:nvSpPr>
            <p:cNvPr id="178" name="フリーフォーム 177">
              <a:extLst>
                <a:ext uri="{FF2B5EF4-FFF2-40B4-BE49-F238E27FC236}">
                  <a16:creationId xmlns:a16="http://schemas.microsoft.com/office/drawing/2014/main" id="{67C454A3-35FC-1E40-2321-4F8B61F0FF65}"/>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フリーフォーム 178">
              <a:extLst>
                <a:ext uri="{FF2B5EF4-FFF2-40B4-BE49-F238E27FC236}">
                  <a16:creationId xmlns:a16="http://schemas.microsoft.com/office/drawing/2014/main" id="{17F47CFA-2271-6247-C80D-9B178F37B1A1}"/>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9F285BEE-B48A-F231-BDB8-61BC509CA95C}"/>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099DC0EC-1C3D-670C-CDBA-7CA30C1396D8}"/>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D93620BF-798A-7ADD-D73A-F4F8BC58C252}"/>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EBFBC90C-9044-F176-55B1-02B8489C2664}"/>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E4EF3074-5466-E790-26C5-4B6F34065C22}"/>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B9E43B04-514C-D00E-0C60-B106CD2122C2}"/>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707A0878-0AA9-CD99-8F3F-046A61264F03}"/>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23D5F4BF-97A3-8B6E-6D53-D73F69CCADA7}"/>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29689905-AD40-1C5F-2692-E836AAE81F8C}"/>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B9198739-442A-8A03-8567-7BAF2B805F28}"/>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79F136B5-4F69-F335-C6D8-3EBA2CE0F944}"/>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190">
              <a:extLst>
                <a:ext uri="{FF2B5EF4-FFF2-40B4-BE49-F238E27FC236}">
                  <a16:creationId xmlns:a16="http://schemas.microsoft.com/office/drawing/2014/main" id="{89162DEB-B3B5-AB74-D6F4-0DA90C43A04F}"/>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9" name="テキスト ボックス 228">
            <a:extLst>
              <a:ext uri="{FF2B5EF4-FFF2-40B4-BE49-F238E27FC236}">
                <a16:creationId xmlns:a16="http://schemas.microsoft.com/office/drawing/2014/main" id="{04B57D03-6C40-E190-1F2B-FE0CBF16AB6D}"/>
              </a:ext>
            </a:extLst>
          </p:cNvPr>
          <p:cNvSpPr txBox="1"/>
          <p:nvPr/>
        </p:nvSpPr>
        <p:spPr>
          <a:xfrm>
            <a:off x="2769713" y="2197476"/>
            <a:ext cx="4094391"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スターバックス編</a:t>
            </a:r>
          </a:p>
        </p:txBody>
      </p:sp>
      <p:sp>
        <p:nvSpPr>
          <p:cNvPr id="230" name="テキスト ボックス 229">
            <a:extLst>
              <a:ext uri="{FF2B5EF4-FFF2-40B4-BE49-F238E27FC236}">
                <a16:creationId xmlns:a16="http://schemas.microsoft.com/office/drawing/2014/main" id="{F87601F7-829F-92D5-F60C-AFF899895678}"/>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B682AA4D-A9BC-3E79-D679-567E776A831B}"/>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E922E32E-88A3-7A42-239B-2D2A2B740479}"/>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E1069E3D-F01B-BADD-D62E-DD22B9E9A77D}"/>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B8AF7DF2-DDE3-0934-34CE-8681153F4EE7}"/>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6" name="フリーフォーム 5">
            <a:extLst>
              <a:ext uri="{FF2B5EF4-FFF2-40B4-BE49-F238E27FC236}">
                <a16:creationId xmlns:a16="http://schemas.microsoft.com/office/drawing/2014/main" id="{F7B0F50A-4DB8-F803-68D9-DFEFE8CDA680}"/>
              </a:ext>
            </a:extLst>
          </p:cNvPr>
          <p:cNvSpPr/>
          <p:nvPr/>
        </p:nvSpPr>
        <p:spPr>
          <a:xfrm>
            <a:off x="4895850" y="6864275"/>
            <a:ext cx="222006" cy="279475"/>
          </a:xfrm>
          <a:custGeom>
            <a:avLst/>
            <a:gdLst>
              <a:gd name="connsiteX0" fmla="*/ 0 w 222006"/>
              <a:gd name="connsiteY0" fmla="*/ 76275 h 279475"/>
              <a:gd name="connsiteX1" fmla="*/ 82550 w 222006"/>
              <a:gd name="connsiteY1" fmla="*/ 108025 h 279475"/>
              <a:gd name="connsiteX2" fmla="*/ 133350 w 222006"/>
              <a:gd name="connsiteY2" fmla="*/ 75 h 279475"/>
              <a:gd name="connsiteX3" fmla="*/ 209550 w 222006"/>
              <a:gd name="connsiteY3" fmla="*/ 127075 h 279475"/>
              <a:gd name="connsiteX4" fmla="*/ 209550 w 222006"/>
              <a:gd name="connsiteY4" fmla="*/ 171525 h 279475"/>
              <a:gd name="connsiteX5" fmla="*/ 88900 w 222006"/>
              <a:gd name="connsiteY5" fmla="*/ 279475 h 279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006" h="279475">
                <a:moveTo>
                  <a:pt x="0" y="76275"/>
                </a:moveTo>
                <a:cubicBezTo>
                  <a:pt x="30162" y="98500"/>
                  <a:pt x="60325" y="120725"/>
                  <a:pt x="82550" y="108025"/>
                </a:cubicBezTo>
                <a:cubicBezTo>
                  <a:pt x="104775" y="95325"/>
                  <a:pt x="112183" y="-3100"/>
                  <a:pt x="133350" y="75"/>
                </a:cubicBezTo>
                <a:cubicBezTo>
                  <a:pt x="154517" y="3250"/>
                  <a:pt x="196850" y="98500"/>
                  <a:pt x="209550" y="127075"/>
                </a:cubicBezTo>
                <a:cubicBezTo>
                  <a:pt x="222250" y="155650"/>
                  <a:pt x="229658" y="146125"/>
                  <a:pt x="209550" y="171525"/>
                </a:cubicBezTo>
                <a:cubicBezTo>
                  <a:pt x="189442" y="196925"/>
                  <a:pt x="139171" y="238200"/>
                  <a:pt x="88900" y="2794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C42BADD5-D407-F4FA-EF33-5EA1AF25B675}"/>
              </a:ext>
            </a:extLst>
          </p:cNvPr>
          <p:cNvSpPr/>
          <p:nvPr/>
        </p:nvSpPr>
        <p:spPr>
          <a:xfrm>
            <a:off x="4889500" y="6921500"/>
            <a:ext cx="125298" cy="260350"/>
          </a:xfrm>
          <a:custGeom>
            <a:avLst/>
            <a:gdLst>
              <a:gd name="connsiteX0" fmla="*/ 0 w 125298"/>
              <a:gd name="connsiteY0" fmla="*/ 0 h 260350"/>
              <a:gd name="connsiteX1" fmla="*/ 114300 w 125298"/>
              <a:gd name="connsiteY1" fmla="*/ 171450 h 260350"/>
              <a:gd name="connsiteX2" fmla="*/ 114300 w 125298"/>
              <a:gd name="connsiteY2" fmla="*/ 260350 h 260350"/>
            </a:gdLst>
            <a:ahLst/>
            <a:cxnLst>
              <a:cxn ang="0">
                <a:pos x="connsiteX0" y="connsiteY0"/>
              </a:cxn>
              <a:cxn ang="0">
                <a:pos x="connsiteX1" y="connsiteY1"/>
              </a:cxn>
              <a:cxn ang="0">
                <a:pos x="connsiteX2" y="connsiteY2"/>
              </a:cxn>
            </a:cxnLst>
            <a:rect l="l" t="t" r="r" b="b"/>
            <a:pathLst>
              <a:path w="125298" h="260350">
                <a:moveTo>
                  <a:pt x="0" y="0"/>
                </a:moveTo>
                <a:cubicBezTo>
                  <a:pt x="47625" y="64029"/>
                  <a:pt x="95250" y="128058"/>
                  <a:pt x="114300" y="171450"/>
                </a:cubicBezTo>
                <a:cubicBezTo>
                  <a:pt x="133350" y="214842"/>
                  <a:pt x="123825" y="237596"/>
                  <a:pt x="114300" y="2603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F8C866D8-9494-7C0F-E18F-8DA2335948F8}"/>
              </a:ext>
            </a:extLst>
          </p:cNvPr>
          <p:cNvSpPr/>
          <p:nvPr/>
        </p:nvSpPr>
        <p:spPr>
          <a:xfrm>
            <a:off x="4675022" y="6925406"/>
            <a:ext cx="328778" cy="262794"/>
          </a:xfrm>
          <a:custGeom>
            <a:avLst/>
            <a:gdLst>
              <a:gd name="connsiteX0" fmla="*/ 208128 w 328778"/>
              <a:gd name="connsiteY0" fmla="*/ 2444 h 262794"/>
              <a:gd name="connsiteX1" fmla="*/ 4928 w 328778"/>
              <a:gd name="connsiteY1" fmla="*/ 2444 h 262794"/>
              <a:gd name="connsiteX2" fmla="*/ 68428 w 328778"/>
              <a:gd name="connsiteY2" fmla="*/ 27844 h 262794"/>
              <a:gd name="connsiteX3" fmla="*/ 131928 w 328778"/>
              <a:gd name="connsiteY3" fmla="*/ 91344 h 262794"/>
              <a:gd name="connsiteX4" fmla="*/ 233528 w 328778"/>
              <a:gd name="connsiteY4" fmla="*/ 211994 h 262794"/>
              <a:gd name="connsiteX5" fmla="*/ 227178 w 328778"/>
              <a:gd name="connsiteY5" fmla="*/ 192944 h 262794"/>
              <a:gd name="connsiteX6" fmla="*/ 328778 w 328778"/>
              <a:gd name="connsiteY6" fmla="*/ 262794 h 26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8778" h="262794">
                <a:moveTo>
                  <a:pt x="208128" y="2444"/>
                </a:moveTo>
                <a:cubicBezTo>
                  <a:pt x="118169" y="327"/>
                  <a:pt x="28211" y="-1789"/>
                  <a:pt x="4928" y="2444"/>
                </a:cubicBezTo>
                <a:cubicBezTo>
                  <a:pt x="-18355" y="6677"/>
                  <a:pt x="47261" y="13027"/>
                  <a:pt x="68428" y="27844"/>
                </a:cubicBezTo>
                <a:cubicBezTo>
                  <a:pt x="89595" y="42661"/>
                  <a:pt x="104411" y="60652"/>
                  <a:pt x="131928" y="91344"/>
                </a:cubicBezTo>
                <a:cubicBezTo>
                  <a:pt x="159445" y="122036"/>
                  <a:pt x="233528" y="211994"/>
                  <a:pt x="233528" y="211994"/>
                </a:cubicBezTo>
                <a:cubicBezTo>
                  <a:pt x="249403" y="228927"/>
                  <a:pt x="211303" y="184477"/>
                  <a:pt x="227178" y="192944"/>
                </a:cubicBezTo>
                <a:cubicBezTo>
                  <a:pt x="243053" y="201411"/>
                  <a:pt x="285915" y="232102"/>
                  <a:pt x="328778" y="2627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C4B9149C-BBB3-8D60-CF7A-487C58289F49}"/>
              </a:ext>
            </a:extLst>
          </p:cNvPr>
          <p:cNvSpPr/>
          <p:nvPr/>
        </p:nvSpPr>
        <p:spPr>
          <a:xfrm>
            <a:off x="4894312" y="6934200"/>
            <a:ext cx="33288" cy="184150"/>
          </a:xfrm>
          <a:custGeom>
            <a:avLst/>
            <a:gdLst>
              <a:gd name="connsiteX0" fmla="*/ 7888 w 33288"/>
              <a:gd name="connsiteY0" fmla="*/ 0 h 184150"/>
              <a:gd name="connsiteX1" fmla="*/ 1538 w 33288"/>
              <a:gd name="connsiteY1" fmla="*/ 120650 h 184150"/>
              <a:gd name="connsiteX2" fmla="*/ 33288 w 33288"/>
              <a:gd name="connsiteY2" fmla="*/ 184150 h 184150"/>
            </a:gdLst>
            <a:ahLst/>
            <a:cxnLst>
              <a:cxn ang="0">
                <a:pos x="connsiteX0" y="connsiteY0"/>
              </a:cxn>
              <a:cxn ang="0">
                <a:pos x="connsiteX1" y="connsiteY1"/>
              </a:cxn>
              <a:cxn ang="0">
                <a:pos x="connsiteX2" y="connsiteY2"/>
              </a:cxn>
            </a:cxnLst>
            <a:rect l="l" t="t" r="r" b="b"/>
            <a:pathLst>
              <a:path w="33288" h="184150">
                <a:moveTo>
                  <a:pt x="7888" y="0"/>
                </a:moveTo>
                <a:cubicBezTo>
                  <a:pt x="2596" y="44979"/>
                  <a:pt x="-2695" y="89958"/>
                  <a:pt x="1538" y="120650"/>
                </a:cubicBezTo>
                <a:cubicBezTo>
                  <a:pt x="5771" y="151342"/>
                  <a:pt x="19529" y="167746"/>
                  <a:pt x="33288" y="184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フリーフォーム 232">
            <a:extLst>
              <a:ext uri="{FF2B5EF4-FFF2-40B4-BE49-F238E27FC236}">
                <a16:creationId xmlns:a16="http://schemas.microsoft.com/office/drawing/2014/main" id="{64F5A323-3820-E6D4-BAC6-CEF373B6C3AD}"/>
              </a:ext>
            </a:extLst>
          </p:cNvPr>
          <p:cNvSpPr/>
          <p:nvPr/>
        </p:nvSpPr>
        <p:spPr>
          <a:xfrm>
            <a:off x="3135313" y="6445250"/>
            <a:ext cx="324671" cy="340458"/>
          </a:xfrm>
          <a:custGeom>
            <a:avLst/>
            <a:gdLst>
              <a:gd name="connsiteX0" fmla="*/ 217487 w 324671"/>
              <a:gd name="connsiteY0" fmla="*/ 0 h 340458"/>
              <a:gd name="connsiteX1" fmla="*/ 198437 w 324671"/>
              <a:gd name="connsiteY1" fmla="*/ 120650 h 340458"/>
              <a:gd name="connsiteX2" fmla="*/ 20637 w 324671"/>
              <a:gd name="connsiteY2" fmla="*/ 177800 h 340458"/>
              <a:gd name="connsiteX3" fmla="*/ 7937 w 324671"/>
              <a:gd name="connsiteY3" fmla="*/ 215900 h 340458"/>
              <a:gd name="connsiteX4" fmla="*/ 58737 w 324671"/>
              <a:gd name="connsiteY4" fmla="*/ 317500 h 340458"/>
              <a:gd name="connsiteX5" fmla="*/ 122237 w 324671"/>
              <a:gd name="connsiteY5" fmla="*/ 336550 h 340458"/>
              <a:gd name="connsiteX6" fmla="*/ 268287 w 324671"/>
              <a:gd name="connsiteY6" fmla="*/ 260350 h 340458"/>
              <a:gd name="connsiteX7" fmla="*/ 319087 w 324671"/>
              <a:gd name="connsiteY7" fmla="*/ 171450 h 340458"/>
              <a:gd name="connsiteX8" fmla="*/ 319087 w 324671"/>
              <a:gd name="connsiteY8" fmla="*/ 133350 h 340458"/>
              <a:gd name="connsiteX9" fmla="*/ 280987 w 324671"/>
              <a:gd name="connsiteY9" fmla="*/ 57150 h 340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671" h="340458">
                <a:moveTo>
                  <a:pt x="217487" y="0"/>
                </a:moveTo>
                <a:cubicBezTo>
                  <a:pt x="224366" y="45508"/>
                  <a:pt x="231245" y="91017"/>
                  <a:pt x="198437" y="120650"/>
                </a:cubicBezTo>
                <a:cubicBezTo>
                  <a:pt x="165629" y="150283"/>
                  <a:pt x="20637" y="177800"/>
                  <a:pt x="20637" y="177800"/>
                </a:cubicBezTo>
                <a:cubicBezTo>
                  <a:pt x="-11113" y="193675"/>
                  <a:pt x="1587" y="192617"/>
                  <a:pt x="7937" y="215900"/>
                </a:cubicBezTo>
                <a:cubicBezTo>
                  <a:pt x="14287" y="239183"/>
                  <a:pt x="39687" y="297392"/>
                  <a:pt x="58737" y="317500"/>
                </a:cubicBezTo>
                <a:cubicBezTo>
                  <a:pt x="77787" y="337608"/>
                  <a:pt x="87312" y="346075"/>
                  <a:pt x="122237" y="336550"/>
                </a:cubicBezTo>
                <a:cubicBezTo>
                  <a:pt x="157162" y="327025"/>
                  <a:pt x="235479" y="287867"/>
                  <a:pt x="268287" y="260350"/>
                </a:cubicBezTo>
                <a:cubicBezTo>
                  <a:pt x="301095" y="232833"/>
                  <a:pt x="319087" y="171450"/>
                  <a:pt x="319087" y="171450"/>
                </a:cubicBezTo>
                <a:cubicBezTo>
                  <a:pt x="327554" y="150283"/>
                  <a:pt x="325437" y="152400"/>
                  <a:pt x="319087" y="133350"/>
                </a:cubicBezTo>
                <a:cubicBezTo>
                  <a:pt x="312737" y="114300"/>
                  <a:pt x="296862" y="85725"/>
                  <a:pt x="280987" y="57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7E0C86E2-C258-EDC8-9F78-F6481102A59C}"/>
              </a:ext>
            </a:extLst>
          </p:cNvPr>
          <p:cNvSpPr/>
          <p:nvPr/>
        </p:nvSpPr>
        <p:spPr>
          <a:xfrm>
            <a:off x="3067050" y="6654800"/>
            <a:ext cx="177800" cy="178901"/>
          </a:xfrm>
          <a:custGeom>
            <a:avLst/>
            <a:gdLst>
              <a:gd name="connsiteX0" fmla="*/ 0 w 177800"/>
              <a:gd name="connsiteY0" fmla="*/ 0 h 178901"/>
              <a:gd name="connsiteX1" fmla="*/ 12700 w 177800"/>
              <a:gd name="connsiteY1" fmla="*/ 101600 h 178901"/>
              <a:gd name="connsiteX2" fmla="*/ 69850 w 177800"/>
              <a:gd name="connsiteY2" fmla="*/ 177800 h 178901"/>
              <a:gd name="connsiteX3" fmla="*/ 177800 w 177800"/>
              <a:gd name="connsiteY3" fmla="*/ 139700 h 178901"/>
            </a:gdLst>
            <a:ahLst/>
            <a:cxnLst>
              <a:cxn ang="0">
                <a:pos x="connsiteX0" y="connsiteY0"/>
              </a:cxn>
              <a:cxn ang="0">
                <a:pos x="connsiteX1" y="connsiteY1"/>
              </a:cxn>
              <a:cxn ang="0">
                <a:pos x="connsiteX2" y="connsiteY2"/>
              </a:cxn>
              <a:cxn ang="0">
                <a:pos x="connsiteX3" y="connsiteY3"/>
              </a:cxn>
            </a:cxnLst>
            <a:rect l="l" t="t" r="r" b="b"/>
            <a:pathLst>
              <a:path w="177800" h="178901">
                <a:moveTo>
                  <a:pt x="0" y="0"/>
                </a:moveTo>
                <a:cubicBezTo>
                  <a:pt x="529" y="35983"/>
                  <a:pt x="1058" y="71967"/>
                  <a:pt x="12700" y="101600"/>
                </a:cubicBezTo>
                <a:cubicBezTo>
                  <a:pt x="24342" y="131233"/>
                  <a:pt x="42333" y="171450"/>
                  <a:pt x="69850" y="177800"/>
                </a:cubicBezTo>
                <a:cubicBezTo>
                  <a:pt x="97367" y="184150"/>
                  <a:pt x="137583" y="161925"/>
                  <a:pt x="17780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FE0BB923-CF7F-9653-2F51-9928DE2FD421}"/>
              </a:ext>
            </a:extLst>
          </p:cNvPr>
          <p:cNvSpPr/>
          <p:nvPr/>
        </p:nvSpPr>
        <p:spPr>
          <a:xfrm>
            <a:off x="3448050" y="6673850"/>
            <a:ext cx="520700" cy="171450"/>
          </a:xfrm>
          <a:custGeom>
            <a:avLst/>
            <a:gdLst>
              <a:gd name="connsiteX0" fmla="*/ 0 w 520700"/>
              <a:gd name="connsiteY0" fmla="*/ 0 h 171450"/>
              <a:gd name="connsiteX1" fmla="*/ 228600 w 520700"/>
              <a:gd name="connsiteY1" fmla="*/ 133350 h 171450"/>
              <a:gd name="connsiteX2" fmla="*/ 520700 w 520700"/>
              <a:gd name="connsiteY2" fmla="*/ 171450 h 171450"/>
            </a:gdLst>
            <a:ahLst/>
            <a:cxnLst>
              <a:cxn ang="0">
                <a:pos x="connsiteX0" y="connsiteY0"/>
              </a:cxn>
              <a:cxn ang="0">
                <a:pos x="connsiteX1" y="connsiteY1"/>
              </a:cxn>
              <a:cxn ang="0">
                <a:pos x="connsiteX2" y="connsiteY2"/>
              </a:cxn>
            </a:cxnLst>
            <a:rect l="l" t="t" r="r" b="b"/>
            <a:pathLst>
              <a:path w="520700" h="171450">
                <a:moveTo>
                  <a:pt x="0" y="0"/>
                </a:moveTo>
                <a:cubicBezTo>
                  <a:pt x="70908" y="52387"/>
                  <a:pt x="141817" y="104775"/>
                  <a:pt x="228600" y="133350"/>
                </a:cubicBezTo>
                <a:cubicBezTo>
                  <a:pt x="315383" y="161925"/>
                  <a:pt x="418041" y="166687"/>
                  <a:pt x="520700" y="1714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D3E0FEED-24CA-1E34-104D-31ECFF570E00}"/>
              </a:ext>
            </a:extLst>
          </p:cNvPr>
          <p:cNvSpPr/>
          <p:nvPr/>
        </p:nvSpPr>
        <p:spPr>
          <a:xfrm>
            <a:off x="3240832" y="6651602"/>
            <a:ext cx="86568" cy="52471"/>
          </a:xfrm>
          <a:custGeom>
            <a:avLst/>
            <a:gdLst>
              <a:gd name="connsiteX0" fmla="*/ 843 w 86568"/>
              <a:gd name="connsiteY0" fmla="*/ 41298 h 52471"/>
              <a:gd name="connsiteX1" fmla="*/ 45293 w 86568"/>
              <a:gd name="connsiteY1" fmla="*/ 23 h 52471"/>
              <a:gd name="connsiteX2" fmla="*/ 86568 w 86568"/>
              <a:gd name="connsiteY2" fmla="*/ 47648 h 52471"/>
              <a:gd name="connsiteX3" fmla="*/ 843 w 86568"/>
              <a:gd name="connsiteY3" fmla="*/ 41298 h 52471"/>
            </a:gdLst>
            <a:ahLst/>
            <a:cxnLst>
              <a:cxn ang="0">
                <a:pos x="connsiteX0" y="connsiteY0"/>
              </a:cxn>
              <a:cxn ang="0">
                <a:pos x="connsiteX1" y="connsiteY1"/>
              </a:cxn>
              <a:cxn ang="0">
                <a:pos x="connsiteX2" y="connsiteY2"/>
              </a:cxn>
              <a:cxn ang="0">
                <a:pos x="connsiteX3" y="connsiteY3"/>
              </a:cxn>
            </a:cxnLst>
            <a:rect l="l" t="t" r="r" b="b"/>
            <a:pathLst>
              <a:path w="86568" h="52471">
                <a:moveTo>
                  <a:pt x="843" y="41298"/>
                </a:moveTo>
                <a:cubicBezTo>
                  <a:pt x="-6036" y="33360"/>
                  <a:pt x="31006" y="-1035"/>
                  <a:pt x="45293" y="23"/>
                </a:cubicBezTo>
                <a:cubicBezTo>
                  <a:pt x="59580" y="1081"/>
                  <a:pt x="86568" y="37065"/>
                  <a:pt x="86568" y="47648"/>
                </a:cubicBezTo>
                <a:cubicBezTo>
                  <a:pt x="86568" y="58231"/>
                  <a:pt x="7722" y="49236"/>
                  <a:pt x="843" y="41298"/>
                </a:cubicBezTo>
                <a:close/>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フリーフォーム 237">
            <a:extLst>
              <a:ext uri="{FF2B5EF4-FFF2-40B4-BE49-F238E27FC236}">
                <a16:creationId xmlns:a16="http://schemas.microsoft.com/office/drawing/2014/main" id="{EAB62D52-A527-28FB-A16F-CFCC1028CCC1}"/>
              </a:ext>
            </a:extLst>
          </p:cNvPr>
          <p:cNvSpPr/>
          <p:nvPr/>
        </p:nvSpPr>
        <p:spPr>
          <a:xfrm>
            <a:off x="3260912" y="6790765"/>
            <a:ext cx="1055594" cy="490817"/>
          </a:xfrm>
          <a:custGeom>
            <a:avLst/>
            <a:gdLst>
              <a:gd name="connsiteX0" fmla="*/ 0 w 1055594"/>
              <a:gd name="connsiteY0" fmla="*/ 0 h 490817"/>
              <a:gd name="connsiteX1" fmla="*/ 316006 w 1055594"/>
              <a:gd name="connsiteY1" fmla="*/ 268941 h 490817"/>
              <a:gd name="connsiteX2" fmla="*/ 504264 w 1055594"/>
              <a:gd name="connsiteY2" fmla="*/ 369794 h 490817"/>
              <a:gd name="connsiteX3" fmla="*/ 1055594 w 1055594"/>
              <a:gd name="connsiteY3" fmla="*/ 490817 h 490817"/>
            </a:gdLst>
            <a:ahLst/>
            <a:cxnLst>
              <a:cxn ang="0">
                <a:pos x="connsiteX0" y="connsiteY0"/>
              </a:cxn>
              <a:cxn ang="0">
                <a:pos x="connsiteX1" y="connsiteY1"/>
              </a:cxn>
              <a:cxn ang="0">
                <a:pos x="connsiteX2" y="connsiteY2"/>
              </a:cxn>
              <a:cxn ang="0">
                <a:pos x="connsiteX3" y="connsiteY3"/>
              </a:cxn>
            </a:cxnLst>
            <a:rect l="l" t="t" r="r" b="b"/>
            <a:pathLst>
              <a:path w="1055594" h="490817">
                <a:moveTo>
                  <a:pt x="0" y="0"/>
                </a:moveTo>
                <a:cubicBezTo>
                  <a:pt x="115981" y="103654"/>
                  <a:pt x="231962" y="207309"/>
                  <a:pt x="316006" y="268941"/>
                </a:cubicBezTo>
                <a:cubicBezTo>
                  <a:pt x="400050" y="330573"/>
                  <a:pt x="380999" y="332815"/>
                  <a:pt x="504264" y="369794"/>
                </a:cubicBezTo>
                <a:cubicBezTo>
                  <a:pt x="627529" y="406773"/>
                  <a:pt x="841561" y="448795"/>
                  <a:pt x="1055594" y="490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フリーフォーム 239">
            <a:extLst>
              <a:ext uri="{FF2B5EF4-FFF2-40B4-BE49-F238E27FC236}">
                <a16:creationId xmlns:a16="http://schemas.microsoft.com/office/drawing/2014/main" id="{A1699FB7-B1AF-947B-0823-6361066A1E55}"/>
              </a:ext>
            </a:extLst>
          </p:cNvPr>
          <p:cNvSpPr/>
          <p:nvPr/>
        </p:nvSpPr>
        <p:spPr>
          <a:xfrm>
            <a:off x="5802406" y="7037342"/>
            <a:ext cx="705970" cy="506458"/>
          </a:xfrm>
          <a:custGeom>
            <a:avLst/>
            <a:gdLst>
              <a:gd name="connsiteX0" fmla="*/ 0 w 705970"/>
              <a:gd name="connsiteY0" fmla="*/ 22364 h 506458"/>
              <a:gd name="connsiteX1" fmla="*/ 188259 w 705970"/>
              <a:gd name="connsiteY1" fmla="*/ 55982 h 506458"/>
              <a:gd name="connsiteX2" fmla="*/ 705970 w 705970"/>
              <a:gd name="connsiteY2" fmla="*/ 506458 h 506458"/>
            </a:gdLst>
            <a:ahLst/>
            <a:cxnLst>
              <a:cxn ang="0">
                <a:pos x="connsiteX0" y="connsiteY0"/>
              </a:cxn>
              <a:cxn ang="0">
                <a:pos x="connsiteX1" y="connsiteY1"/>
              </a:cxn>
              <a:cxn ang="0">
                <a:pos x="connsiteX2" y="connsiteY2"/>
              </a:cxn>
            </a:cxnLst>
            <a:rect l="l" t="t" r="r" b="b"/>
            <a:pathLst>
              <a:path w="705970" h="506458">
                <a:moveTo>
                  <a:pt x="0" y="22364"/>
                </a:moveTo>
                <a:cubicBezTo>
                  <a:pt x="35298" y="-1168"/>
                  <a:pt x="70597" y="-24700"/>
                  <a:pt x="188259" y="55982"/>
                </a:cubicBezTo>
                <a:cubicBezTo>
                  <a:pt x="305921" y="136664"/>
                  <a:pt x="505945" y="321561"/>
                  <a:pt x="705970" y="5064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フリーフォーム 241">
            <a:extLst>
              <a:ext uri="{FF2B5EF4-FFF2-40B4-BE49-F238E27FC236}">
                <a16:creationId xmlns:a16="http://schemas.microsoft.com/office/drawing/2014/main" id="{688C3D14-3B6B-2DE7-FB80-14727E27EF1F}"/>
              </a:ext>
            </a:extLst>
          </p:cNvPr>
          <p:cNvSpPr/>
          <p:nvPr/>
        </p:nvSpPr>
        <p:spPr>
          <a:xfrm>
            <a:off x="6554473" y="7409329"/>
            <a:ext cx="202760" cy="248832"/>
          </a:xfrm>
          <a:custGeom>
            <a:avLst/>
            <a:gdLst>
              <a:gd name="connsiteX0" fmla="*/ 41309 w 202760"/>
              <a:gd name="connsiteY0" fmla="*/ 0 h 248832"/>
              <a:gd name="connsiteX1" fmla="*/ 54756 w 202760"/>
              <a:gd name="connsiteY1" fmla="*/ 107577 h 248832"/>
              <a:gd name="connsiteX2" fmla="*/ 968 w 202760"/>
              <a:gd name="connsiteY2" fmla="*/ 168089 h 248832"/>
              <a:gd name="connsiteX3" fmla="*/ 108545 w 202760"/>
              <a:gd name="connsiteY3" fmla="*/ 248771 h 248832"/>
              <a:gd name="connsiteX4" fmla="*/ 202674 w 202760"/>
              <a:gd name="connsiteY4" fmla="*/ 154642 h 248832"/>
              <a:gd name="connsiteX5" fmla="*/ 121992 w 202760"/>
              <a:gd name="connsiteY5" fmla="*/ 60512 h 24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760" h="248832">
                <a:moveTo>
                  <a:pt x="41309" y="0"/>
                </a:moveTo>
                <a:cubicBezTo>
                  <a:pt x="51394" y="39781"/>
                  <a:pt x="61479" y="79562"/>
                  <a:pt x="54756" y="107577"/>
                </a:cubicBezTo>
                <a:cubicBezTo>
                  <a:pt x="48033" y="135592"/>
                  <a:pt x="-7997" y="144557"/>
                  <a:pt x="968" y="168089"/>
                </a:cubicBezTo>
                <a:cubicBezTo>
                  <a:pt x="9933" y="191621"/>
                  <a:pt x="74927" y="251012"/>
                  <a:pt x="108545" y="248771"/>
                </a:cubicBezTo>
                <a:cubicBezTo>
                  <a:pt x="142163" y="246530"/>
                  <a:pt x="200433" y="186018"/>
                  <a:pt x="202674" y="154642"/>
                </a:cubicBezTo>
                <a:cubicBezTo>
                  <a:pt x="204915" y="123266"/>
                  <a:pt x="163453" y="91889"/>
                  <a:pt x="121992" y="6051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フリーフォーム 242">
            <a:extLst>
              <a:ext uri="{FF2B5EF4-FFF2-40B4-BE49-F238E27FC236}">
                <a16:creationId xmlns:a16="http://schemas.microsoft.com/office/drawing/2014/main" id="{50361C7A-66EC-BF4C-D35F-A0B2949C3246}"/>
              </a:ext>
            </a:extLst>
          </p:cNvPr>
          <p:cNvSpPr/>
          <p:nvPr/>
        </p:nvSpPr>
        <p:spPr>
          <a:xfrm>
            <a:off x="6461312" y="7516906"/>
            <a:ext cx="154641" cy="138129"/>
          </a:xfrm>
          <a:custGeom>
            <a:avLst/>
            <a:gdLst>
              <a:gd name="connsiteX0" fmla="*/ 0 w 154641"/>
              <a:gd name="connsiteY0" fmla="*/ 0 h 138129"/>
              <a:gd name="connsiteX1" fmla="*/ 26894 w 154641"/>
              <a:gd name="connsiteY1" fmla="*/ 121023 h 138129"/>
              <a:gd name="connsiteX2" fmla="*/ 154641 w 154641"/>
              <a:gd name="connsiteY2" fmla="*/ 134470 h 138129"/>
            </a:gdLst>
            <a:ahLst/>
            <a:cxnLst>
              <a:cxn ang="0">
                <a:pos x="connsiteX0" y="connsiteY0"/>
              </a:cxn>
              <a:cxn ang="0">
                <a:pos x="connsiteX1" y="connsiteY1"/>
              </a:cxn>
              <a:cxn ang="0">
                <a:pos x="connsiteX2" y="connsiteY2"/>
              </a:cxn>
            </a:cxnLst>
            <a:rect l="l" t="t" r="r" b="b"/>
            <a:pathLst>
              <a:path w="154641" h="138129">
                <a:moveTo>
                  <a:pt x="0" y="0"/>
                </a:moveTo>
                <a:cubicBezTo>
                  <a:pt x="560" y="49305"/>
                  <a:pt x="1121" y="98611"/>
                  <a:pt x="26894" y="121023"/>
                </a:cubicBezTo>
                <a:cubicBezTo>
                  <a:pt x="52667" y="143435"/>
                  <a:pt x="103654" y="138952"/>
                  <a:pt x="154641" y="1344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F1BF8EEF-3071-AEE2-3555-5220CAE1680C}"/>
              </a:ext>
            </a:extLst>
          </p:cNvPr>
          <p:cNvSpPr/>
          <p:nvPr/>
        </p:nvSpPr>
        <p:spPr>
          <a:xfrm>
            <a:off x="5708276" y="6696061"/>
            <a:ext cx="954742" cy="706545"/>
          </a:xfrm>
          <a:custGeom>
            <a:avLst/>
            <a:gdLst>
              <a:gd name="connsiteX0" fmla="*/ 0 w 954742"/>
              <a:gd name="connsiteY0" fmla="*/ 27468 h 706545"/>
              <a:gd name="connsiteX1" fmla="*/ 154642 w 954742"/>
              <a:gd name="connsiteY1" fmla="*/ 40915 h 706545"/>
              <a:gd name="connsiteX2" fmla="*/ 699248 w 954742"/>
              <a:gd name="connsiteY2" fmla="*/ 417433 h 706545"/>
              <a:gd name="connsiteX3" fmla="*/ 954742 w 954742"/>
              <a:gd name="connsiteY3" fmla="*/ 706545 h 706545"/>
            </a:gdLst>
            <a:ahLst/>
            <a:cxnLst>
              <a:cxn ang="0">
                <a:pos x="connsiteX0" y="connsiteY0"/>
              </a:cxn>
              <a:cxn ang="0">
                <a:pos x="connsiteX1" y="connsiteY1"/>
              </a:cxn>
              <a:cxn ang="0">
                <a:pos x="connsiteX2" y="connsiteY2"/>
              </a:cxn>
              <a:cxn ang="0">
                <a:pos x="connsiteX3" y="connsiteY3"/>
              </a:cxn>
            </a:cxnLst>
            <a:rect l="l" t="t" r="r" b="b"/>
            <a:pathLst>
              <a:path w="954742" h="706545">
                <a:moveTo>
                  <a:pt x="0" y="27468"/>
                </a:moveTo>
                <a:cubicBezTo>
                  <a:pt x="19050" y="1694"/>
                  <a:pt x="38101" y="-24079"/>
                  <a:pt x="154642" y="40915"/>
                </a:cubicBezTo>
                <a:cubicBezTo>
                  <a:pt x="271183" y="105909"/>
                  <a:pt x="565898" y="306495"/>
                  <a:pt x="699248" y="417433"/>
                </a:cubicBezTo>
                <a:cubicBezTo>
                  <a:pt x="832598" y="528371"/>
                  <a:pt x="893670" y="617458"/>
                  <a:pt x="954742" y="706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85CEDDA7-6FA6-483F-860B-BF6090D155FF}"/>
              </a:ext>
            </a:extLst>
          </p:cNvPr>
          <p:cNvSpPr/>
          <p:nvPr/>
        </p:nvSpPr>
        <p:spPr>
          <a:xfrm>
            <a:off x="6620774" y="7530652"/>
            <a:ext cx="64820" cy="82273"/>
          </a:xfrm>
          <a:custGeom>
            <a:avLst/>
            <a:gdLst>
              <a:gd name="connsiteX0" fmla="*/ 0 w 64820"/>
              <a:gd name="connsiteY0" fmla="*/ 51967 h 82273"/>
              <a:gd name="connsiteX1" fmla="*/ 34505 w 64820"/>
              <a:gd name="connsiteY1" fmla="*/ 208 h 82273"/>
              <a:gd name="connsiteX2" fmla="*/ 64698 w 64820"/>
              <a:gd name="connsiteY2" fmla="*/ 69220 h 82273"/>
              <a:gd name="connsiteX3" fmla="*/ 43132 w 64820"/>
              <a:gd name="connsiteY3" fmla="*/ 82159 h 82273"/>
            </a:gdLst>
            <a:ahLst/>
            <a:cxnLst>
              <a:cxn ang="0">
                <a:pos x="connsiteX0" y="connsiteY0"/>
              </a:cxn>
              <a:cxn ang="0">
                <a:pos x="connsiteX1" y="connsiteY1"/>
              </a:cxn>
              <a:cxn ang="0">
                <a:pos x="connsiteX2" y="connsiteY2"/>
              </a:cxn>
              <a:cxn ang="0">
                <a:pos x="connsiteX3" y="connsiteY3"/>
              </a:cxn>
            </a:cxnLst>
            <a:rect l="l" t="t" r="r" b="b"/>
            <a:pathLst>
              <a:path w="64820" h="82273">
                <a:moveTo>
                  <a:pt x="0" y="51967"/>
                </a:moveTo>
                <a:cubicBezTo>
                  <a:pt x="11861" y="24650"/>
                  <a:pt x="23722" y="-2667"/>
                  <a:pt x="34505" y="208"/>
                </a:cubicBezTo>
                <a:cubicBezTo>
                  <a:pt x="45288" y="3083"/>
                  <a:pt x="64698" y="69220"/>
                  <a:pt x="64698" y="69220"/>
                </a:cubicBezTo>
                <a:cubicBezTo>
                  <a:pt x="66136" y="82878"/>
                  <a:pt x="54634" y="82518"/>
                  <a:pt x="43132" y="821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D1DBBAB7-0C27-2FF8-3E46-F115A6E166D3}"/>
              </a:ext>
            </a:extLst>
          </p:cNvPr>
          <p:cNvSpPr/>
          <p:nvPr/>
        </p:nvSpPr>
        <p:spPr>
          <a:xfrm>
            <a:off x="3450566" y="6767423"/>
            <a:ext cx="802257" cy="254479"/>
          </a:xfrm>
          <a:custGeom>
            <a:avLst/>
            <a:gdLst>
              <a:gd name="connsiteX0" fmla="*/ 0 w 802257"/>
              <a:gd name="connsiteY0" fmla="*/ 0 h 254479"/>
              <a:gd name="connsiteX1" fmla="*/ 349370 w 802257"/>
              <a:gd name="connsiteY1" fmla="*/ 159588 h 254479"/>
              <a:gd name="connsiteX2" fmla="*/ 504645 w 802257"/>
              <a:gd name="connsiteY2" fmla="*/ 81951 h 254479"/>
              <a:gd name="connsiteX3" fmla="*/ 461513 w 802257"/>
              <a:gd name="connsiteY3" fmla="*/ 172528 h 254479"/>
              <a:gd name="connsiteX4" fmla="*/ 802257 w 802257"/>
              <a:gd name="connsiteY4" fmla="*/ 254479 h 25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257" h="254479">
                <a:moveTo>
                  <a:pt x="0" y="0"/>
                </a:moveTo>
                <a:cubicBezTo>
                  <a:pt x="132631" y="72965"/>
                  <a:pt x="265263" y="145930"/>
                  <a:pt x="349370" y="159588"/>
                </a:cubicBezTo>
                <a:cubicBezTo>
                  <a:pt x="433477" y="173246"/>
                  <a:pt x="485955" y="79794"/>
                  <a:pt x="504645" y="81951"/>
                </a:cubicBezTo>
                <a:cubicBezTo>
                  <a:pt x="523335" y="84108"/>
                  <a:pt x="411911" y="143773"/>
                  <a:pt x="461513" y="172528"/>
                </a:cubicBezTo>
                <a:cubicBezTo>
                  <a:pt x="511115" y="201283"/>
                  <a:pt x="656686" y="227881"/>
                  <a:pt x="802257" y="25447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60FE7CB7-1BD1-B103-E480-39D1D5786FFB}"/>
              </a:ext>
            </a:extLst>
          </p:cNvPr>
          <p:cNvSpPr/>
          <p:nvPr/>
        </p:nvSpPr>
        <p:spPr>
          <a:xfrm>
            <a:off x="5792638" y="6926093"/>
            <a:ext cx="168215" cy="108749"/>
          </a:xfrm>
          <a:custGeom>
            <a:avLst/>
            <a:gdLst>
              <a:gd name="connsiteX0" fmla="*/ 0 w 168215"/>
              <a:gd name="connsiteY0" fmla="*/ 108749 h 108749"/>
              <a:gd name="connsiteX1" fmla="*/ 99204 w 168215"/>
              <a:gd name="connsiteY1" fmla="*/ 9545 h 108749"/>
              <a:gd name="connsiteX2" fmla="*/ 168215 w 168215"/>
              <a:gd name="connsiteY2" fmla="*/ 9545 h 108749"/>
            </a:gdLst>
            <a:ahLst/>
            <a:cxnLst>
              <a:cxn ang="0">
                <a:pos x="connsiteX0" y="connsiteY0"/>
              </a:cxn>
              <a:cxn ang="0">
                <a:pos x="connsiteX1" y="connsiteY1"/>
              </a:cxn>
              <a:cxn ang="0">
                <a:pos x="connsiteX2" y="connsiteY2"/>
              </a:cxn>
            </a:cxnLst>
            <a:rect l="l" t="t" r="r" b="b"/>
            <a:pathLst>
              <a:path w="168215" h="108749">
                <a:moveTo>
                  <a:pt x="0" y="108749"/>
                </a:moveTo>
                <a:cubicBezTo>
                  <a:pt x="35584" y="67414"/>
                  <a:pt x="71168" y="26079"/>
                  <a:pt x="99204" y="9545"/>
                </a:cubicBezTo>
                <a:cubicBezTo>
                  <a:pt x="127240" y="-6989"/>
                  <a:pt x="147727" y="1278"/>
                  <a:pt x="168215" y="9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937ADBEC-C1A6-AE60-E3E1-B69C88019EA1}"/>
              </a:ext>
            </a:extLst>
          </p:cNvPr>
          <p:cNvSpPr/>
          <p:nvPr/>
        </p:nvSpPr>
        <p:spPr>
          <a:xfrm>
            <a:off x="5210355" y="8520870"/>
            <a:ext cx="538402" cy="648672"/>
          </a:xfrm>
          <a:custGeom>
            <a:avLst/>
            <a:gdLst>
              <a:gd name="connsiteX0" fmla="*/ 0 w 538402"/>
              <a:gd name="connsiteY0" fmla="*/ 71039 h 648672"/>
              <a:gd name="connsiteX1" fmla="*/ 288985 w 538402"/>
              <a:gd name="connsiteY1" fmla="*/ 88292 h 648672"/>
              <a:gd name="connsiteX2" fmla="*/ 504645 w 538402"/>
              <a:gd name="connsiteY2" fmla="*/ 10655 h 648672"/>
              <a:gd name="connsiteX3" fmla="*/ 487392 w 538402"/>
              <a:gd name="connsiteY3" fmla="*/ 49473 h 648672"/>
              <a:gd name="connsiteX4" fmla="*/ 530524 w 538402"/>
              <a:gd name="connsiteY4" fmla="*/ 450602 h 648672"/>
              <a:gd name="connsiteX5" fmla="*/ 301924 w 538402"/>
              <a:gd name="connsiteY5" fmla="*/ 640383 h 648672"/>
              <a:gd name="connsiteX6" fmla="*/ 17253 w 538402"/>
              <a:gd name="connsiteY6" fmla="*/ 191809 h 648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402" h="648672">
                <a:moveTo>
                  <a:pt x="0" y="71039"/>
                </a:moveTo>
                <a:cubicBezTo>
                  <a:pt x="102438" y="84697"/>
                  <a:pt x="204877" y="98356"/>
                  <a:pt x="288985" y="88292"/>
                </a:cubicBezTo>
                <a:cubicBezTo>
                  <a:pt x="373093" y="78228"/>
                  <a:pt x="504645" y="10655"/>
                  <a:pt x="504645" y="10655"/>
                </a:cubicBezTo>
                <a:cubicBezTo>
                  <a:pt x="537713" y="4185"/>
                  <a:pt x="483079" y="-23852"/>
                  <a:pt x="487392" y="49473"/>
                </a:cubicBezTo>
                <a:cubicBezTo>
                  <a:pt x="491705" y="122798"/>
                  <a:pt x="561435" y="352117"/>
                  <a:pt x="530524" y="450602"/>
                </a:cubicBezTo>
                <a:cubicBezTo>
                  <a:pt x="499613" y="549087"/>
                  <a:pt x="387469" y="683515"/>
                  <a:pt x="301924" y="640383"/>
                </a:cubicBezTo>
                <a:cubicBezTo>
                  <a:pt x="216379" y="597251"/>
                  <a:pt x="116816" y="394530"/>
                  <a:pt x="17253" y="191809"/>
                </a:cubicBezTo>
              </a:path>
            </a:pathLst>
          </a:cu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フリーフォーム 248">
            <a:extLst>
              <a:ext uri="{FF2B5EF4-FFF2-40B4-BE49-F238E27FC236}">
                <a16:creationId xmlns:a16="http://schemas.microsoft.com/office/drawing/2014/main" id="{70F92E28-A107-83B3-9A54-4D9E1BCAD1DF}"/>
              </a:ext>
            </a:extLst>
          </p:cNvPr>
          <p:cNvSpPr/>
          <p:nvPr/>
        </p:nvSpPr>
        <p:spPr>
          <a:xfrm>
            <a:off x="4202237" y="8507037"/>
            <a:ext cx="558986" cy="654586"/>
          </a:xfrm>
          <a:custGeom>
            <a:avLst/>
            <a:gdLst>
              <a:gd name="connsiteX0" fmla="*/ 499159 w 558986"/>
              <a:gd name="connsiteY0" fmla="*/ 54680 h 654586"/>
              <a:gd name="connsiteX1" fmla="*/ 59212 w 558986"/>
              <a:gd name="connsiteY1" fmla="*/ 2921 h 654586"/>
              <a:gd name="connsiteX2" fmla="*/ 3140 w 558986"/>
              <a:gd name="connsiteY2" fmla="*/ 132318 h 654586"/>
              <a:gd name="connsiteX3" fmla="*/ 46272 w 558986"/>
              <a:gd name="connsiteY3" fmla="*/ 369544 h 654586"/>
              <a:gd name="connsiteX4" fmla="*/ 214488 w 558986"/>
              <a:gd name="connsiteY4" fmla="*/ 533446 h 654586"/>
              <a:gd name="connsiteX5" fmla="*/ 529352 w 558986"/>
              <a:gd name="connsiteY5" fmla="*/ 654216 h 654586"/>
              <a:gd name="connsiteX6" fmla="*/ 542291 w 558986"/>
              <a:gd name="connsiteY6" fmla="*/ 494627 h 654586"/>
              <a:gd name="connsiteX7" fmla="*/ 499159 w 558986"/>
              <a:gd name="connsiteY7" fmla="*/ 179763 h 654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986" h="654586">
                <a:moveTo>
                  <a:pt x="499159" y="54680"/>
                </a:moveTo>
                <a:cubicBezTo>
                  <a:pt x="320520" y="22330"/>
                  <a:pt x="141882" y="-10019"/>
                  <a:pt x="59212" y="2921"/>
                </a:cubicBezTo>
                <a:cubicBezTo>
                  <a:pt x="-23458" y="15861"/>
                  <a:pt x="5297" y="71214"/>
                  <a:pt x="3140" y="132318"/>
                </a:cubicBezTo>
                <a:cubicBezTo>
                  <a:pt x="983" y="193422"/>
                  <a:pt x="11047" y="302689"/>
                  <a:pt x="46272" y="369544"/>
                </a:cubicBezTo>
                <a:cubicBezTo>
                  <a:pt x="81497" y="436399"/>
                  <a:pt x="133975" y="486001"/>
                  <a:pt x="214488" y="533446"/>
                </a:cubicBezTo>
                <a:cubicBezTo>
                  <a:pt x="295001" y="580891"/>
                  <a:pt x="474718" y="660686"/>
                  <a:pt x="529352" y="654216"/>
                </a:cubicBezTo>
                <a:cubicBezTo>
                  <a:pt x="583986" y="647746"/>
                  <a:pt x="547323" y="573703"/>
                  <a:pt x="542291" y="494627"/>
                </a:cubicBezTo>
                <a:cubicBezTo>
                  <a:pt x="537259" y="415552"/>
                  <a:pt x="518209" y="297657"/>
                  <a:pt x="499159" y="179763"/>
                </a:cubicBezTo>
              </a:path>
            </a:pathLst>
          </a:cu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3" name="フリーフォーム 272">
            <a:extLst>
              <a:ext uri="{FF2B5EF4-FFF2-40B4-BE49-F238E27FC236}">
                <a16:creationId xmlns:a16="http://schemas.microsoft.com/office/drawing/2014/main" id="{C0B06063-91D1-D8EC-4111-6E80049669E7}"/>
              </a:ext>
            </a:extLst>
          </p:cNvPr>
          <p:cNvSpPr/>
          <p:nvPr/>
        </p:nvSpPr>
        <p:spPr>
          <a:xfrm>
            <a:off x="3132722" y="6498797"/>
            <a:ext cx="1371702" cy="852784"/>
          </a:xfrm>
          <a:custGeom>
            <a:avLst/>
            <a:gdLst>
              <a:gd name="connsiteX0" fmla="*/ 281810 w 1371702"/>
              <a:gd name="connsiteY0" fmla="*/ 388 h 852784"/>
              <a:gd name="connsiteX1" fmla="*/ 362832 w 1371702"/>
              <a:gd name="connsiteY1" fmla="*/ 116135 h 852784"/>
              <a:gd name="connsiteX2" fmla="*/ 368620 w 1371702"/>
              <a:gd name="connsiteY2" fmla="*/ 237669 h 852784"/>
              <a:gd name="connsiteX3" fmla="*/ 860544 w 1371702"/>
              <a:gd name="connsiteY3" fmla="*/ 428651 h 852784"/>
              <a:gd name="connsiteX4" fmla="*/ 808458 w 1371702"/>
              <a:gd name="connsiteY4" fmla="*/ 353416 h 852784"/>
              <a:gd name="connsiteX5" fmla="*/ 1294594 w 1371702"/>
              <a:gd name="connsiteY5" fmla="*/ 498099 h 852784"/>
              <a:gd name="connsiteX6" fmla="*/ 1369830 w 1371702"/>
              <a:gd name="connsiteY6" fmla="*/ 654357 h 852784"/>
              <a:gd name="connsiteX7" fmla="*/ 1288807 w 1371702"/>
              <a:gd name="connsiteY7" fmla="*/ 851127 h 852784"/>
              <a:gd name="connsiteX8" fmla="*/ 1063101 w 1371702"/>
              <a:gd name="connsiteY8" fmla="*/ 741168 h 852784"/>
              <a:gd name="connsiteX9" fmla="*/ 495941 w 1371702"/>
              <a:gd name="connsiteY9" fmla="*/ 608059 h 852784"/>
              <a:gd name="connsiteX10" fmla="*/ 9805 w 1371702"/>
              <a:gd name="connsiteY10" fmla="*/ 237669 h 852784"/>
              <a:gd name="connsiteX11" fmla="*/ 177637 w 1371702"/>
              <a:gd name="connsiteY11" fmla="*/ 272393 h 852784"/>
              <a:gd name="connsiteX12" fmla="*/ 270235 w 1371702"/>
              <a:gd name="connsiteY12" fmla="*/ 156646 h 852784"/>
              <a:gd name="connsiteX13" fmla="*/ 281810 w 1371702"/>
              <a:gd name="connsiteY13" fmla="*/ 388 h 852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1702" h="852784">
                <a:moveTo>
                  <a:pt x="281810" y="388"/>
                </a:moveTo>
                <a:cubicBezTo>
                  <a:pt x="297243" y="-6364"/>
                  <a:pt x="348364" y="76588"/>
                  <a:pt x="362832" y="116135"/>
                </a:cubicBezTo>
                <a:cubicBezTo>
                  <a:pt x="377300" y="155682"/>
                  <a:pt x="285668" y="185583"/>
                  <a:pt x="368620" y="237669"/>
                </a:cubicBezTo>
                <a:cubicBezTo>
                  <a:pt x="451572" y="289755"/>
                  <a:pt x="787238" y="409360"/>
                  <a:pt x="860544" y="428651"/>
                </a:cubicBezTo>
                <a:cubicBezTo>
                  <a:pt x="933850" y="447942"/>
                  <a:pt x="736116" y="341841"/>
                  <a:pt x="808458" y="353416"/>
                </a:cubicBezTo>
                <a:cubicBezTo>
                  <a:pt x="880800" y="364991"/>
                  <a:pt x="1201032" y="447942"/>
                  <a:pt x="1294594" y="498099"/>
                </a:cubicBezTo>
                <a:cubicBezTo>
                  <a:pt x="1388156" y="548256"/>
                  <a:pt x="1370794" y="595519"/>
                  <a:pt x="1369830" y="654357"/>
                </a:cubicBezTo>
                <a:cubicBezTo>
                  <a:pt x="1368866" y="713195"/>
                  <a:pt x="1339928" y="836659"/>
                  <a:pt x="1288807" y="851127"/>
                </a:cubicBezTo>
                <a:cubicBezTo>
                  <a:pt x="1237686" y="865595"/>
                  <a:pt x="1195245" y="781679"/>
                  <a:pt x="1063101" y="741168"/>
                </a:cubicBezTo>
                <a:cubicBezTo>
                  <a:pt x="930957" y="700657"/>
                  <a:pt x="671490" y="691976"/>
                  <a:pt x="495941" y="608059"/>
                </a:cubicBezTo>
                <a:cubicBezTo>
                  <a:pt x="320392" y="524142"/>
                  <a:pt x="62856" y="293613"/>
                  <a:pt x="9805" y="237669"/>
                </a:cubicBezTo>
                <a:cubicBezTo>
                  <a:pt x="-43246" y="181725"/>
                  <a:pt x="134232" y="285897"/>
                  <a:pt x="177637" y="272393"/>
                </a:cubicBezTo>
                <a:cubicBezTo>
                  <a:pt x="221042" y="258889"/>
                  <a:pt x="250944" y="202945"/>
                  <a:pt x="270235" y="156646"/>
                </a:cubicBezTo>
                <a:cubicBezTo>
                  <a:pt x="289526" y="110347"/>
                  <a:pt x="266377" y="7140"/>
                  <a:pt x="281810" y="38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フリーフォーム 273">
            <a:extLst>
              <a:ext uri="{FF2B5EF4-FFF2-40B4-BE49-F238E27FC236}">
                <a16:creationId xmlns:a16="http://schemas.microsoft.com/office/drawing/2014/main" id="{109873F1-6373-812E-9BE6-E32CC00CE2D4}"/>
              </a:ext>
            </a:extLst>
          </p:cNvPr>
          <p:cNvSpPr/>
          <p:nvPr/>
        </p:nvSpPr>
        <p:spPr>
          <a:xfrm>
            <a:off x="3031060" y="6391369"/>
            <a:ext cx="507535" cy="456508"/>
          </a:xfrm>
          <a:custGeom>
            <a:avLst/>
            <a:gdLst>
              <a:gd name="connsiteX0" fmla="*/ 267725 w 507535"/>
              <a:gd name="connsiteY0" fmla="*/ 3644 h 456508"/>
              <a:gd name="connsiteX1" fmla="*/ 279299 w 507535"/>
              <a:gd name="connsiteY1" fmla="*/ 73092 h 456508"/>
              <a:gd name="connsiteX2" fmla="*/ 18869 w 507535"/>
              <a:gd name="connsiteY2" fmla="*/ 235137 h 456508"/>
              <a:gd name="connsiteX3" fmla="*/ 42018 w 507535"/>
              <a:gd name="connsiteY3" fmla="*/ 431907 h 456508"/>
              <a:gd name="connsiteX4" fmla="*/ 215639 w 507535"/>
              <a:gd name="connsiteY4" fmla="*/ 437694 h 456508"/>
              <a:gd name="connsiteX5" fmla="*/ 435558 w 507535"/>
              <a:gd name="connsiteY5" fmla="*/ 287223 h 456508"/>
              <a:gd name="connsiteX6" fmla="*/ 499218 w 507535"/>
              <a:gd name="connsiteY6" fmla="*/ 177264 h 456508"/>
              <a:gd name="connsiteX7" fmla="*/ 267725 w 507535"/>
              <a:gd name="connsiteY7" fmla="*/ 3644 h 456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535" h="456508">
                <a:moveTo>
                  <a:pt x="267725" y="3644"/>
                </a:moveTo>
                <a:cubicBezTo>
                  <a:pt x="231072" y="-13718"/>
                  <a:pt x="320775" y="34510"/>
                  <a:pt x="279299" y="73092"/>
                </a:cubicBezTo>
                <a:cubicBezTo>
                  <a:pt x="237823" y="111674"/>
                  <a:pt x="58416" y="175335"/>
                  <a:pt x="18869" y="235137"/>
                </a:cubicBezTo>
                <a:cubicBezTo>
                  <a:pt x="-20678" y="294940"/>
                  <a:pt x="9223" y="398148"/>
                  <a:pt x="42018" y="431907"/>
                </a:cubicBezTo>
                <a:cubicBezTo>
                  <a:pt x="74813" y="465666"/>
                  <a:pt x="150049" y="461808"/>
                  <a:pt x="215639" y="437694"/>
                </a:cubicBezTo>
                <a:cubicBezTo>
                  <a:pt x="281229" y="413580"/>
                  <a:pt x="388295" y="330628"/>
                  <a:pt x="435558" y="287223"/>
                </a:cubicBezTo>
                <a:cubicBezTo>
                  <a:pt x="482821" y="243818"/>
                  <a:pt x="526226" y="223563"/>
                  <a:pt x="499218" y="177264"/>
                </a:cubicBezTo>
                <a:cubicBezTo>
                  <a:pt x="472210" y="130965"/>
                  <a:pt x="304378" y="21006"/>
                  <a:pt x="267725" y="3644"/>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フリーフォーム 274">
            <a:extLst>
              <a:ext uri="{FF2B5EF4-FFF2-40B4-BE49-F238E27FC236}">
                <a16:creationId xmlns:a16="http://schemas.microsoft.com/office/drawing/2014/main" id="{29209FB5-E3B6-E344-499C-FA020B435AA2}"/>
              </a:ext>
            </a:extLst>
          </p:cNvPr>
          <p:cNvSpPr/>
          <p:nvPr/>
        </p:nvSpPr>
        <p:spPr>
          <a:xfrm>
            <a:off x="4514127" y="6869100"/>
            <a:ext cx="718484" cy="346670"/>
          </a:xfrm>
          <a:custGeom>
            <a:avLst/>
            <a:gdLst>
              <a:gd name="connsiteX0" fmla="*/ 109959 w 718484"/>
              <a:gd name="connsiteY0" fmla="*/ 475 h 346670"/>
              <a:gd name="connsiteX1" fmla="*/ 410901 w 718484"/>
              <a:gd name="connsiteY1" fmla="*/ 81497 h 346670"/>
              <a:gd name="connsiteX2" fmla="*/ 393539 w 718484"/>
              <a:gd name="connsiteY2" fmla="*/ 231968 h 346670"/>
              <a:gd name="connsiteX3" fmla="*/ 509286 w 718484"/>
              <a:gd name="connsiteY3" fmla="*/ 266692 h 346670"/>
              <a:gd name="connsiteX4" fmla="*/ 434050 w 718484"/>
              <a:gd name="connsiteY4" fmla="*/ 104647 h 346670"/>
              <a:gd name="connsiteX5" fmla="*/ 572946 w 718484"/>
              <a:gd name="connsiteY5" fmla="*/ 6262 h 346670"/>
              <a:gd name="connsiteX6" fmla="*/ 717630 w 718484"/>
              <a:gd name="connsiteY6" fmla="*/ 208819 h 346670"/>
              <a:gd name="connsiteX7" fmla="*/ 503498 w 718484"/>
              <a:gd name="connsiteY7" fmla="*/ 312991 h 346670"/>
              <a:gd name="connsiteX8" fmla="*/ 162045 w 718484"/>
              <a:gd name="connsiteY8" fmla="*/ 341928 h 346670"/>
              <a:gd name="connsiteX9" fmla="*/ 115746 w 718484"/>
              <a:gd name="connsiteY9" fmla="*/ 226181 h 346670"/>
              <a:gd name="connsiteX10" fmla="*/ 0 w 718484"/>
              <a:gd name="connsiteY10" fmla="*/ 116222 h 346670"/>
              <a:gd name="connsiteX11" fmla="*/ 115746 w 718484"/>
              <a:gd name="connsiteY11" fmla="*/ 116222 h 346670"/>
              <a:gd name="connsiteX12" fmla="*/ 109959 w 718484"/>
              <a:gd name="connsiteY12" fmla="*/ 475 h 346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8484" h="346670">
                <a:moveTo>
                  <a:pt x="109959" y="475"/>
                </a:moveTo>
                <a:cubicBezTo>
                  <a:pt x="159152" y="-5313"/>
                  <a:pt x="363638" y="42915"/>
                  <a:pt x="410901" y="81497"/>
                </a:cubicBezTo>
                <a:cubicBezTo>
                  <a:pt x="458164" y="120079"/>
                  <a:pt x="377142" y="201102"/>
                  <a:pt x="393539" y="231968"/>
                </a:cubicBezTo>
                <a:cubicBezTo>
                  <a:pt x="409937" y="262834"/>
                  <a:pt x="502534" y="287912"/>
                  <a:pt x="509286" y="266692"/>
                </a:cubicBezTo>
                <a:cubicBezTo>
                  <a:pt x="516038" y="245472"/>
                  <a:pt x="423440" y="148052"/>
                  <a:pt x="434050" y="104647"/>
                </a:cubicBezTo>
                <a:cubicBezTo>
                  <a:pt x="444660" y="61242"/>
                  <a:pt x="525683" y="-11100"/>
                  <a:pt x="572946" y="6262"/>
                </a:cubicBezTo>
                <a:cubicBezTo>
                  <a:pt x="620209" y="23624"/>
                  <a:pt x="729205" y="157698"/>
                  <a:pt x="717630" y="208819"/>
                </a:cubicBezTo>
                <a:cubicBezTo>
                  <a:pt x="706055" y="259940"/>
                  <a:pt x="596095" y="290806"/>
                  <a:pt x="503498" y="312991"/>
                </a:cubicBezTo>
                <a:cubicBezTo>
                  <a:pt x="410901" y="335176"/>
                  <a:pt x="226670" y="356396"/>
                  <a:pt x="162045" y="341928"/>
                </a:cubicBezTo>
                <a:cubicBezTo>
                  <a:pt x="97420" y="327460"/>
                  <a:pt x="142754" y="263799"/>
                  <a:pt x="115746" y="226181"/>
                </a:cubicBezTo>
                <a:cubicBezTo>
                  <a:pt x="88738" y="188563"/>
                  <a:pt x="0" y="134548"/>
                  <a:pt x="0" y="116222"/>
                </a:cubicBezTo>
                <a:cubicBezTo>
                  <a:pt x="0" y="97896"/>
                  <a:pt x="96455" y="131655"/>
                  <a:pt x="115746" y="116222"/>
                </a:cubicBezTo>
                <a:cubicBezTo>
                  <a:pt x="135037" y="100789"/>
                  <a:pt x="60766" y="6263"/>
                  <a:pt x="109959" y="475"/>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フリーフォーム 275">
            <a:extLst>
              <a:ext uri="{FF2B5EF4-FFF2-40B4-BE49-F238E27FC236}">
                <a16:creationId xmlns:a16="http://schemas.microsoft.com/office/drawing/2014/main" id="{53DB14A4-2433-A095-3CFB-516F4BCD058A}"/>
              </a:ext>
            </a:extLst>
          </p:cNvPr>
          <p:cNvSpPr/>
          <p:nvPr/>
        </p:nvSpPr>
        <p:spPr>
          <a:xfrm>
            <a:off x="4657103" y="6868031"/>
            <a:ext cx="474649" cy="322112"/>
          </a:xfrm>
          <a:custGeom>
            <a:avLst/>
            <a:gdLst>
              <a:gd name="connsiteX0" fmla="*/ 1707 w 474649"/>
              <a:gd name="connsiteY0" fmla="*/ 13118 h 322112"/>
              <a:gd name="connsiteX1" fmla="*/ 140603 w 474649"/>
              <a:gd name="connsiteY1" fmla="*/ 70992 h 322112"/>
              <a:gd name="connsiteX2" fmla="*/ 198477 w 474649"/>
              <a:gd name="connsiteY2" fmla="*/ 198313 h 322112"/>
              <a:gd name="connsiteX3" fmla="*/ 343160 w 474649"/>
              <a:gd name="connsiteY3" fmla="*/ 308273 h 322112"/>
              <a:gd name="connsiteX4" fmla="*/ 291074 w 474649"/>
              <a:gd name="connsiteY4" fmla="*/ 128865 h 322112"/>
              <a:gd name="connsiteX5" fmla="*/ 424183 w 474649"/>
              <a:gd name="connsiteY5" fmla="*/ 1544 h 322112"/>
              <a:gd name="connsiteX6" fmla="*/ 464694 w 474649"/>
              <a:gd name="connsiteY6" fmla="*/ 215675 h 322112"/>
              <a:gd name="connsiteX7" fmla="*/ 250563 w 474649"/>
              <a:gd name="connsiteY7" fmla="*/ 319847 h 322112"/>
              <a:gd name="connsiteX8" fmla="*/ 76943 w 474649"/>
              <a:gd name="connsiteY8" fmla="*/ 123078 h 322112"/>
              <a:gd name="connsiteX9" fmla="*/ 1707 w 474649"/>
              <a:gd name="connsiteY9" fmla="*/ 13118 h 32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4649" h="322112">
                <a:moveTo>
                  <a:pt x="1707" y="13118"/>
                </a:moveTo>
                <a:cubicBezTo>
                  <a:pt x="12317" y="4437"/>
                  <a:pt x="107808" y="40126"/>
                  <a:pt x="140603" y="70992"/>
                </a:cubicBezTo>
                <a:cubicBezTo>
                  <a:pt x="173398" y="101858"/>
                  <a:pt x="164718" y="158766"/>
                  <a:pt x="198477" y="198313"/>
                </a:cubicBezTo>
                <a:cubicBezTo>
                  <a:pt x="232236" y="237860"/>
                  <a:pt x="327727" y="319848"/>
                  <a:pt x="343160" y="308273"/>
                </a:cubicBezTo>
                <a:cubicBezTo>
                  <a:pt x="358593" y="296698"/>
                  <a:pt x="277570" y="179986"/>
                  <a:pt x="291074" y="128865"/>
                </a:cubicBezTo>
                <a:cubicBezTo>
                  <a:pt x="304578" y="77744"/>
                  <a:pt x="395246" y="-12924"/>
                  <a:pt x="424183" y="1544"/>
                </a:cubicBezTo>
                <a:cubicBezTo>
                  <a:pt x="453120" y="16012"/>
                  <a:pt x="493631" y="162625"/>
                  <a:pt x="464694" y="215675"/>
                </a:cubicBezTo>
                <a:cubicBezTo>
                  <a:pt x="435757" y="268725"/>
                  <a:pt x="315188" y="335280"/>
                  <a:pt x="250563" y="319847"/>
                </a:cubicBezTo>
                <a:cubicBezTo>
                  <a:pt x="185938" y="304414"/>
                  <a:pt x="122277" y="172270"/>
                  <a:pt x="76943" y="123078"/>
                </a:cubicBezTo>
                <a:cubicBezTo>
                  <a:pt x="31609" y="73886"/>
                  <a:pt x="-8903" y="21799"/>
                  <a:pt x="1707" y="1311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フリーフォーム 276">
            <a:extLst>
              <a:ext uri="{FF2B5EF4-FFF2-40B4-BE49-F238E27FC236}">
                <a16:creationId xmlns:a16="http://schemas.microsoft.com/office/drawing/2014/main" id="{01B8E0E9-8022-F81D-326A-3A752E8D4F5A}"/>
              </a:ext>
            </a:extLst>
          </p:cNvPr>
          <p:cNvSpPr/>
          <p:nvPr/>
        </p:nvSpPr>
        <p:spPr>
          <a:xfrm>
            <a:off x="5142952" y="6735272"/>
            <a:ext cx="1618110" cy="946096"/>
          </a:xfrm>
          <a:custGeom>
            <a:avLst/>
            <a:gdLst>
              <a:gd name="connsiteX0" fmla="*/ 59868 w 1618110"/>
              <a:gd name="connsiteY0" fmla="*/ 70642 h 946096"/>
              <a:gd name="connsiteX1" fmla="*/ 511281 w 1618110"/>
              <a:gd name="connsiteY1" fmla="*/ 1194 h 946096"/>
              <a:gd name="connsiteX2" fmla="*/ 812223 w 1618110"/>
              <a:gd name="connsiteY2" fmla="*/ 128515 h 946096"/>
              <a:gd name="connsiteX3" fmla="*/ 835372 w 1618110"/>
              <a:gd name="connsiteY3" fmla="*/ 93791 h 946096"/>
              <a:gd name="connsiteX4" fmla="*/ 1362020 w 1618110"/>
              <a:gd name="connsiteY4" fmla="*/ 487331 h 946096"/>
              <a:gd name="connsiteX5" fmla="*/ 1553002 w 1618110"/>
              <a:gd name="connsiteY5" fmla="*/ 684100 h 946096"/>
              <a:gd name="connsiteX6" fmla="*/ 1605089 w 1618110"/>
              <a:gd name="connsiteY6" fmla="*/ 857720 h 946096"/>
              <a:gd name="connsiteX7" fmla="*/ 1333083 w 1618110"/>
              <a:gd name="connsiteY7" fmla="*/ 944531 h 946096"/>
              <a:gd name="connsiteX8" fmla="*/ 1309934 w 1618110"/>
              <a:gd name="connsiteY8" fmla="*/ 788272 h 946096"/>
              <a:gd name="connsiteX9" fmla="*/ 893245 w 1618110"/>
              <a:gd name="connsiteY9" fmla="*/ 423670 h 946096"/>
              <a:gd name="connsiteX10" fmla="*/ 621240 w 1618110"/>
              <a:gd name="connsiteY10" fmla="*/ 342647 h 946096"/>
              <a:gd name="connsiteX11" fmla="*/ 140891 w 1618110"/>
              <a:gd name="connsiteY11" fmla="*/ 417882 h 946096"/>
              <a:gd name="connsiteX12" fmla="*/ 158253 w 1618110"/>
              <a:gd name="connsiteY12" fmla="*/ 278986 h 946096"/>
              <a:gd name="connsiteX13" fmla="*/ 13570 w 1618110"/>
              <a:gd name="connsiteY13" fmla="*/ 169027 h 946096"/>
              <a:gd name="connsiteX14" fmla="*/ 59868 w 1618110"/>
              <a:gd name="connsiteY14" fmla="*/ 70642 h 946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18110" h="946096">
                <a:moveTo>
                  <a:pt x="59868" y="70642"/>
                </a:moveTo>
                <a:cubicBezTo>
                  <a:pt x="142820" y="42670"/>
                  <a:pt x="385889" y="-8452"/>
                  <a:pt x="511281" y="1194"/>
                </a:cubicBezTo>
                <a:cubicBezTo>
                  <a:pt x="636674" y="10839"/>
                  <a:pt x="758208" y="113082"/>
                  <a:pt x="812223" y="128515"/>
                </a:cubicBezTo>
                <a:cubicBezTo>
                  <a:pt x="866238" y="143948"/>
                  <a:pt x="743739" y="33988"/>
                  <a:pt x="835372" y="93791"/>
                </a:cubicBezTo>
                <a:cubicBezTo>
                  <a:pt x="927005" y="153594"/>
                  <a:pt x="1242415" y="388946"/>
                  <a:pt x="1362020" y="487331"/>
                </a:cubicBezTo>
                <a:cubicBezTo>
                  <a:pt x="1481625" y="585716"/>
                  <a:pt x="1512491" y="622369"/>
                  <a:pt x="1553002" y="684100"/>
                </a:cubicBezTo>
                <a:cubicBezTo>
                  <a:pt x="1593513" y="745831"/>
                  <a:pt x="1641742" y="814315"/>
                  <a:pt x="1605089" y="857720"/>
                </a:cubicBezTo>
                <a:cubicBezTo>
                  <a:pt x="1568436" y="901125"/>
                  <a:pt x="1382276" y="956106"/>
                  <a:pt x="1333083" y="944531"/>
                </a:cubicBezTo>
                <a:cubicBezTo>
                  <a:pt x="1283891" y="932956"/>
                  <a:pt x="1383240" y="875082"/>
                  <a:pt x="1309934" y="788272"/>
                </a:cubicBezTo>
                <a:cubicBezTo>
                  <a:pt x="1236628" y="701462"/>
                  <a:pt x="1008027" y="497941"/>
                  <a:pt x="893245" y="423670"/>
                </a:cubicBezTo>
                <a:cubicBezTo>
                  <a:pt x="778463" y="349399"/>
                  <a:pt x="746632" y="343612"/>
                  <a:pt x="621240" y="342647"/>
                </a:cubicBezTo>
                <a:cubicBezTo>
                  <a:pt x="495848" y="341682"/>
                  <a:pt x="218055" y="428492"/>
                  <a:pt x="140891" y="417882"/>
                </a:cubicBezTo>
                <a:cubicBezTo>
                  <a:pt x="63727" y="407272"/>
                  <a:pt x="179473" y="320462"/>
                  <a:pt x="158253" y="278986"/>
                </a:cubicBezTo>
                <a:cubicBezTo>
                  <a:pt x="137033" y="237510"/>
                  <a:pt x="27074" y="201822"/>
                  <a:pt x="13570" y="169027"/>
                </a:cubicBezTo>
                <a:cubicBezTo>
                  <a:pt x="66" y="136232"/>
                  <a:pt x="-23084" y="98614"/>
                  <a:pt x="59868" y="70642"/>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8" name="フリーフォーム 277">
            <a:extLst>
              <a:ext uri="{FF2B5EF4-FFF2-40B4-BE49-F238E27FC236}">
                <a16:creationId xmlns:a16="http://schemas.microsoft.com/office/drawing/2014/main" id="{EFDEBA79-FE6D-95EF-FA42-A2500551EBC5}"/>
              </a:ext>
            </a:extLst>
          </p:cNvPr>
          <p:cNvSpPr/>
          <p:nvPr/>
        </p:nvSpPr>
        <p:spPr>
          <a:xfrm>
            <a:off x="6457430" y="7309016"/>
            <a:ext cx="344918" cy="351618"/>
          </a:xfrm>
          <a:custGeom>
            <a:avLst/>
            <a:gdLst>
              <a:gd name="connsiteX0" fmla="*/ 105416 w 344918"/>
              <a:gd name="connsiteY0" fmla="*/ 397 h 351618"/>
              <a:gd name="connsiteX1" fmla="*/ 122778 w 344918"/>
              <a:gd name="connsiteY1" fmla="*/ 110356 h 351618"/>
              <a:gd name="connsiteX2" fmla="*/ 18605 w 344918"/>
              <a:gd name="connsiteY2" fmla="*/ 214528 h 351618"/>
              <a:gd name="connsiteX3" fmla="*/ 30180 w 344918"/>
              <a:gd name="connsiteY3" fmla="*/ 324488 h 351618"/>
              <a:gd name="connsiteX4" fmla="*/ 313760 w 344918"/>
              <a:gd name="connsiteY4" fmla="*/ 347637 h 351618"/>
              <a:gd name="connsiteX5" fmla="*/ 331122 w 344918"/>
              <a:gd name="connsiteY5" fmla="*/ 260827 h 351618"/>
              <a:gd name="connsiteX6" fmla="*/ 255886 w 344918"/>
              <a:gd name="connsiteY6" fmla="*/ 150868 h 351618"/>
              <a:gd name="connsiteX7" fmla="*/ 105416 w 344918"/>
              <a:gd name="connsiteY7" fmla="*/ 397 h 35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918" h="351618">
                <a:moveTo>
                  <a:pt x="105416" y="397"/>
                </a:moveTo>
                <a:cubicBezTo>
                  <a:pt x="83231" y="-6355"/>
                  <a:pt x="137246" y="74668"/>
                  <a:pt x="122778" y="110356"/>
                </a:cubicBezTo>
                <a:cubicBezTo>
                  <a:pt x="108310" y="146044"/>
                  <a:pt x="34038" y="178839"/>
                  <a:pt x="18605" y="214528"/>
                </a:cubicBezTo>
                <a:cubicBezTo>
                  <a:pt x="3172" y="250217"/>
                  <a:pt x="-19013" y="302303"/>
                  <a:pt x="30180" y="324488"/>
                </a:cubicBezTo>
                <a:cubicBezTo>
                  <a:pt x="79372" y="346673"/>
                  <a:pt x="263603" y="358247"/>
                  <a:pt x="313760" y="347637"/>
                </a:cubicBezTo>
                <a:cubicBezTo>
                  <a:pt x="363917" y="337027"/>
                  <a:pt x="340768" y="293622"/>
                  <a:pt x="331122" y="260827"/>
                </a:cubicBezTo>
                <a:cubicBezTo>
                  <a:pt x="321476" y="228032"/>
                  <a:pt x="291575" y="191379"/>
                  <a:pt x="255886" y="150868"/>
                </a:cubicBezTo>
                <a:cubicBezTo>
                  <a:pt x="220197" y="110357"/>
                  <a:pt x="127601" y="7149"/>
                  <a:pt x="105416" y="397"/>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9" name="フリーフォーム 278">
            <a:extLst>
              <a:ext uri="{FF2B5EF4-FFF2-40B4-BE49-F238E27FC236}">
                <a16:creationId xmlns:a16="http://schemas.microsoft.com/office/drawing/2014/main" id="{C029C2D3-6E17-0FDC-8A35-A43C16CC08E3}"/>
              </a:ext>
            </a:extLst>
          </p:cNvPr>
          <p:cNvSpPr/>
          <p:nvPr/>
        </p:nvSpPr>
        <p:spPr>
          <a:xfrm>
            <a:off x="4393881" y="6906321"/>
            <a:ext cx="317808" cy="428414"/>
          </a:xfrm>
          <a:custGeom>
            <a:avLst/>
            <a:gdLst>
              <a:gd name="connsiteX0" fmla="*/ 21861 w 317808"/>
              <a:gd name="connsiteY0" fmla="*/ 15340 h 428414"/>
              <a:gd name="connsiteX1" fmla="*/ 114458 w 317808"/>
              <a:gd name="connsiteY1" fmla="*/ 351006 h 428414"/>
              <a:gd name="connsiteX2" fmla="*/ 4499 w 317808"/>
              <a:gd name="connsiteY2" fmla="*/ 426241 h 428414"/>
              <a:gd name="connsiteX3" fmla="*/ 299653 w 317808"/>
              <a:gd name="connsiteY3" fmla="*/ 403092 h 428414"/>
              <a:gd name="connsiteX4" fmla="*/ 282291 w 317808"/>
              <a:gd name="connsiteY4" fmla="*/ 351006 h 428414"/>
              <a:gd name="connsiteX5" fmla="*/ 253354 w 317808"/>
              <a:gd name="connsiteY5" fmla="*/ 84788 h 428414"/>
              <a:gd name="connsiteX6" fmla="*/ 21861 w 317808"/>
              <a:gd name="connsiteY6" fmla="*/ 15340 h 42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808" h="428414">
                <a:moveTo>
                  <a:pt x="21861" y="15340"/>
                </a:moveTo>
                <a:cubicBezTo>
                  <a:pt x="-1288" y="59710"/>
                  <a:pt x="117352" y="282523"/>
                  <a:pt x="114458" y="351006"/>
                </a:cubicBezTo>
                <a:cubicBezTo>
                  <a:pt x="111564" y="419489"/>
                  <a:pt x="-26367" y="417560"/>
                  <a:pt x="4499" y="426241"/>
                </a:cubicBezTo>
                <a:cubicBezTo>
                  <a:pt x="35365" y="434922"/>
                  <a:pt x="253354" y="415631"/>
                  <a:pt x="299653" y="403092"/>
                </a:cubicBezTo>
                <a:cubicBezTo>
                  <a:pt x="345952" y="390553"/>
                  <a:pt x="290007" y="404057"/>
                  <a:pt x="282291" y="351006"/>
                </a:cubicBezTo>
                <a:cubicBezTo>
                  <a:pt x="274575" y="297955"/>
                  <a:pt x="292901" y="137839"/>
                  <a:pt x="253354" y="84788"/>
                </a:cubicBezTo>
                <a:cubicBezTo>
                  <a:pt x="213807" y="31737"/>
                  <a:pt x="45010" y="-29030"/>
                  <a:pt x="21861" y="15340"/>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0" name="フリーフォーム 279">
            <a:extLst>
              <a:ext uri="{FF2B5EF4-FFF2-40B4-BE49-F238E27FC236}">
                <a16:creationId xmlns:a16="http://schemas.microsoft.com/office/drawing/2014/main" id="{9C673CA2-2569-A482-EC5F-83A23F32E022}"/>
              </a:ext>
            </a:extLst>
          </p:cNvPr>
          <p:cNvSpPr/>
          <p:nvPr/>
        </p:nvSpPr>
        <p:spPr>
          <a:xfrm>
            <a:off x="5102473" y="6845866"/>
            <a:ext cx="360783" cy="394236"/>
          </a:xfrm>
          <a:custGeom>
            <a:avLst/>
            <a:gdLst>
              <a:gd name="connsiteX0" fmla="*/ 1962 w 360783"/>
              <a:gd name="connsiteY0" fmla="*/ 17921 h 394236"/>
              <a:gd name="connsiteX1" fmla="*/ 100347 w 360783"/>
              <a:gd name="connsiteY1" fmla="*/ 203116 h 394236"/>
              <a:gd name="connsiteX2" fmla="*/ 77198 w 360783"/>
              <a:gd name="connsiteY2" fmla="*/ 289926 h 394236"/>
              <a:gd name="connsiteX3" fmla="*/ 36686 w 360783"/>
              <a:gd name="connsiteY3" fmla="*/ 336225 h 394236"/>
              <a:gd name="connsiteX4" fmla="*/ 326054 w 360783"/>
              <a:gd name="connsiteY4" fmla="*/ 394099 h 394236"/>
              <a:gd name="connsiteX5" fmla="*/ 343416 w 360783"/>
              <a:gd name="connsiteY5" fmla="*/ 318863 h 394236"/>
              <a:gd name="connsiteX6" fmla="*/ 216094 w 360783"/>
              <a:gd name="connsiteY6" fmla="*/ 203116 h 394236"/>
              <a:gd name="connsiteX7" fmla="*/ 204519 w 360783"/>
              <a:gd name="connsiteY7" fmla="*/ 29496 h 394236"/>
              <a:gd name="connsiteX8" fmla="*/ 1962 w 360783"/>
              <a:gd name="connsiteY8" fmla="*/ 17921 h 394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783" h="394236">
                <a:moveTo>
                  <a:pt x="1962" y="17921"/>
                </a:moveTo>
                <a:cubicBezTo>
                  <a:pt x="-15400" y="46858"/>
                  <a:pt x="87808" y="157782"/>
                  <a:pt x="100347" y="203116"/>
                </a:cubicBezTo>
                <a:cubicBezTo>
                  <a:pt x="112886" y="248450"/>
                  <a:pt x="87808" y="267741"/>
                  <a:pt x="77198" y="289926"/>
                </a:cubicBezTo>
                <a:cubicBezTo>
                  <a:pt x="66588" y="312111"/>
                  <a:pt x="-4790" y="318863"/>
                  <a:pt x="36686" y="336225"/>
                </a:cubicBezTo>
                <a:cubicBezTo>
                  <a:pt x="78162" y="353587"/>
                  <a:pt x="274932" y="396993"/>
                  <a:pt x="326054" y="394099"/>
                </a:cubicBezTo>
                <a:cubicBezTo>
                  <a:pt x="377176" y="391205"/>
                  <a:pt x="361743" y="350693"/>
                  <a:pt x="343416" y="318863"/>
                </a:cubicBezTo>
                <a:cubicBezTo>
                  <a:pt x="325089" y="287033"/>
                  <a:pt x="239243" y="251344"/>
                  <a:pt x="216094" y="203116"/>
                </a:cubicBezTo>
                <a:cubicBezTo>
                  <a:pt x="192945" y="154888"/>
                  <a:pt x="237314" y="62291"/>
                  <a:pt x="204519" y="29496"/>
                </a:cubicBezTo>
                <a:cubicBezTo>
                  <a:pt x="171724" y="-3299"/>
                  <a:pt x="19324" y="-11016"/>
                  <a:pt x="1962" y="17921"/>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3" name="円/楕円 282">
            <a:extLst>
              <a:ext uri="{FF2B5EF4-FFF2-40B4-BE49-F238E27FC236}">
                <a16:creationId xmlns:a16="http://schemas.microsoft.com/office/drawing/2014/main" id="{94B1B78A-5E1B-2C0A-0352-0B8FA28CDD62}"/>
              </a:ext>
            </a:extLst>
          </p:cNvPr>
          <p:cNvSpPr/>
          <p:nvPr/>
        </p:nvSpPr>
        <p:spPr>
          <a:xfrm>
            <a:off x="4687108" y="7284789"/>
            <a:ext cx="629032" cy="629032"/>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84" name="グループ化 283">
            <a:extLst>
              <a:ext uri="{FF2B5EF4-FFF2-40B4-BE49-F238E27FC236}">
                <a16:creationId xmlns:a16="http://schemas.microsoft.com/office/drawing/2014/main" id="{3150A175-24C2-6536-C157-89485DDBC581}"/>
              </a:ext>
            </a:extLst>
          </p:cNvPr>
          <p:cNvGrpSpPr/>
          <p:nvPr/>
        </p:nvGrpSpPr>
        <p:grpSpPr>
          <a:xfrm>
            <a:off x="4706520" y="7327980"/>
            <a:ext cx="548556" cy="522360"/>
            <a:chOff x="4521200" y="7340600"/>
            <a:chExt cx="1038225" cy="988646"/>
          </a:xfrm>
        </p:grpSpPr>
        <p:sp>
          <p:nvSpPr>
            <p:cNvPr id="285" name="フリーフォーム 284">
              <a:extLst>
                <a:ext uri="{FF2B5EF4-FFF2-40B4-BE49-F238E27FC236}">
                  <a16:creationId xmlns:a16="http://schemas.microsoft.com/office/drawing/2014/main" id="{F8721B86-6E66-C31A-64AF-33180558B1F4}"/>
                </a:ext>
              </a:extLst>
            </p:cNvPr>
            <p:cNvSpPr/>
            <p:nvPr/>
          </p:nvSpPr>
          <p:spPr>
            <a:xfrm>
              <a:off x="4835450" y="7340600"/>
              <a:ext cx="188181" cy="191281"/>
            </a:xfrm>
            <a:custGeom>
              <a:avLst/>
              <a:gdLst>
                <a:gd name="connsiteX0" fmla="*/ 88975 w 188181"/>
                <a:gd name="connsiteY0" fmla="*/ 0 h 191281"/>
                <a:gd name="connsiteX1" fmla="*/ 63575 w 188181"/>
                <a:gd name="connsiteY1" fmla="*/ 73025 h 191281"/>
                <a:gd name="connsiteX2" fmla="*/ 75 w 188181"/>
                <a:gd name="connsiteY2" fmla="*/ 95250 h 191281"/>
                <a:gd name="connsiteX3" fmla="*/ 50875 w 188181"/>
                <a:gd name="connsiteY3" fmla="*/ 123825 h 191281"/>
                <a:gd name="connsiteX4" fmla="*/ 60400 w 188181"/>
                <a:gd name="connsiteY4" fmla="*/ 190500 h 191281"/>
                <a:gd name="connsiteX5" fmla="*/ 111200 w 188181"/>
                <a:gd name="connsiteY5" fmla="*/ 161925 h 191281"/>
                <a:gd name="connsiteX6" fmla="*/ 187400 w 188181"/>
                <a:gd name="connsiteY6" fmla="*/ 187325 h 191281"/>
                <a:gd name="connsiteX7" fmla="*/ 152475 w 188181"/>
                <a:gd name="connsiteY7" fmla="*/ 120650 h 191281"/>
                <a:gd name="connsiteX8" fmla="*/ 181050 w 188181"/>
                <a:gd name="connsiteY8" fmla="*/ 73025 h 191281"/>
                <a:gd name="connsiteX9" fmla="*/ 133425 w 188181"/>
                <a:gd name="connsiteY9" fmla="*/ 66675 h 191281"/>
                <a:gd name="connsiteX10" fmla="*/ 117550 w 188181"/>
                <a:gd name="connsiteY10" fmla="*/ 57150 h 19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181" h="191281">
                  <a:moveTo>
                    <a:pt x="88975" y="0"/>
                  </a:moveTo>
                  <a:cubicBezTo>
                    <a:pt x="83683" y="28575"/>
                    <a:pt x="78392" y="57150"/>
                    <a:pt x="63575" y="73025"/>
                  </a:cubicBezTo>
                  <a:cubicBezTo>
                    <a:pt x="48758" y="88900"/>
                    <a:pt x="2192" y="86783"/>
                    <a:pt x="75" y="95250"/>
                  </a:cubicBezTo>
                  <a:cubicBezTo>
                    <a:pt x="-2042" y="103717"/>
                    <a:pt x="40821" y="107950"/>
                    <a:pt x="50875" y="123825"/>
                  </a:cubicBezTo>
                  <a:cubicBezTo>
                    <a:pt x="60929" y="139700"/>
                    <a:pt x="50346" y="184150"/>
                    <a:pt x="60400" y="190500"/>
                  </a:cubicBezTo>
                  <a:cubicBezTo>
                    <a:pt x="70454" y="196850"/>
                    <a:pt x="90033" y="162454"/>
                    <a:pt x="111200" y="161925"/>
                  </a:cubicBezTo>
                  <a:cubicBezTo>
                    <a:pt x="132367" y="161396"/>
                    <a:pt x="180521" y="194204"/>
                    <a:pt x="187400" y="187325"/>
                  </a:cubicBezTo>
                  <a:cubicBezTo>
                    <a:pt x="194279" y="180446"/>
                    <a:pt x="153533" y="139700"/>
                    <a:pt x="152475" y="120650"/>
                  </a:cubicBezTo>
                  <a:cubicBezTo>
                    <a:pt x="151417" y="101600"/>
                    <a:pt x="184225" y="82021"/>
                    <a:pt x="181050" y="73025"/>
                  </a:cubicBezTo>
                  <a:cubicBezTo>
                    <a:pt x="177875" y="64029"/>
                    <a:pt x="133425" y="66675"/>
                    <a:pt x="133425" y="66675"/>
                  </a:cubicBezTo>
                  <a:cubicBezTo>
                    <a:pt x="122842" y="64029"/>
                    <a:pt x="120196" y="60589"/>
                    <a:pt x="117550" y="571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フリーフォーム 285">
              <a:extLst>
                <a:ext uri="{FF2B5EF4-FFF2-40B4-BE49-F238E27FC236}">
                  <a16:creationId xmlns:a16="http://schemas.microsoft.com/office/drawing/2014/main" id="{040F6E32-ADE0-F3F2-FF48-EF64DFEF7621}"/>
                </a:ext>
              </a:extLst>
            </p:cNvPr>
            <p:cNvSpPr/>
            <p:nvPr/>
          </p:nvSpPr>
          <p:spPr>
            <a:xfrm>
              <a:off x="4721225" y="7460578"/>
              <a:ext cx="454064" cy="188135"/>
            </a:xfrm>
            <a:custGeom>
              <a:avLst/>
              <a:gdLst>
                <a:gd name="connsiteX0" fmla="*/ 0 w 454064"/>
                <a:gd name="connsiteY0" fmla="*/ 92747 h 188135"/>
                <a:gd name="connsiteX1" fmla="*/ 69850 w 454064"/>
                <a:gd name="connsiteY1" fmla="*/ 143547 h 188135"/>
                <a:gd name="connsiteX2" fmla="*/ 76200 w 454064"/>
                <a:gd name="connsiteY2" fmla="*/ 187997 h 188135"/>
                <a:gd name="connsiteX3" fmla="*/ 139700 w 454064"/>
                <a:gd name="connsiteY3" fmla="*/ 156247 h 188135"/>
                <a:gd name="connsiteX4" fmla="*/ 400050 w 454064"/>
                <a:gd name="connsiteY4" fmla="*/ 121322 h 188135"/>
                <a:gd name="connsiteX5" fmla="*/ 425450 w 454064"/>
                <a:gd name="connsiteY5" fmla="*/ 124497 h 188135"/>
                <a:gd name="connsiteX6" fmla="*/ 454025 w 454064"/>
                <a:gd name="connsiteY6" fmla="*/ 3847 h 188135"/>
                <a:gd name="connsiteX7" fmla="*/ 419100 w 454064"/>
                <a:gd name="connsiteY7" fmla="*/ 29247 h 188135"/>
                <a:gd name="connsiteX8" fmla="*/ 412750 w 454064"/>
                <a:gd name="connsiteY8" fmla="*/ 672 h 188135"/>
                <a:gd name="connsiteX9" fmla="*/ 314325 w 454064"/>
                <a:gd name="connsiteY9" fmla="*/ 64172 h 188135"/>
                <a:gd name="connsiteX10" fmla="*/ 212725 w 454064"/>
                <a:gd name="connsiteY10" fmla="*/ 89572 h 188135"/>
                <a:gd name="connsiteX11" fmla="*/ 222250 w 454064"/>
                <a:gd name="connsiteY11" fmla="*/ 51472 h 188135"/>
                <a:gd name="connsiteX12" fmla="*/ 158750 w 454064"/>
                <a:gd name="connsiteY12" fmla="*/ 89572 h 188135"/>
                <a:gd name="connsiteX13" fmla="*/ 79375 w 454064"/>
                <a:gd name="connsiteY13" fmla="*/ 48297 h 188135"/>
                <a:gd name="connsiteX14" fmla="*/ 101600 w 454064"/>
                <a:gd name="connsiteY14" fmla="*/ 86397 h 188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4064" h="188135">
                  <a:moveTo>
                    <a:pt x="0" y="92747"/>
                  </a:moveTo>
                  <a:cubicBezTo>
                    <a:pt x="28575" y="110209"/>
                    <a:pt x="57150" y="127672"/>
                    <a:pt x="69850" y="143547"/>
                  </a:cubicBezTo>
                  <a:cubicBezTo>
                    <a:pt x="82550" y="159422"/>
                    <a:pt x="64558" y="185880"/>
                    <a:pt x="76200" y="187997"/>
                  </a:cubicBezTo>
                  <a:cubicBezTo>
                    <a:pt x="87842" y="190114"/>
                    <a:pt x="85725" y="167359"/>
                    <a:pt x="139700" y="156247"/>
                  </a:cubicBezTo>
                  <a:cubicBezTo>
                    <a:pt x="193675" y="145135"/>
                    <a:pt x="352425" y="126614"/>
                    <a:pt x="400050" y="121322"/>
                  </a:cubicBezTo>
                  <a:cubicBezTo>
                    <a:pt x="447675" y="116030"/>
                    <a:pt x="416454" y="144076"/>
                    <a:pt x="425450" y="124497"/>
                  </a:cubicBezTo>
                  <a:cubicBezTo>
                    <a:pt x="434446" y="104918"/>
                    <a:pt x="455083" y="19722"/>
                    <a:pt x="454025" y="3847"/>
                  </a:cubicBezTo>
                  <a:cubicBezTo>
                    <a:pt x="452967" y="-12028"/>
                    <a:pt x="425979" y="29776"/>
                    <a:pt x="419100" y="29247"/>
                  </a:cubicBezTo>
                  <a:cubicBezTo>
                    <a:pt x="412221" y="28718"/>
                    <a:pt x="430212" y="-5149"/>
                    <a:pt x="412750" y="672"/>
                  </a:cubicBezTo>
                  <a:cubicBezTo>
                    <a:pt x="395288" y="6493"/>
                    <a:pt x="347663" y="49355"/>
                    <a:pt x="314325" y="64172"/>
                  </a:cubicBezTo>
                  <a:cubicBezTo>
                    <a:pt x="280988" y="78989"/>
                    <a:pt x="228071" y="91689"/>
                    <a:pt x="212725" y="89572"/>
                  </a:cubicBezTo>
                  <a:cubicBezTo>
                    <a:pt x="197379" y="87455"/>
                    <a:pt x="231246" y="51472"/>
                    <a:pt x="222250" y="51472"/>
                  </a:cubicBezTo>
                  <a:cubicBezTo>
                    <a:pt x="213254" y="51472"/>
                    <a:pt x="182562" y="90101"/>
                    <a:pt x="158750" y="89572"/>
                  </a:cubicBezTo>
                  <a:cubicBezTo>
                    <a:pt x="134938" y="89043"/>
                    <a:pt x="88900" y="48826"/>
                    <a:pt x="79375" y="48297"/>
                  </a:cubicBezTo>
                  <a:cubicBezTo>
                    <a:pt x="69850" y="47768"/>
                    <a:pt x="85725" y="67082"/>
                    <a:pt x="101600" y="86397"/>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7" name="フリーフォーム 286">
              <a:extLst>
                <a:ext uri="{FF2B5EF4-FFF2-40B4-BE49-F238E27FC236}">
                  <a16:creationId xmlns:a16="http://schemas.microsoft.com/office/drawing/2014/main" id="{C00735A8-9BA5-0DCE-4D44-B91CA000074D}"/>
                </a:ext>
              </a:extLst>
            </p:cNvPr>
            <p:cNvSpPr/>
            <p:nvPr/>
          </p:nvSpPr>
          <p:spPr>
            <a:xfrm>
              <a:off x="4552900" y="7639050"/>
              <a:ext cx="193847" cy="208464"/>
            </a:xfrm>
            <a:custGeom>
              <a:avLst/>
              <a:gdLst>
                <a:gd name="connsiteX0" fmla="*/ 19100 w 193847"/>
                <a:gd name="connsiteY0" fmla="*/ 0 h 208464"/>
                <a:gd name="connsiteX1" fmla="*/ 66725 w 193847"/>
                <a:gd name="connsiteY1" fmla="*/ 73025 h 208464"/>
                <a:gd name="connsiteX2" fmla="*/ 50 w 193847"/>
                <a:gd name="connsiteY2" fmla="*/ 203200 h 208464"/>
                <a:gd name="connsiteX3" fmla="*/ 79425 w 193847"/>
                <a:gd name="connsiteY3" fmla="*/ 180975 h 208464"/>
                <a:gd name="connsiteX4" fmla="*/ 136575 w 193847"/>
                <a:gd name="connsiteY4" fmla="*/ 161925 h 208464"/>
                <a:gd name="connsiteX5" fmla="*/ 193725 w 193847"/>
                <a:gd name="connsiteY5" fmla="*/ 50800 h 208464"/>
                <a:gd name="connsiteX6" fmla="*/ 120700 w 193847"/>
                <a:gd name="connsiteY6" fmla="*/ 66675 h 208464"/>
                <a:gd name="connsiteX7" fmla="*/ 85775 w 193847"/>
                <a:gd name="connsiteY7" fmla="*/ 31750 h 20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847" h="208464">
                  <a:moveTo>
                    <a:pt x="19100" y="0"/>
                  </a:moveTo>
                  <a:cubicBezTo>
                    <a:pt x="44500" y="19579"/>
                    <a:pt x="69900" y="39158"/>
                    <a:pt x="66725" y="73025"/>
                  </a:cubicBezTo>
                  <a:cubicBezTo>
                    <a:pt x="63550" y="106892"/>
                    <a:pt x="-2067" y="185208"/>
                    <a:pt x="50" y="203200"/>
                  </a:cubicBezTo>
                  <a:cubicBezTo>
                    <a:pt x="2167" y="221192"/>
                    <a:pt x="56671" y="187854"/>
                    <a:pt x="79425" y="180975"/>
                  </a:cubicBezTo>
                  <a:cubicBezTo>
                    <a:pt x="102179" y="174096"/>
                    <a:pt x="117525" y="183621"/>
                    <a:pt x="136575" y="161925"/>
                  </a:cubicBezTo>
                  <a:cubicBezTo>
                    <a:pt x="155625" y="140229"/>
                    <a:pt x="196371" y="66675"/>
                    <a:pt x="193725" y="50800"/>
                  </a:cubicBezTo>
                  <a:cubicBezTo>
                    <a:pt x="191079" y="34925"/>
                    <a:pt x="138692" y="69850"/>
                    <a:pt x="120700" y="66675"/>
                  </a:cubicBezTo>
                  <a:cubicBezTo>
                    <a:pt x="102708" y="63500"/>
                    <a:pt x="94241" y="47625"/>
                    <a:pt x="85775" y="31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フリーフォーム 287">
              <a:extLst>
                <a:ext uri="{FF2B5EF4-FFF2-40B4-BE49-F238E27FC236}">
                  <a16:creationId xmlns:a16="http://schemas.microsoft.com/office/drawing/2014/main" id="{2CCA2A36-AEC9-E764-D466-086B5A871E73}"/>
                </a:ext>
              </a:extLst>
            </p:cNvPr>
            <p:cNvSpPr/>
            <p:nvPr/>
          </p:nvSpPr>
          <p:spPr>
            <a:xfrm>
              <a:off x="4521200" y="7827734"/>
              <a:ext cx="191990" cy="74841"/>
            </a:xfrm>
            <a:custGeom>
              <a:avLst/>
              <a:gdLst>
                <a:gd name="connsiteX0" fmla="*/ 0 w 191990"/>
                <a:gd name="connsiteY0" fmla="*/ 74841 h 74841"/>
                <a:gd name="connsiteX1" fmla="*/ 82550 w 191990"/>
                <a:gd name="connsiteY1" fmla="*/ 62141 h 74841"/>
                <a:gd name="connsiteX2" fmla="*/ 161925 w 191990"/>
                <a:gd name="connsiteY2" fmla="*/ 1816 h 74841"/>
                <a:gd name="connsiteX3" fmla="*/ 187325 w 191990"/>
                <a:gd name="connsiteY3" fmla="*/ 14516 h 74841"/>
                <a:gd name="connsiteX4" fmla="*/ 187325 w 191990"/>
                <a:gd name="connsiteY4" fmla="*/ 24041 h 74841"/>
                <a:gd name="connsiteX5" fmla="*/ 139700 w 191990"/>
                <a:gd name="connsiteY5" fmla="*/ 55791 h 74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1990" h="74841">
                  <a:moveTo>
                    <a:pt x="0" y="74841"/>
                  </a:moveTo>
                  <a:cubicBezTo>
                    <a:pt x="27781" y="74576"/>
                    <a:pt x="55563" y="74312"/>
                    <a:pt x="82550" y="62141"/>
                  </a:cubicBezTo>
                  <a:cubicBezTo>
                    <a:pt x="109538" y="49970"/>
                    <a:pt x="144463" y="9753"/>
                    <a:pt x="161925" y="1816"/>
                  </a:cubicBezTo>
                  <a:cubicBezTo>
                    <a:pt x="179387" y="-6121"/>
                    <a:pt x="187325" y="14516"/>
                    <a:pt x="187325" y="14516"/>
                  </a:cubicBezTo>
                  <a:cubicBezTo>
                    <a:pt x="191558" y="18220"/>
                    <a:pt x="195263" y="17162"/>
                    <a:pt x="187325" y="24041"/>
                  </a:cubicBezTo>
                  <a:cubicBezTo>
                    <a:pt x="179387" y="30920"/>
                    <a:pt x="159543" y="43355"/>
                    <a:pt x="139700" y="55791"/>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フリーフォーム 288">
              <a:extLst>
                <a:ext uri="{FF2B5EF4-FFF2-40B4-BE49-F238E27FC236}">
                  <a16:creationId xmlns:a16="http://schemas.microsoft.com/office/drawing/2014/main" id="{4E26C025-E9CF-2117-B2A3-0855F04EBAAA}"/>
                </a:ext>
              </a:extLst>
            </p:cNvPr>
            <p:cNvSpPr/>
            <p:nvPr/>
          </p:nvSpPr>
          <p:spPr>
            <a:xfrm>
              <a:off x="4549775" y="7921595"/>
              <a:ext cx="135312" cy="73055"/>
            </a:xfrm>
            <a:custGeom>
              <a:avLst/>
              <a:gdLst>
                <a:gd name="connsiteX0" fmla="*/ 0 w 135312"/>
                <a:gd name="connsiteY0" fmla="*/ 44480 h 73055"/>
                <a:gd name="connsiteX1" fmla="*/ 130175 w 135312"/>
                <a:gd name="connsiteY1" fmla="*/ 30 h 73055"/>
                <a:gd name="connsiteX2" fmla="*/ 104775 w 135312"/>
                <a:gd name="connsiteY2" fmla="*/ 38130 h 73055"/>
                <a:gd name="connsiteX3" fmla="*/ 63500 w 135312"/>
                <a:gd name="connsiteY3" fmla="*/ 73055 h 73055"/>
              </a:gdLst>
              <a:ahLst/>
              <a:cxnLst>
                <a:cxn ang="0">
                  <a:pos x="connsiteX0" y="connsiteY0"/>
                </a:cxn>
                <a:cxn ang="0">
                  <a:pos x="connsiteX1" y="connsiteY1"/>
                </a:cxn>
                <a:cxn ang="0">
                  <a:pos x="connsiteX2" y="connsiteY2"/>
                </a:cxn>
                <a:cxn ang="0">
                  <a:pos x="connsiteX3" y="connsiteY3"/>
                </a:cxn>
              </a:cxnLst>
              <a:rect l="l" t="t" r="r" b="b"/>
              <a:pathLst>
                <a:path w="135312" h="73055">
                  <a:moveTo>
                    <a:pt x="0" y="44480"/>
                  </a:moveTo>
                  <a:cubicBezTo>
                    <a:pt x="56356" y="22784"/>
                    <a:pt x="112713" y="1088"/>
                    <a:pt x="130175" y="30"/>
                  </a:cubicBezTo>
                  <a:cubicBezTo>
                    <a:pt x="147637" y="-1028"/>
                    <a:pt x="115888" y="25959"/>
                    <a:pt x="104775" y="38130"/>
                  </a:cubicBezTo>
                  <a:cubicBezTo>
                    <a:pt x="93662" y="50301"/>
                    <a:pt x="78581" y="61678"/>
                    <a:pt x="63500" y="7305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フリーフォーム 289">
              <a:extLst>
                <a:ext uri="{FF2B5EF4-FFF2-40B4-BE49-F238E27FC236}">
                  <a16:creationId xmlns:a16="http://schemas.microsoft.com/office/drawing/2014/main" id="{16FB30E3-BC0A-7F5E-35DF-BAEBF2191F8A}"/>
                </a:ext>
              </a:extLst>
            </p:cNvPr>
            <p:cNvSpPr/>
            <p:nvPr/>
          </p:nvSpPr>
          <p:spPr>
            <a:xfrm>
              <a:off x="4594225" y="7986736"/>
              <a:ext cx="250825" cy="274614"/>
            </a:xfrm>
            <a:custGeom>
              <a:avLst/>
              <a:gdLst>
                <a:gd name="connsiteX0" fmla="*/ 0 w 250825"/>
                <a:gd name="connsiteY0" fmla="*/ 71414 h 274614"/>
                <a:gd name="connsiteX1" fmla="*/ 92075 w 250825"/>
                <a:gd name="connsiteY1" fmla="*/ 1564 h 274614"/>
                <a:gd name="connsiteX2" fmla="*/ 95250 w 250825"/>
                <a:gd name="connsiteY2" fmla="*/ 26964 h 274614"/>
                <a:gd name="connsiteX3" fmla="*/ 53975 w 250825"/>
                <a:gd name="connsiteY3" fmla="*/ 74589 h 274614"/>
                <a:gd name="connsiteX4" fmla="*/ 47625 w 250825"/>
                <a:gd name="connsiteY4" fmla="*/ 106339 h 274614"/>
                <a:gd name="connsiteX5" fmla="*/ 123825 w 250825"/>
                <a:gd name="connsiteY5" fmla="*/ 77764 h 274614"/>
                <a:gd name="connsiteX6" fmla="*/ 92075 w 250825"/>
                <a:gd name="connsiteY6" fmla="*/ 147614 h 274614"/>
                <a:gd name="connsiteX7" fmla="*/ 152400 w 250825"/>
                <a:gd name="connsiteY7" fmla="*/ 128564 h 274614"/>
                <a:gd name="connsiteX8" fmla="*/ 146050 w 250825"/>
                <a:gd name="connsiteY8" fmla="*/ 188889 h 274614"/>
                <a:gd name="connsiteX9" fmla="*/ 149225 w 250825"/>
                <a:gd name="connsiteY9" fmla="*/ 207939 h 274614"/>
                <a:gd name="connsiteX10" fmla="*/ 174625 w 250825"/>
                <a:gd name="connsiteY10" fmla="*/ 195239 h 274614"/>
                <a:gd name="connsiteX11" fmla="*/ 177800 w 250825"/>
                <a:gd name="connsiteY11" fmla="*/ 230164 h 274614"/>
                <a:gd name="connsiteX12" fmla="*/ 200025 w 250825"/>
                <a:gd name="connsiteY12" fmla="*/ 217464 h 274614"/>
                <a:gd name="connsiteX13" fmla="*/ 250825 w 250825"/>
                <a:gd name="connsiteY13" fmla="*/ 274614 h 27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0825" h="274614">
                  <a:moveTo>
                    <a:pt x="0" y="71414"/>
                  </a:moveTo>
                  <a:cubicBezTo>
                    <a:pt x="38100" y="40193"/>
                    <a:pt x="76200" y="8972"/>
                    <a:pt x="92075" y="1564"/>
                  </a:cubicBezTo>
                  <a:cubicBezTo>
                    <a:pt x="107950" y="-5844"/>
                    <a:pt x="101600" y="14793"/>
                    <a:pt x="95250" y="26964"/>
                  </a:cubicBezTo>
                  <a:cubicBezTo>
                    <a:pt x="88900" y="39135"/>
                    <a:pt x="61912" y="61360"/>
                    <a:pt x="53975" y="74589"/>
                  </a:cubicBezTo>
                  <a:cubicBezTo>
                    <a:pt x="46038" y="87818"/>
                    <a:pt x="35983" y="105810"/>
                    <a:pt x="47625" y="106339"/>
                  </a:cubicBezTo>
                  <a:cubicBezTo>
                    <a:pt x="59267" y="106868"/>
                    <a:pt x="116417" y="70885"/>
                    <a:pt x="123825" y="77764"/>
                  </a:cubicBezTo>
                  <a:cubicBezTo>
                    <a:pt x="131233" y="84643"/>
                    <a:pt x="87312" y="139147"/>
                    <a:pt x="92075" y="147614"/>
                  </a:cubicBezTo>
                  <a:cubicBezTo>
                    <a:pt x="96838" y="156081"/>
                    <a:pt x="143404" y="121685"/>
                    <a:pt x="152400" y="128564"/>
                  </a:cubicBezTo>
                  <a:cubicBezTo>
                    <a:pt x="161396" y="135443"/>
                    <a:pt x="146579" y="175660"/>
                    <a:pt x="146050" y="188889"/>
                  </a:cubicBezTo>
                  <a:cubicBezTo>
                    <a:pt x="145521" y="202118"/>
                    <a:pt x="144463" y="206881"/>
                    <a:pt x="149225" y="207939"/>
                  </a:cubicBezTo>
                  <a:cubicBezTo>
                    <a:pt x="153987" y="208997"/>
                    <a:pt x="169863" y="191535"/>
                    <a:pt x="174625" y="195239"/>
                  </a:cubicBezTo>
                  <a:cubicBezTo>
                    <a:pt x="179387" y="198943"/>
                    <a:pt x="173567" y="226460"/>
                    <a:pt x="177800" y="230164"/>
                  </a:cubicBezTo>
                  <a:cubicBezTo>
                    <a:pt x="182033" y="233868"/>
                    <a:pt x="187854" y="210056"/>
                    <a:pt x="200025" y="217464"/>
                  </a:cubicBezTo>
                  <a:cubicBezTo>
                    <a:pt x="212196" y="224872"/>
                    <a:pt x="231510" y="249743"/>
                    <a:pt x="250825" y="274614"/>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1" name="フリーフォーム 290">
              <a:extLst>
                <a:ext uri="{FF2B5EF4-FFF2-40B4-BE49-F238E27FC236}">
                  <a16:creationId xmlns:a16="http://schemas.microsoft.com/office/drawing/2014/main" id="{CF4D79AE-927C-AF0A-B167-F63C9BFEA7F2}"/>
                </a:ext>
              </a:extLst>
            </p:cNvPr>
            <p:cNvSpPr/>
            <p:nvPr/>
          </p:nvSpPr>
          <p:spPr>
            <a:xfrm>
              <a:off x="4716619" y="7680325"/>
              <a:ext cx="132691" cy="482631"/>
            </a:xfrm>
            <a:custGeom>
              <a:avLst/>
              <a:gdLst>
                <a:gd name="connsiteX0" fmla="*/ 93506 w 132691"/>
                <a:gd name="connsiteY0" fmla="*/ 0 h 482631"/>
                <a:gd name="connsiteX1" fmla="*/ 61756 w 132691"/>
                <a:gd name="connsiteY1" fmla="*/ 111125 h 482631"/>
                <a:gd name="connsiteX2" fmla="*/ 96681 w 132691"/>
                <a:gd name="connsiteY2" fmla="*/ 225425 h 482631"/>
                <a:gd name="connsiteX3" fmla="*/ 71281 w 132691"/>
                <a:gd name="connsiteY3" fmla="*/ 333375 h 482631"/>
                <a:gd name="connsiteX4" fmla="*/ 1431 w 132691"/>
                <a:gd name="connsiteY4" fmla="*/ 438150 h 482631"/>
                <a:gd name="connsiteX5" fmla="*/ 26831 w 132691"/>
                <a:gd name="connsiteY5" fmla="*/ 425450 h 482631"/>
                <a:gd name="connsiteX6" fmla="*/ 58581 w 132691"/>
                <a:gd name="connsiteY6" fmla="*/ 482600 h 482631"/>
                <a:gd name="connsiteX7" fmla="*/ 131606 w 132691"/>
                <a:gd name="connsiteY7" fmla="*/ 431800 h 482631"/>
                <a:gd name="connsiteX8" fmla="*/ 103031 w 132691"/>
                <a:gd name="connsiteY8" fmla="*/ 323850 h 482631"/>
                <a:gd name="connsiteX9" fmla="*/ 112556 w 132691"/>
                <a:gd name="connsiteY9" fmla="*/ 177800 h 482631"/>
                <a:gd name="connsiteX10" fmla="*/ 103031 w 132691"/>
                <a:gd name="connsiteY10" fmla="*/ 127000 h 482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691" h="482631">
                  <a:moveTo>
                    <a:pt x="93506" y="0"/>
                  </a:moveTo>
                  <a:cubicBezTo>
                    <a:pt x="77366" y="36777"/>
                    <a:pt x="61227" y="73554"/>
                    <a:pt x="61756" y="111125"/>
                  </a:cubicBezTo>
                  <a:cubicBezTo>
                    <a:pt x="62285" y="148696"/>
                    <a:pt x="95094" y="188383"/>
                    <a:pt x="96681" y="225425"/>
                  </a:cubicBezTo>
                  <a:cubicBezTo>
                    <a:pt x="98269" y="262467"/>
                    <a:pt x="87156" y="297921"/>
                    <a:pt x="71281" y="333375"/>
                  </a:cubicBezTo>
                  <a:cubicBezTo>
                    <a:pt x="55406" y="368829"/>
                    <a:pt x="8839" y="422804"/>
                    <a:pt x="1431" y="438150"/>
                  </a:cubicBezTo>
                  <a:cubicBezTo>
                    <a:pt x="-5977" y="453496"/>
                    <a:pt x="17306" y="418042"/>
                    <a:pt x="26831" y="425450"/>
                  </a:cubicBezTo>
                  <a:cubicBezTo>
                    <a:pt x="36356" y="432858"/>
                    <a:pt x="41119" y="481542"/>
                    <a:pt x="58581" y="482600"/>
                  </a:cubicBezTo>
                  <a:cubicBezTo>
                    <a:pt x="76043" y="483658"/>
                    <a:pt x="124198" y="458258"/>
                    <a:pt x="131606" y="431800"/>
                  </a:cubicBezTo>
                  <a:cubicBezTo>
                    <a:pt x="139014" y="405342"/>
                    <a:pt x="106206" y="366183"/>
                    <a:pt x="103031" y="323850"/>
                  </a:cubicBezTo>
                  <a:cubicBezTo>
                    <a:pt x="99856" y="281517"/>
                    <a:pt x="112556" y="210608"/>
                    <a:pt x="112556" y="177800"/>
                  </a:cubicBezTo>
                  <a:cubicBezTo>
                    <a:pt x="112556" y="144992"/>
                    <a:pt x="107793" y="135996"/>
                    <a:pt x="103031" y="1270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2" name="フリーフォーム 291">
              <a:extLst>
                <a:ext uri="{FF2B5EF4-FFF2-40B4-BE49-F238E27FC236}">
                  <a16:creationId xmlns:a16="http://schemas.microsoft.com/office/drawing/2014/main" id="{E10F9593-E2A1-413E-531C-5CAB9D795F12}"/>
                </a:ext>
              </a:extLst>
            </p:cNvPr>
            <p:cNvSpPr/>
            <p:nvPr/>
          </p:nvSpPr>
          <p:spPr>
            <a:xfrm>
              <a:off x="4841428" y="7642225"/>
              <a:ext cx="126396" cy="687021"/>
            </a:xfrm>
            <a:custGeom>
              <a:avLst/>
              <a:gdLst>
                <a:gd name="connsiteX0" fmla="*/ 25847 w 126396"/>
                <a:gd name="connsiteY0" fmla="*/ 0 h 687021"/>
                <a:gd name="connsiteX1" fmla="*/ 447 w 126396"/>
                <a:gd name="connsiteY1" fmla="*/ 95250 h 687021"/>
                <a:gd name="connsiteX2" fmla="*/ 44897 w 126396"/>
                <a:gd name="connsiteY2" fmla="*/ 209550 h 687021"/>
                <a:gd name="connsiteX3" fmla="*/ 32197 w 126396"/>
                <a:gd name="connsiteY3" fmla="*/ 342900 h 687021"/>
                <a:gd name="connsiteX4" fmla="*/ 19497 w 126396"/>
                <a:gd name="connsiteY4" fmla="*/ 415925 h 687021"/>
                <a:gd name="connsiteX5" fmla="*/ 124272 w 126396"/>
                <a:gd name="connsiteY5" fmla="*/ 482600 h 687021"/>
                <a:gd name="connsiteX6" fmla="*/ 89347 w 126396"/>
                <a:gd name="connsiteY6" fmla="*/ 663575 h 687021"/>
                <a:gd name="connsiteX7" fmla="*/ 82997 w 126396"/>
                <a:gd name="connsiteY7" fmla="*/ 669925 h 687021"/>
                <a:gd name="connsiteX8" fmla="*/ 76647 w 126396"/>
                <a:gd name="connsiteY8" fmla="*/ 527050 h 687021"/>
                <a:gd name="connsiteX9" fmla="*/ 70297 w 126396"/>
                <a:gd name="connsiteY9" fmla="*/ 469900 h 687021"/>
                <a:gd name="connsiteX10" fmla="*/ 29022 w 126396"/>
                <a:gd name="connsiteY10" fmla="*/ 603250 h 687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396" h="687021">
                  <a:moveTo>
                    <a:pt x="25847" y="0"/>
                  </a:moveTo>
                  <a:cubicBezTo>
                    <a:pt x="11559" y="30162"/>
                    <a:pt x="-2728" y="60325"/>
                    <a:pt x="447" y="95250"/>
                  </a:cubicBezTo>
                  <a:cubicBezTo>
                    <a:pt x="3622" y="130175"/>
                    <a:pt x="39605" y="168275"/>
                    <a:pt x="44897" y="209550"/>
                  </a:cubicBezTo>
                  <a:cubicBezTo>
                    <a:pt x="50189" y="250825"/>
                    <a:pt x="36430" y="308504"/>
                    <a:pt x="32197" y="342900"/>
                  </a:cubicBezTo>
                  <a:cubicBezTo>
                    <a:pt x="27964" y="377296"/>
                    <a:pt x="4151" y="392642"/>
                    <a:pt x="19497" y="415925"/>
                  </a:cubicBezTo>
                  <a:cubicBezTo>
                    <a:pt x="34843" y="439208"/>
                    <a:pt x="112630" y="441325"/>
                    <a:pt x="124272" y="482600"/>
                  </a:cubicBezTo>
                  <a:cubicBezTo>
                    <a:pt x="135914" y="523875"/>
                    <a:pt x="96226" y="632354"/>
                    <a:pt x="89347" y="663575"/>
                  </a:cubicBezTo>
                  <a:cubicBezTo>
                    <a:pt x="82468" y="694796"/>
                    <a:pt x="85114" y="692679"/>
                    <a:pt x="82997" y="669925"/>
                  </a:cubicBezTo>
                  <a:cubicBezTo>
                    <a:pt x="80880" y="647171"/>
                    <a:pt x="78764" y="560387"/>
                    <a:pt x="76647" y="527050"/>
                  </a:cubicBezTo>
                  <a:cubicBezTo>
                    <a:pt x="74530" y="493713"/>
                    <a:pt x="78234" y="457200"/>
                    <a:pt x="70297" y="469900"/>
                  </a:cubicBezTo>
                  <a:cubicBezTo>
                    <a:pt x="62360" y="482600"/>
                    <a:pt x="45691" y="542925"/>
                    <a:pt x="29022" y="6032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フリーフォーム 292">
              <a:extLst>
                <a:ext uri="{FF2B5EF4-FFF2-40B4-BE49-F238E27FC236}">
                  <a16:creationId xmlns:a16="http://schemas.microsoft.com/office/drawing/2014/main" id="{653790CA-401B-0DF1-CB58-3461C370C424}"/>
                </a:ext>
              </a:extLst>
            </p:cNvPr>
            <p:cNvSpPr/>
            <p:nvPr/>
          </p:nvSpPr>
          <p:spPr>
            <a:xfrm>
              <a:off x="4871916" y="7626350"/>
              <a:ext cx="141409" cy="666750"/>
            </a:xfrm>
            <a:custGeom>
              <a:avLst/>
              <a:gdLst>
                <a:gd name="connsiteX0" fmla="*/ 30284 w 141409"/>
                <a:gd name="connsiteY0" fmla="*/ 0 h 666750"/>
                <a:gd name="connsiteX1" fmla="*/ 1709 w 141409"/>
                <a:gd name="connsiteY1" fmla="*/ 88900 h 666750"/>
                <a:gd name="connsiteX2" fmla="*/ 74734 w 141409"/>
                <a:gd name="connsiteY2" fmla="*/ 225425 h 666750"/>
                <a:gd name="connsiteX3" fmla="*/ 65209 w 141409"/>
                <a:gd name="connsiteY3" fmla="*/ 323850 h 666750"/>
                <a:gd name="connsiteX4" fmla="*/ 77909 w 141409"/>
                <a:gd name="connsiteY4" fmla="*/ 387350 h 666750"/>
                <a:gd name="connsiteX5" fmla="*/ 125534 w 141409"/>
                <a:gd name="connsiteY5" fmla="*/ 460375 h 666750"/>
                <a:gd name="connsiteX6" fmla="*/ 119184 w 141409"/>
                <a:gd name="connsiteY6" fmla="*/ 584200 h 666750"/>
                <a:gd name="connsiteX7" fmla="*/ 141409 w 141409"/>
                <a:gd name="connsiteY7"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409" h="666750">
                  <a:moveTo>
                    <a:pt x="30284" y="0"/>
                  </a:moveTo>
                  <a:cubicBezTo>
                    <a:pt x="12292" y="25664"/>
                    <a:pt x="-5699" y="51329"/>
                    <a:pt x="1709" y="88900"/>
                  </a:cubicBezTo>
                  <a:cubicBezTo>
                    <a:pt x="9117" y="126471"/>
                    <a:pt x="64151" y="186267"/>
                    <a:pt x="74734" y="225425"/>
                  </a:cubicBezTo>
                  <a:cubicBezTo>
                    <a:pt x="85317" y="264583"/>
                    <a:pt x="64680" y="296863"/>
                    <a:pt x="65209" y="323850"/>
                  </a:cubicBezTo>
                  <a:cubicBezTo>
                    <a:pt x="65738" y="350837"/>
                    <a:pt x="67855" y="364596"/>
                    <a:pt x="77909" y="387350"/>
                  </a:cubicBezTo>
                  <a:cubicBezTo>
                    <a:pt x="87963" y="410104"/>
                    <a:pt x="118655" y="427567"/>
                    <a:pt x="125534" y="460375"/>
                  </a:cubicBezTo>
                  <a:cubicBezTo>
                    <a:pt x="132413" y="493183"/>
                    <a:pt x="116538" y="549804"/>
                    <a:pt x="119184" y="584200"/>
                  </a:cubicBezTo>
                  <a:cubicBezTo>
                    <a:pt x="121830" y="618596"/>
                    <a:pt x="131619" y="642673"/>
                    <a:pt x="141409" y="666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フリーフォーム 293">
              <a:extLst>
                <a:ext uri="{FF2B5EF4-FFF2-40B4-BE49-F238E27FC236}">
                  <a16:creationId xmlns:a16="http://schemas.microsoft.com/office/drawing/2014/main" id="{E7563A3D-7A50-1E37-26E8-EF99AD8C5FFC}"/>
                </a:ext>
              </a:extLst>
            </p:cNvPr>
            <p:cNvSpPr/>
            <p:nvPr/>
          </p:nvSpPr>
          <p:spPr>
            <a:xfrm>
              <a:off x="4995650" y="7645400"/>
              <a:ext cx="87525" cy="82550"/>
            </a:xfrm>
            <a:custGeom>
              <a:avLst/>
              <a:gdLst>
                <a:gd name="connsiteX0" fmla="*/ 1800 w 87525"/>
                <a:gd name="connsiteY0" fmla="*/ 82550 h 82550"/>
                <a:gd name="connsiteX1" fmla="*/ 11325 w 87525"/>
                <a:gd name="connsiteY1" fmla="*/ 15875 h 82550"/>
                <a:gd name="connsiteX2" fmla="*/ 87525 w 87525"/>
                <a:gd name="connsiteY2" fmla="*/ 0 h 82550"/>
              </a:gdLst>
              <a:ahLst/>
              <a:cxnLst>
                <a:cxn ang="0">
                  <a:pos x="connsiteX0" y="connsiteY0"/>
                </a:cxn>
                <a:cxn ang="0">
                  <a:pos x="connsiteX1" y="connsiteY1"/>
                </a:cxn>
                <a:cxn ang="0">
                  <a:pos x="connsiteX2" y="connsiteY2"/>
                </a:cxn>
              </a:cxnLst>
              <a:rect l="l" t="t" r="r" b="b"/>
              <a:pathLst>
                <a:path w="87525" h="82550">
                  <a:moveTo>
                    <a:pt x="1800" y="82550"/>
                  </a:moveTo>
                  <a:cubicBezTo>
                    <a:pt x="-582" y="56091"/>
                    <a:pt x="-2963" y="29633"/>
                    <a:pt x="11325" y="15875"/>
                  </a:cubicBezTo>
                  <a:cubicBezTo>
                    <a:pt x="25613" y="2117"/>
                    <a:pt x="56569" y="1058"/>
                    <a:pt x="87525" y="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フリーフォーム 294">
              <a:extLst>
                <a:ext uri="{FF2B5EF4-FFF2-40B4-BE49-F238E27FC236}">
                  <a16:creationId xmlns:a16="http://schemas.microsoft.com/office/drawing/2014/main" id="{22AB5FBD-91E2-9BCD-29DA-EFDA059061FE}"/>
                </a:ext>
              </a:extLst>
            </p:cNvPr>
            <p:cNvSpPr/>
            <p:nvPr/>
          </p:nvSpPr>
          <p:spPr>
            <a:xfrm>
              <a:off x="4911714" y="7654925"/>
              <a:ext cx="75155" cy="92102"/>
            </a:xfrm>
            <a:custGeom>
              <a:avLst/>
              <a:gdLst>
                <a:gd name="connsiteX0" fmla="*/ 11 w 75155"/>
                <a:gd name="connsiteY0" fmla="*/ 0 h 92102"/>
                <a:gd name="connsiteX1" fmla="*/ 63511 w 75155"/>
                <a:gd name="connsiteY1" fmla="*/ 22225 h 92102"/>
                <a:gd name="connsiteX2" fmla="*/ 73036 w 75155"/>
                <a:gd name="connsiteY2" fmla="*/ 50800 h 92102"/>
                <a:gd name="connsiteX3" fmla="*/ 38111 w 75155"/>
                <a:gd name="connsiteY3" fmla="*/ 92075 h 92102"/>
                <a:gd name="connsiteX4" fmla="*/ 11 w 75155"/>
                <a:gd name="connsiteY4" fmla="*/ 57150 h 92102"/>
                <a:gd name="connsiteX5" fmla="*/ 34936 w 75155"/>
                <a:gd name="connsiteY5" fmla="*/ 57150 h 9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155" h="92102">
                  <a:moveTo>
                    <a:pt x="11" y="0"/>
                  </a:moveTo>
                  <a:cubicBezTo>
                    <a:pt x="25675" y="6879"/>
                    <a:pt x="51340" y="13758"/>
                    <a:pt x="63511" y="22225"/>
                  </a:cubicBezTo>
                  <a:cubicBezTo>
                    <a:pt x="75682" y="30692"/>
                    <a:pt x="77269" y="39158"/>
                    <a:pt x="73036" y="50800"/>
                  </a:cubicBezTo>
                  <a:cubicBezTo>
                    <a:pt x="68803" y="62442"/>
                    <a:pt x="50282" y="91017"/>
                    <a:pt x="38111" y="92075"/>
                  </a:cubicBezTo>
                  <a:cubicBezTo>
                    <a:pt x="25940" y="93133"/>
                    <a:pt x="540" y="62971"/>
                    <a:pt x="11" y="57150"/>
                  </a:cubicBezTo>
                  <a:cubicBezTo>
                    <a:pt x="-518" y="51329"/>
                    <a:pt x="17209" y="54239"/>
                    <a:pt x="34936" y="571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フリーフォーム 295">
              <a:extLst>
                <a:ext uri="{FF2B5EF4-FFF2-40B4-BE49-F238E27FC236}">
                  <a16:creationId xmlns:a16="http://schemas.microsoft.com/office/drawing/2014/main" id="{2A84D288-AB9E-C206-CE5F-90A78CD6E3C9}"/>
                </a:ext>
              </a:extLst>
            </p:cNvPr>
            <p:cNvSpPr/>
            <p:nvPr/>
          </p:nvSpPr>
          <p:spPr>
            <a:xfrm>
              <a:off x="4978400" y="7762875"/>
              <a:ext cx="101683" cy="50800"/>
            </a:xfrm>
            <a:custGeom>
              <a:avLst/>
              <a:gdLst>
                <a:gd name="connsiteX0" fmla="*/ 0 w 101683"/>
                <a:gd name="connsiteY0" fmla="*/ 25400 h 50800"/>
                <a:gd name="connsiteX1" fmla="*/ 98425 w 101683"/>
                <a:gd name="connsiteY1" fmla="*/ 0 h 50800"/>
                <a:gd name="connsiteX2" fmla="*/ 76200 w 101683"/>
                <a:gd name="connsiteY2" fmla="*/ 25400 h 50800"/>
                <a:gd name="connsiteX3" fmla="*/ 57150 w 101683"/>
                <a:gd name="connsiteY3" fmla="*/ 50800 h 50800"/>
              </a:gdLst>
              <a:ahLst/>
              <a:cxnLst>
                <a:cxn ang="0">
                  <a:pos x="connsiteX0" y="connsiteY0"/>
                </a:cxn>
                <a:cxn ang="0">
                  <a:pos x="connsiteX1" y="connsiteY1"/>
                </a:cxn>
                <a:cxn ang="0">
                  <a:pos x="connsiteX2" y="connsiteY2"/>
                </a:cxn>
                <a:cxn ang="0">
                  <a:pos x="connsiteX3" y="connsiteY3"/>
                </a:cxn>
              </a:cxnLst>
              <a:rect l="l" t="t" r="r" b="b"/>
              <a:pathLst>
                <a:path w="101683" h="50800">
                  <a:moveTo>
                    <a:pt x="0" y="25400"/>
                  </a:moveTo>
                  <a:cubicBezTo>
                    <a:pt x="42862" y="12700"/>
                    <a:pt x="85725" y="0"/>
                    <a:pt x="98425" y="0"/>
                  </a:cubicBezTo>
                  <a:cubicBezTo>
                    <a:pt x="111125" y="0"/>
                    <a:pt x="83079" y="16933"/>
                    <a:pt x="76200" y="25400"/>
                  </a:cubicBezTo>
                  <a:cubicBezTo>
                    <a:pt x="69321" y="33867"/>
                    <a:pt x="63235" y="42333"/>
                    <a:pt x="57150" y="508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フリーフォーム 296">
              <a:extLst>
                <a:ext uri="{FF2B5EF4-FFF2-40B4-BE49-F238E27FC236}">
                  <a16:creationId xmlns:a16="http://schemas.microsoft.com/office/drawing/2014/main" id="{36896F8A-A3F9-0293-E67E-64C339C2BBD6}"/>
                </a:ext>
              </a:extLst>
            </p:cNvPr>
            <p:cNvSpPr/>
            <p:nvPr/>
          </p:nvSpPr>
          <p:spPr>
            <a:xfrm>
              <a:off x="4892675" y="7591425"/>
              <a:ext cx="225455" cy="264148"/>
            </a:xfrm>
            <a:custGeom>
              <a:avLst/>
              <a:gdLst>
                <a:gd name="connsiteX0" fmla="*/ 165100 w 225455"/>
                <a:gd name="connsiteY0" fmla="*/ 0 h 264148"/>
                <a:gd name="connsiteX1" fmla="*/ 222250 w 225455"/>
                <a:gd name="connsiteY1" fmla="*/ 152400 h 264148"/>
                <a:gd name="connsiteX2" fmla="*/ 206375 w 225455"/>
                <a:gd name="connsiteY2" fmla="*/ 212725 h 264148"/>
                <a:gd name="connsiteX3" fmla="*/ 107950 w 225455"/>
                <a:gd name="connsiteY3" fmla="*/ 263525 h 264148"/>
                <a:gd name="connsiteX4" fmla="*/ 66675 w 225455"/>
                <a:gd name="connsiteY4" fmla="*/ 234950 h 264148"/>
                <a:gd name="connsiteX5" fmla="*/ 19050 w 225455"/>
                <a:gd name="connsiteY5" fmla="*/ 149225 h 264148"/>
                <a:gd name="connsiteX6" fmla="*/ 0 w 225455"/>
                <a:gd name="connsiteY6" fmla="*/ 66675 h 264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5455" h="264148">
                  <a:moveTo>
                    <a:pt x="165100" y="0"/>
                  </a:moveTo>
                  <a:cubicBezTo>
                    <a:pt x="190235" y="58473"/>
                    <a:pt x="215371" y="116946"/>
                    <a:pt x="222250" y="152400"/>
                  </a:cubicBezTo>
                  <a:cubicBezTo>
                    <a:pt x="229129" y="187854"/>
                    <a:pt x="225425" y="194204"/>
                    <a:pt x="206375" y="212725"/>
                  </a:cubicBezTo>
                  <a:cubicBezTo>
                    <a:pt x="187325" y="231246"/>
                    <a:pt x="131233" y="259821"/>
                    <a:pt x="107950" y="263525"/>
                  </a:cubicBezTo>
                  <a:cubicBezTo>
                    <a:pt x="84667" y="267229"/>
                    <a:pt x="81492" y="254000"/>
                    <a:pt x="66675" y="234950"/>
                  </a:cubicBezTo>
                  <a:cubicBezTo>
                    <a:pt x="51858" y="215900"/>
                    <a:pt x="30162" y="177271"/>
                    <a:pt x="19050" y="149225"/>
                  </a:cubicBezTo>
                  <a:cubicBezTo>
                    <a:pt x="7937" y="121179"/>
                    <a:pt x="3968" y="93927"/>
                    <a:pt x="0" y="6667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フリーフォーム 297">
              <a:extLst>
                <a:ext uri="{FF2B5EF4-FFF2-40B4-BE49-F238E27FC236}">
                  <a16:creationId xmlns:a16="http://schemas.microsoft.com/office/drawing/2014/main" id="{BB61E1D0-F1EB-0A34-774F-5383C4BCF6DD}"/>
                </a:ext>
              </a:extLst>
            </p:cNvPr>
            <p:cNvSpPr/>
            <p:nvPr/>
          </p:nvSpPr>
          <p:spPr>
            <a:xfrm>
              <a:off x="4965142" y="7870825"/>
              <a:ext cx="86391" cy="412750"/>
            </a:xfrm>
            <a:custGeom>
              <a:avLst/>
              <a:gdLst>
                <a:gd name="connsiteX0" fmla="*/ 19608 w 86391"/>
                <a:gd name="connsiteY0" fmla="*/ 0 h 412750"/>
                <a:gd name="connsiteX1" fmla="*/ 3733 w 86391"/>
                <a:gd name="connsiteY1" fmla="*/ 101600 h 412750"/>
                <a:gd name="connsiteX2" fmla="*/ 3733 w 86391"/>
                <a:gd name="connsiteY2" fmla="*/ 161925 h 412750"/>
                <a:gd name="connsiteX3" fmla="*/ 45008 w 86391"/>
                <a:gd name="connsiteY3" fmla="*/ 193675 h 412750"/>
                <a:gd name="connsiteX4" fmla="*/ 60883 w 86391"/>
                <a:gd name="connsiteY4" fmla="*/ 263525 h 412750"/>
                <a:gd name="connsiteX5" fmla="*/ 86283 w 86391"/>
                <a:gd name="connsiteY5" fmla="*/ 263525 h 412750"/>
                <a:gd name="connsiteX6" fmla="*/ 70408 w 86391"/>
                <a:gd name="connsiteY6" fmla="*/ 358775 h 412750"/>
                <a:gd name="connsiteX7" fmla="*/ 79933 w 86391"/>
                <a:gd name="connsiteY7" fmla="*/ 412750 h 412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391" h="412750">
                  <a:moveTo>
                    <a:pt x="19608" y="0"/>
                  </a:moveTo>
                  <a:cubicBezTo>
                    <a:pt x="12993" y="37306"/>
                    <a:pt x="6379" y="74613"/>
                    <a:pt x="3733" y="101600"/>
                  </a:cubicBezTo>
                  <a:cubicBezTo>
                    <a:pt x="1087" y="128588"/>
                    <a:pt x="-3146" y="146579"/>
                    <a:pt x="3733" y="161925"/>
                  </a:cubicBezTo>
                  <a:cubicBezTo>
                    <a:pt x="10612" y="177271"/>
                    <a:pt x="35483" y="176742"/>
                    <a:pt x="45008" y="193675"/>
                  </a:cubicBezTo>
                  <a:cubicBezTo>
                    <a:pt x="54533" y="210608"/>
                    <a:pt x="54004" y="251883"/>
                    <a:pt x="60883" y="263525"/>
                  </a:cubicBezTo>
                  <a:cubicBezTo>
                    <a:pt x="67762" y="275167"/>
                    <a:pt x="84696" y="247650"/>
                    <a:pt x="86283" y="263525"/>
                  </a:cubicBezTo>
                  <a:cubicBezTo>
                    <a:pt x="87871" y="279400"/>
                    <a:pt x="71466" y="333904"/>
                    <a:pt x="70408" y="358775"/>
                  </a:cubicBezTo>
                  <a:cubicBezTo>
                    <a:pt x="69350" y="383646"/>
                    <a:pt x="74641" y="398198"/>
                    <a:pt x="79933" y="412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フリーフォーム 298">
              <a:extLst>
                <a:ext uri="{FF2B5EF4-FFF2-40B4-BE49-F238E27FC236}">
                  <a16:creationId xmlns:a16="http://schemas.microsoft.com/office/drawing/2014/main" id="{C443AA63-EA2B-5302-B98D-A78ABA08645A}"/>
                </a:ext>
              </a:extLst>
            </p:cNvPr>
            <p:cNvSpPr/>
            <p:nvPr/>
          </p:nvSpPr>
          <p:spPr>
            <a:xfrm>
              <a:off x="5089525" y="7861300"/>
              <a:ext cx="102915" cy="403225"/>
            </a:xfrm>
            <a:custGeom>
              <a:avLst/>
              <a:gdLst>
                <a:gd name="connsiteX0" fmla="*/ 0 w 102915"/>
                <a:gd name="connsiteY0" fmla="*/ 0 h 403225"/>
                <a:gd name="connsiteX1" fmla="*/ 66675 w 102915"/>
                <a:gd name="connsiteY1" fmla="*/ 92075 h 403225"/>
                <a:gd name="connsiteX2" fmla="*/ 63500 w 102915"/>
                <a:gd name="connsiteY2" fmla="*/ 180975 h 403225"/>
                <a:gd name="connsiteX3" fmla="*/ 34925 w 102915"/>
                <a:gd name="connsiteY3" fmla="*/ 234950 h 403225"/>
                <a:gd name="connsiteX4" fmla="*/ 79375 w 102915"/>
                <a:gd name="connsiteY4" fmla="*/ 304800 h 403225"/>
                <a:gd name="connsiteX5" fmla="*/ 101600 w 102915"/>
                <a:gd name="connsiteY5" fmla="*/ 358775 h 403225"/>
                <a:gd name="connsiteX6" fmla="*/ 98425 w 102915"/>
                <a:gd name="connsiteY6" fmla="*/ 403225 h 40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15" h="403225">
                  <a:moveTo>
                    <a:pt x="0" y="0"/>
                  </a:moveTo>
                  <a:cubicBezTo>
                    <a:pt x="28046" y="30956"/>
                    <a:pt x="56092" y="61913"/>
                    <a:pt x="66675" y="92075"/>
                  </a:cubicBezTo>
                  <a:cubicBezTo>
                    <a:pt x="77258" y="122238"/>
                    <a:pt x="68792" y="157162"/>
                    <a:pt x="63500" y="180975"/>
                  </a:cubicBezTo>
                  <a:cubicBezTo>
                    <a:pt x="58208" y="204788"/>
                    <a:pt x="32279" y="214313"/>
                    <a:pt x="34925" y="234950"/>
                  </a:cubicBezTo>
                  <a:cubicBezTo>
                    <a:pt x="37571" y="255587"/>
                    <a:pt x="68263" y="284163"/>
                    <a:pt x="79375" y="304800"/>
                  </a:cubicBezTo>
                  <a:cubicBezTo>
                    <a:pt x="90487" y="325437"/>
                    <a:pt x="98425" y="342371"/>
                    <a:pt x="101600" y="358775"/>
                  </a:cubicBezTo>
                  <a:cubicBezTo>
                    <a:pt x="104775" y="375179"/>
                    <a:pt x="101600" y="389202"/>
                    <a:pt x="98425" y="40322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フリーフォーム 299">
              <a:extLst>
                <a:ext uri="{FF2B5EF4-FFF2-40B4-BE49-F238E27FC236}">
                  <a16:creationId xmlns:a16="http://schemas.microsoft.com/office/drawing/2014/main" id="{7FFC9180-04E1-B4F2-7454-02FB47FC0613}"/>
                </a:ext>
              </a:extLst>
            </p:cNvPr>
            <p:cNvSpPr/>
            <p:nvPr/>
          </p:nvSpPr>
          <p:spPr>
            <a:xfrm>
              <a:off x="5080000" y="7591425"/>
              <a:ext cx="329112" cy="639318"/>
            </a:xfrm>
            <a:custGeom>
              <a:avLst/>
              <a:gdLst>
                <a:gd name="connsiteX0" fmla="*/ 0 w 329112"/>
                <a:gd name="connsiteY0" fmla="*/ 0 h 639318"/>
                <a:gd name="connsiteX1" fmla="*/ 73025 w 329112"/>
                <a:gd name="connsiteY1" fmla="*/ 82550 h 639318"/>
                <a:gd name="connsiteX2" fmla="*/ 66675 w 329112"/>
                <a:gd name="connsiteY2" fmla="*/ 292100 h 639318"/>
                <a:gd name="connsiteX3" fmla="*/ 146050 w 329112"/>
                <a:gd name="connsiteY3" fmla="*/ 381000 h 639318"/>
                <a:gd name="connsiteX4" fmla="*/ 136525 w 329112"/>
                <a:gd name="connsiteY4" fmla="*/ 546100 h 639318"/>
                <a:gd name="connsiteX5" fmla="*/ 168275 w 329112"/>
                <a:gd name="connsiteY5" fmla="*/ 631825 h 639318"/>
                <a:gd name="connsiteX6" fmla="*/ 209550 w 329112"/>
                <a:gd name="connsiteY6" fmla="*/ 619125 h 639318"/>
                <a:gd name="connsiteX7" fmla="*/ 174625 w 329112"/>
                <a:gd name="connsiteY7" fmla="*/ 492125 h 639318"/>
                <a:gd name="connsiteX8" fmla="*/ 196850 w 329112"/>
                <a:gd name="connsiteY8" fmla="*/ 311150 h 639318"/>
                <a:gd name="connsiteX9" fmla="*/ 136525 w 329112"/>
                <a:gd name="connsiteY9" fmla="*/ 200025 h 639318"/>
                <a:gd name="connsiteX10" fmla="*/ 127000 w 329112"/>
                <a:gd name="connsiteY10" fmla="*/ 28575 h 639318"/>
                <a:gd name="connsiteX11" fmla="*/ 158750 w 329112"/>
                <a:gd name="connsiteY11" fmla="*/ 136525 h 639318"/>
                <a:gd name="connsiteX12" fmla="*/ 180975 w 329112"/>
                <a:gd name="connsiteY12" fmla="*/ 228600 h 639318"/>
                <a:gd name="connsiteX13" fmla="*/ 269875 w 329112"/>
                <a:gd name="connsiteY13" fmla="*/ 333375 h 639318"/>
                <a:gd name="connsiteX14" fmla="*/ 327025 w 329112"/>
                <a:gd name="connsiteY14" fmla="*/ 365125 h 639318"/>
                <a:gd name="connsiteX15" fmla="*/ 311150 w 329112"/>
                <a:gd name="connsiteY15" fmla="*/ 482600 h 63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9112" h="639318">
                  <a:moveTo>
                    <a:pt x="0" y="0"/>
                  </a:moveTo>
                  <a:cubicBezTo>
                    <a:pt x="30956" y="16933"/>
                    <a:pt x="61913" y="33867"/>
                    <a:pt x="73025" y="82550"/>
                  </a:cubicBezTo>
                  <a:cubicBezTo>
                    <a:pt x="84137" y="131233"/>
                    <a:pt x="54504" y="242358"/>
                    <a:pt x="66675" y="292100"/>
                  </a:cubicBezTo>
                  <a:cubicBezTo>
                    <a:pt x="78846" y="341842"/>
                    <a:pt x="134408" y="338667"/>
                    <a:pt x="146050" y="381000"/>
                  </a:cubicBezTo>
                  <a:cubicBezTo>
                    <a:pt x="157692" y="423333"/>
                    <a:pt x="132821" y="504296"/>
                    <a:pt x="136525" y="546100"/>
                  </a:cubicBezTo>
                  <a:cubicBezTo>
                    <a:pt x="140229" y="587904"/>
                    <a:pt x="156104" y="619654"/>
                    <a:pt x="168275" y="631825"/>
                  </a:cubicBezTo>
                  <a:cubicBezTo>
                    <a:pt x="180446" y="643996"/>
                    <a:pt x="208492" y="642408"/>
                    <a:pt x="209550" y="619125"/>
                  </a:cubicBezTo>
                  <a:cubicBezTo>
                    <a:pt x="210608" y="595842"/>
                    <a:pt x="176742" y="543454"/>
                    <a:pt x="174625" y="492125"/>
                  </a:cubicBezTo>
                  <a:cubicBezTo>
                    <a:pt x="172508" y="440796"/>
                    <a:pt x="203200" y="359833"/>
                    <a:pt x="196850" y="311150"/>
                  </a:cubicBezTo>
                  <a:cubicBezTo>
                    <a:pt x="190500" y="262467"/>
                    <a:pt x="148167" y="247121"/>
                    <a:pt x="136525" y="200025"/>
                  </a:cubicBezTo>
                  <a:cubicBezTo>
                    <a:pt x="124883" y="152929"/>
                    <a:pt x="123296" y="39158"/>
                    <a:pt x="127000" y="28575"/>
                  </a:cubicBezTo>
                  <a:cubicBezTo>
                    <a:pt x="130704" y="17992"/>
                    <a:pt x="149754" y="103188"/>
                    <a:pt x="158750" y="136525"/>
                  </a:cubicBezTo>
                  <a:cubicBezTo>
                    <a:pt x="167746" y="169862"/>
                    <a:pt x="162454" y="195792"/>
                    <a:pt x="180975" y="228600"/>
                  </a:cubicBezTo>
                  <a:cubicBezTo>
                    <a:pt x="199496" y="261408"/>
                    <a:pt x="245533" y="310621"/>
                    <a:pt x="269875" y="333375"/>
                  </a:cubicBezTo>
                  <a:cubicBezTo>
                    <a:pt x="294217" y="356129"/>
                    <a:pt x="320146" y="340254"/>
                    <a:pt x="327025" y="365125"/>
                  </a:cubicBezTo>
                  <a:cubicBezTo>
                    <a:pt x="333904" y="389996"/>
                    <a:pt x="322527" y="436298"/>
                    <a:pt x="311150" y="4826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フリーフォーム 300">
              <a:extLst>
                <a:ext uri="{FF2B5EF4-FFF2-40B4-BE49-F238E27FC236}">
                  <a16:creationId xmlns:a16="http://schemas.microsoft.com/office/drawing/2014/main" id="{CDA3D734-9040-6FFA-B47B-3DD3314255A7}"/>
                </a:ext>
              </a:extLst>
            </p:cNvPr>
            <p:cNvSpPr/>
            <p:nvPr/>
          </p:nvSpPr>
          <p:spPr>
            <a:xfrm>
              <a:off x="5178425" y="7451667"/>
              <a:ext cx="339765" cy="234665"/>
            </a:xfrm>
            <a:custGeom>
              <a:avLst/>
              <a:gdLst>
                <a:gd name="connsiteX0" fmla="*/ 0 w 339765"/>
                <a:gd name="connsiteY0" fmla="*/ 136583 h 234665"/>
                <a:gd name="connsiteX1" fmla="*/ 95250 w 339765"/>
                <a:gd name="connsiteY1" fmla="*/ 181033 h 234665"/>
                <a:gd name="connsiteX2" fmla="*/ 117475 w 339765"/>
                <a:gd name="connsiteY2" fmla="*/ 222308 h 234665"/>
                <a:gd name="connsiteX3" fmla="*/ 177800 w 339765"/>
                <a:gd name="connsiteY3" fmla="*/ 203258 h 234665"/>
                <a:gd name="connsiteX4" fmla="*/ 339725 w 339765"/>
                <a:gd name="connsiteY4" fmla="*/ 231833 h 234665"/>
                <a:gd name="connsiteX5" fmla="*/ 161925 w 339765"/>
                <a:gd name="connsiteY5" fmla="*/ 120708 h 234665"/>
                <a:gd name="connsiteX6" fmla="*/ 184150 w 339765"/>
                <a:gd name="connsiteY6" fmla="*/ 58 h 234665"/>
                <a:gd name="connsiteX7" fmla="*/ 149225 w 339765"/>
                <a:gd name="connsiteY7" fmla="*/ 104833 h 234665"/>
                <a:gd name="connsiteX8" fmla="*/ 107950 w 339765"/>
                <a:gd name="connsiteY8" fmla="*/ 120708 h 234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765" h="234665">
                  <a:moveTo>
                    <a:pt x="0" y="136583"/>
                  </a:moveTo>
                  <a:cubicBezTo>
                    <a:pt x="37835" y="151664"/>
                    <a:pt x="75671" y="166746"/>
                    <a:pt x="95250" y="181033"/>
                  </a:cubicBezTo>
                  <a:cubicBezTo>
                    <a:pt x="114829" y="195320"/>
                    <a:pt x="103717" y="218604"/>
                    <a:pt x="117475" y="222308"/>
                  </a:cubicBezTo>
                  <a:cubicBezTo>
                    <a:pt x="131233" y="226012"/>
                    <a:pt x="140758" y="201671"/>
                    <a:pt x="177800" y="203258"/>
                  </a:cubicBezTo>
                  <a:cubicBezTo>
                    <a:pt x="214842" y="204846"/>
                    <a:pt x="342371" y="245591"/>
                    <a:pt x="339725" y="231833"/>
                  </a:cubicBezTo>
                  <a:cubicBezTo>
                    <a:pt x="337079" y="218075"/>
                    <a:pt x="187854" y="159337"/>
                    <a:pt x="161925" y="120708"/>
                  </a:cubicBezTo>
                  <a:cubicBezTo>
                    <a:pt x="135996" y="82079"/>
                    <a:pt x="186267" y="2704"/>
                    <a:pt x="184150" y="58"/>
                  </a:cubicBezTo>
                  <a:cubicBezTo>
                    <a:pt x="182033" y="-2588"/>
                    <a:pt x="161925" y="84725"/>
                    <a:pt x="149225" y="104833"/>
                  </a:cubicBezTo>
                  <a:cubicBezTo>
                    <a:pt x="136525" y="124941"/>
                    <a:pt x="122237" y="122824"/>
                    <a:pt x="107950" y="120708"/>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フリーフォーム 301">
              <a:extLst>
                <a:ext uri="{FF2B5EF4-FFF2-40B4-BE49-F238E27FC236}">
                  <a16:creationId xmlns:a16="http://schemas.microsoft.com/office/drawing/2014/main" id="{29A5592F-C7EB-E240-533D-B328FB784FFB}"/>
                </a:ext>
              </a:extLst>
            </p:cNvPr>
            <p:cNvSpPr/>
            <p:nvPr/>
          </p:nvSpPr>
          <p:spPr>
            <a:xfrm>
              <a:off x="5353050" y="7702550"/>
              <a:ext cx="165100" cy="3175"/>
            </a:xfrm>
            <a:custGeom>
              <a:avLst/>
              <a:gdLst>
                <a:gd name="connsiteX0" fmla="*/ 165100 w 165100"/>
                <a:gd name="connsiteY0" fmla="*/ 0 h 3175"/>
                <a:gd name="connsiteX1" fmla="*/ 88900 w 165100"/>
                <a:gd name="connsiteY1" fmla="*/ 3175 h 3175"/>
                <a:gd name="connsiteX2" fmla="*/ 0 w 165100"/>
                <a:gd name="connsiteY2" fmla="*/ 0 h 3175"/>
              </a:gdLst>
              <a:ahLst/>
              <a:cxnLst>
                <a:cxn ang="0">
                  <a:pos x="connsiteX0" y="connsiteY0"/>
                </a:cxn>
                <a:cxn ang="0">
                  <a:pos x="connsiteX1" y="connsiteY1"/>
                </a:cxn>
                <a:cxn ang="0">
                  <a:pos x="connsiteX2" y="connsiteY2"/>
                </a:cxn>
              </a:cxnLst>
              <a:rect l="l" t="t" r="r" b="b"/>
              <a:pathLst>
                <a:path w="165100" h="3175">
                  <a:moveTo>
                    <a:pt x="165100" y="0"/>
                  </a:moveTo>
                  <a:cubicBezTo>
                    <a:pt x="140758" y="1587"/>
                    <a:pt x="116417" y="3175"/>
                    <a:pt x="88900" y="3175"/>
                  </a:cubicBezTo>
                  <a:cubicBezTo>
                    <a:pt x="61383" y="3175"/>
                    <a:pt x="30691" y="1587"/>
                    <a:pt x="0" y="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フリーフォーム 302">
              <a:extLst>
                <a:ext uri="{FF2B5EF4-FFF2-40B4-BE49-F238E27FC236}">
                  <a16:creationId xmlns:a16="http://schemas.microsoft.com/office/drawing/2014/main" id="{BD6BB432-FA52-771D-C895-FD7A21B3E62E}"/>
                </a:ext>
              </a:extLst>
            </p:cNvPr>
            <p:cNvSpPr/>
            <p:nvPr/>
          </p:nvSpPr>
          <p:spPr>
            <a:xfrm>
              <a:off x="5391150" y="7765334"/>
              <a:ext cx="168275" cy="32466"/>
            </a:xfrm>
            <a:custGeom>
              <a:avLst/>
              <a:gdLst>
                <a:gd name="connsiteX0" fmla="*/ 168275 w 168275"/>
                <a:gd name="connsiteY0" fmla="*/ 13416 h 32466"/>
                <a:gd name="connsiteX1" fmla="*/ 34925 w 168275"/>
                <a:gd name="connsiteY1" fmla="*/ 716 h 32466"/>
                <a:gd name="connsiteX2" fmla="*/ 0 w 168275"/>
                <a:gd name="connsiteY2" fmla="*/ 32466 h 32466"/>
              </a:gdLst>
              <a:ahLst/>
              <a:cxnLst>
                <a:cxn ang="0">
                  <a:pos x="connsiteX0" y="connsiteY0"/>
                </a:cxn>
                <a:cxn ang="0">
                  <a:pos x="connsiteX1" y="connsiteY1"/>
                </a:cxn>
                <a:cxn ang="0">
                  <a:pos x="connsiteX2" y="connsiteY2"/>
                </a:cxn>
              </a:cxnLst>
              <a:rect l="l" t="t" r="r" b="b"/>
              <a:pathLst>
                <a:path w="168275" h="32466">
                  <a:moveTo>
                    <a:pt x="168275" y="13416"/>
                  </a:moveTo>
                  <a:cubicBezTo>
                    <a:pt x="115623" y="5478"/>
                    <a:pt x="62971" y="-2459"/>
                    <a:pt x="34925" y="716"/>
                  </a:cubicBezTo>
                  <a:cubicBezTo>
                    <a:pt x="6879" y="3891"/>
                    <a:pt x="3439" y="18178"/>
                    <a:pt x="0" y="32466"/>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フリーフォーム 303">
              <a:extLst>
                <a:ext uri="{FF2B5EF4-FFF2-40B4-BE49-F238E27FC236}">
                  <a16:creationId xmlns:a16="http://schemas.microsoft.com/office/drawing/2014/main" id="{F26D70BD-F632-09EB-ACF3-7A7D8B85874E}"/>
                </a:ext>
              </a:extLst>
            </p:cNvPr>
            <p:cNvSpPr/>
            <p:nvPr/>
          </p:nvSpPr>
          <p:spPr>
            <a:xfrm>
              <a:off x="5282142" y="7846654"/>
              <a:ext cx="277283" cy="326461"/>
            </a:xfrm>
            <a:custGeom>
              <a:avLst/>
              <a:gdLst>
                <a:gd name="connsiteX0" fmla="*/ 277283 w 277283"/>
                <a:gd name="connsiteY0" fmla="*/ 27346 h 326461"/>
                <a:gd name="connsiteX1" fmla="*/ 112183 w 277283"/>
                <a:gd name="connsiteY1" fmla="*/ 5121 h 326461"/>
                <a:gd name="connsiteX2" fmla="*/ 242358 w 277283"/>
                <a:gd name="connsiteY2" fmla="*/ 113071 h 326461"/>
                <a:gd name="connsiteX3" fmla="*/ 131233 w 277283"/>
                <a:gd name="connsiteY3" fmla="*/ 109896 h 326461"/>
                <a:gd name="connsiteX4" fmla="*/ 185208 w 277283"/>
                <a:gd name="connsiteY4" fmla="*/ 170221 h 326461"/>
                <a:gd name="connsiteX5" fmla="*/ 147108 w 277283"/>
                <a:gd name="connsiteY5" fmla="*/ 198796 h 326461"/>
                <a:gd name="connsiteX6" fmla="*/ 134408 w 277283"/>
                <a:gd name="connsiteY6" fmla="*/ 316271 h 326461"/>
                <a:gd name="connsiteX7" fmla="*/ 77258 w 277283"/>
                <a:gd name="connsiteY7" fmla="*/ 309921 h 326461"/>
                <a:gd name="connsiteX8" fmla="*/ 10583 w 277283"/>
                <a:gd name="connsiteY8" fmla="*/ 224196 h 326461"/>
                <a:gd name="connsiteX9" fmla="*/ 1058 w 277283"/>
                <a:gd name="connsiteY9" fmla="*/ 214671 h 326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7283" h="326461">
                  <a:moveTo>
                    <a:pt x="277283" y="27346"/>
                  </a:moveTo>
                  <a:cubicBezTo>
                    <a:pt x="197643" y="9090"/>
                    <a:pt x="118004" y="-9166"/>
                    <a:pt x="112183" y="5121"/>
                  </a:cubicBezTo>
                  <a:cubicBezTo>
                    <a:pt x="106362" y="19408"/>
                    <a:pt x="239183" y="95609"/>
                    <a:pt x="242358" y="113071"/>
                  </a:cubicBezTo>
                  <a:cubicBezTo>
                    <a:pt x="245533" y="130534"/>
                    <a:pt x="140758" y="100371"/>
                    <a:pt x="131233" y="109896"/>
                  </a:cubicBezTo>
                  <a:cubicBezTo>
                    <a:pt x="121708" y="119421"/>
                    <a:pt x="182562" y="155404"/>
                    <a:pt x="185208" y="170221"/>
                  </a:cubicBezTo>
                  <a:cubicBezTo>
                    <a:pt x="187854" y="185038"/>
                    <a:pt x="155575" y="174454"/>
                    <a:pt x="147108" y="198796"/>
                  </a:cubicBezTo>
                  <a:cubicBezTo>
                    <a:pt x="138641" y="223138"/>
                    <a:pt x="146050" y="297750"/>
                    <a:pt x="134408" y="316271"/>
                  </a:cubicBezTo>
                  <a:cubicBezTo>
                    <a:pt x="122766" y="334792"/>
                    <a:pt x="97895" y="325267"/>
                    <a:pt x="77258" y="309921"/>
                  </a:cubicBezTo>
                  <a:cubicBezTo>
                    <a:pt x="56621" y="294575"/>
                    <a:pt x="23283" y="240071"/>
                    <a:pt x="10583" y="224196"/>
                  </a:cubicBezTo>
                  <a:cubicBezTo>
                    <a:pt x="-2117" y="208321"/>
                    <a:pt x="-530" y="211496"/>
                    <a:pt x="1058" y="214671"/>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5" name="フリーフォーム 304">
            <a:extLst>
              <a:ext uri="{FF2B5EF4-FFF2-40B4-BE49-F238E27FC236}">
                <a16:creationId xmlns:a16="http://schemas.microsoft.com/office/drawing/2014/main" id="{0A0BF3F3-6AF2-387B-DDC7-69DE3C93D0D9}"/>
              </a:ext>
            </a:extLst>
          </p:cNvPr>
          <p:cNvSpPr/>
          <p:nvPr/>
        </p:nvSpPr>
        <p:spPr>
          <a:xfrm>
            <a:off x="4161099" y="6962172"/>
            <a:ext cx="92597" cy="196770"/>
          </a:xfrm>
          <a:custGeom>
            <a:avLst/>
            <a:gdLst>
              <a:gd name="connsiteX0" fmla="*/ 0 w 92597"/>
              <a:gd name="connsiteY0" fmla="*/ 0 h 196770"/>
              <a:gd name="connsiteX1" fmla="*/ 75235 w 92597"/>
              <a:gd name="connsiteY1" fmla="*/ 92598 h 196770"/>
              <a:gd name="connsiteX2" fmla="*/ 92597 w 92597"/>
              <a:gd name="connsiteY2" fmla="*/ 196770 h 196770"/>
            </a:gdLst>
            <a:ahLst/>
            <a:cxnLst>
              <a:cxn ang="0">
                <a:pos x="connsiteX0" y="connsiteY0"/>
              </a:cxn>
              <a:cxn ang="0">
                <a:pos x="connsiteX1" y="connsiteY1"/>
              </a:cxn>
              <a:cxn ang="0">
                <a:pos x="connsiteX2" y="connsiteY2"/>
              </a:cxn>
            </a:cxnLst>
            <a:rect l="l" t="t" r="r" b="b"/>
            <a:pathLst>
              <a:path w="92597" h="196770">
                <a:moveTo>
                  <a:pt x="0" y="0"/>
                </a:moveTo>
                <a:cubicBezTo>
                  <a:pt x="29901" y="29901"/>
                  <a:pt x="59802" y="59803"/>
                  <a:pt x="75235" y="92598"/>
                </a:cubicBezTo>
                <a:cubicBezTo>
                  <a:pt x="90668" y="125393"/>
                  <a:pt x="91632" y="161081"/>
                  <a:pt x="92597" y="19677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フリーフォーム 305">
            <a:extLst>
              <a:ext uri="{FF2B5EF4-FFF2-40B4-BE49-F238E27FC236}">
                <a16:creationId xmlns:a16="http://schemas.microsoft.com/office/drawing/2014/main" id="{4756759B-5B1B-3220-318E-511ED45AA724}"/>
              </a:ext>
            </a:extLst>
          </p:cNvPr>
          <p:cNvSpPr/>
          <p:nvPr/>
        </p:nvSpPr>
        <p:spPr>
          <a:xfrm>
            <a:off x="5413567" y="7263068"/>
            <a:ext cx="458145" cy="1898486"/>
          </a:xfrm>
          <a:custGeom>
            <a:avLst/>
            <a:gdLst>
              <a:gd name="connsiteX0" fmla="*/ 3385 w 458145"/>
              <a:gd name="connsiteY0" fmla="*/ 46 h 1898486"/>
              <a:gd name="connsiteX1" fmla="*/ 304327 w 458145"/>
              <a:gd name="connsiteY1" fmla="*/ 949170 h 1898486"/>
              <a:gd name="connsiteX2" fmla="*/ 286965 w 458145"/>
              <a:gd name="connsiteY2" fmla="*/ 798699 h 1898486"/>
              <a:gd name="connsiteX3" fmla="*/ 373775 w 458145"/>
              <a:gd name="connsiteY3" fmla="*/ 1331135 h 1898486"/>
              <a:gd name="connsiteX4" fmla="*/ 449010 w 458145"/>
              <a:gd name="connsiteY4" fmla="*/ 1869357 h 1898486"/>
              <a:gd name="connsiteX5" fmla="*/ 431648 w 458145"/>
              <a:gd name="connsiteY5" fmla="*/ 1736248 h 1898486"/>
              <a:gd name="connsiteX6" fmla="*/ 223304 w 458145"/>
              <a:gd name="connsiteY6" fmla="*/ 978107 h 1898486"/>
              <a:gd name="connsiteX7" fmla="*/ 136494 w 458145"/>
              <a:gd name="connsiteY7" fmla="*/ 1151727 h 1898486"/>
              <a:gd name="connsiteX8" fmla="*/ 142281 w 458145"/>
              <a:gd name="connsiteY8" fmla="*/ 908659 h 1898486"/>
              <a:gd name="connsiteX9" fmla="*/ 3385 w 458145"/>
              <a:gd name="connsiteY9" fmla="*/ 46 h 1898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8145" h="1898486">
                <a:moveTo>
                  <a:pt x="3385" y="46"/>
                </a:moveTo>
                <a:cubicBezTo>
                  <a:pt x="30393" y="6798"/>
                  <a:pt x="257064" y="816061"/>
                  <a:pt x="304327" y="949170"/>
                </a:cubicBezTo>
                <a:cubicBezTo>
                  <a:pt x="351590" y="1082279"/>
                  <a:pt x="275390" y="735038"/>
                  <a:pt x="286965" y="798699"/>
                </a:cubicBezTo>
                <a:cubicBezTo>
                  <a:pt x="298540" y="862360"/>
                  <a:pt x="346768" y="1152692"/>
                  <a:pt x="373775" y="1331135"/>
                </a:cubicBezTo>
                <a:cubicBezTo>
                  <a:pt x="400783" y="1509578"/>
                  <a:pt x="439364" y="1801838"/>
                  <a:pt x="449010" y="1869357"/>
                </a:cubicBezTo>
                <a:cubicBezTo>
                  <a:pt x="458656" y="1936876"/>
                  <a:pt x="469266" y="1884790"/>
                  <a:pt x="431648" y="1736248"/>
                </a:cubicBezTo>
                <a:cubicBezTo>
                  <a:pt x="394030" y="1587706"/>
                  <a:pt x="272496" y="1075527"/>
                  <a:pt x="223304" y="978107"/>
                </a:cubicBezTo>
                <a:cubicBezTo>
                  <a:pt x="174112" y="880687"/>
                  <a:pt x="149998" y="1163302"/>
                  <a:pt x="136494" y="1151727"/>
                </a:cubicBezTo>
                <a:cubicBezTo>
                  <a:pt x="122990" y="1140152"/>
                  <a:pt x="165430" y="1094819"/>
                  <a:pt x="142281" y="908659"/>
                </a:cubicBezTo>
                <a:cubicBezTo>
                  <a:pt x="119132" y="722499"/>
                  <a:pt x="-23623" y="-6706"/>
                  <a:pt x="3385" y="4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 name="フリーフォーム 306">
            <a:extLst>
              <a:ext uri="{FF2B5EF4-FFF2-40B4-BE49-F238E27FC236}">
                <a16:creationId xmlns:a16="http://schemas.microsoft.com/office/drawing/2014/main" id="{638DCA29-8EE0-E5A6-1481-AEE1F26FF0ED}"/>
              </a:ext>
            </a:extLst>
          </p:cNvPr>
          <p:cNvSpPr/>
          <p:nvPr/>
        </p:nvSpPr>
        <p:spPr>
          <a:xfrm>
            <a:off x="4218739" y="7476838"/>
            <a:ext cx="400868" cy="1043006"/>
          </a:xfrm>
          <a:custGeom>
            <a:avLst/>
            <a:gdLst>
              <a:gd name="connsiteX0" fmla="*/ 399560 w 400868"/>
              <a:gd name="connsiteY0" fmla="*/ 408 h 1043006"/>
              <a:gd name="connsiteX1" fmla="*/ 168066 w 400868"/>
              <a:gd name="connsiteY1" fmla="*/ 278200 h 1043006"/>
              <a:gd name="connsiteX2" fmla="*/ 92831 w 400868"/>
              <a:gd name="connsiteY2" fmla="*/ 538630 h 1043006"/>
              <a:gd name="connsiteX3" fmla="*/ 104405 w 400868"/>
              <a:gd name="connsiteY3" fmla="*/ 422884 h 1043006"/>
              <a:gd name="connsiteX4" fmla="*/ 233 w 400868"/>
              <a:gd name="connsiteY4" fmla="*/ 1042129 h 1043006"/>
              <a:gd name="connsiteX5" fmla="*/ 75469 w 400868"/>
              <a:gd name="connsiteY5" fmla="*/ 266625 h 1043006"/>
              <a:gd name="connsiteX6" fmla="*/ 52319 w 400868"/>
              <a:gd name="connsiteY6" fmla="*/ 341861 h 1043006"/>
              <a:gd name="connsiteX7" fmla="*/ 399560 w 400868"/>
              <a:gd name="connsiteY7" fmla="*/ 408 h 104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868" h="1043006">
                <a:moveTo>
                  <a:pt x="399560" y="408"/>
                </a:moveTo>
                <a:cubicBezTo>
                  <a:pt x="418851" y="-10202"/>
                  <a:pt x="219187" y="188496"/>
                  <a:pt x="168066" y="278200"/>
                </a:cubicBezTo>
                <a:cubicBezTo>
                  <a:pt x="116945" y="367904"/>
                  <a:pt x="103441" y="514516"/>
                  <a:pt x="92831" y="538630"/>
                </a:cubicBezTo>
                <a:cubicBezTo>
                  <a:pt x="82221" y="562744"/>
                  <a:pt x="119838" y="338968"/>
                  <a:pt x="104405" y="422884"/>
                </a:cubicBezTo>
                <a:cubicBezTo>
                  <a:pt x="88972" y="506800"/>
                  <a:pt x="5056" y="1068172"/>
                  <a:pt x="233" y="1042129"/>
                </a:cubicBezTo>
                <a:cubicBezTo>
                  <a:pt x="-4590" y="1016086"/>
                  <a:pt x="66788" y="383336"/>
                  <a:pt x="75469" y="266625"/>
                </a:cubicBezTo>
                <a:cubicBezTo>
                  <a:pt x="84150" y="149914"/>
                  <a:pt x="5056" y="384302"/>
                  <a:pt x="52319" y="341861"/>
                </a:cubicBezTo>
                <a:cubicBezTo>
                  <a:pt x="99582" y="299420"/>
                  <a:pt x="380269" y="11018"/>
                  <a:pt x="399560" y="408"/>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フリーフォーム 307">
            <a:extLst>
              <a:ext uri="{FF2B5EF4-FFF2-40B4-BE49-F238E27FC236}">
                <a16:creationId xmlns:a16="http://schemas.microsoft.com/office/drawing/2014/main" id="{B3D3FE3C-AC0C-C38F-37A9-EEE02086B0BE}"/>
              </a:ext>
            </a:extLst>
          </p:cNvPr>
          <p:cNvSpPr/>
          <p:nvPr/>
        </p:nvSpPr>
        <p:spPr>
          <a:xfrm>
            <a:off x="4175173" y="8500606"/>
            <a:ext cx="323115" cy="673436"/>
          </a:xfrm>
          <a:custGeom>
            <a:avLst/>
            <a:gdLst>
              <a:gd name="connsiteX0" fmla="*/ 14862 w 323115"/>
              <a:gd name="connsiteY0" fmla="*/ 999 h 673436"/>
              <a:gd name="connsiteX1" fmla="*/ 32224 w 323115"/>
              <a:gd name="connsiteY1" fmla="*/ 388751 h 673436"/>
              <a:gd name="connsiteX2" fmla="*/ 32224 w 323115"/>
              <a:gd name="connsiteY2" fmla="*/ 336665 h 673436"/>
              <a:gd name="connsiteX3" fmla="*/ 217419 w 323115"/>
              <a:gd name="connsiteY3" fmla="*/ 614457 h 673436"/>
              <a:gd name="connsiteX4" fmla="*/ 234781 w 323115"/>
              <a:gd name="connsiteY4" fmla="*/ 591308 h 673436"/>
              <a:gd name="connsiteX5" fmla="*/ 315804 w 323115"/>
              <a:gd name="connsiteY5" fmla="*/ 672331 h 673436"/>
              <a:gd name="connsiteX6" fmla="*/ 26437 w 323115"/>
              <a:gd name="connsiteY6" fmla="*/ 521860 h 673436"/>
              <a:gd name="connsiteX7" fmla="*/ 14862 w 323115"/>
              <a:gd name="connsiteY7" fmla="*/ 999 h 673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115" h="673436">
                <a:moveTo>
                  <a:pt x="14862" y="999"/>
                </a:moveTo>
                <a:cubicBezTo>
                  <a:pt x="15827" y="-21186"/>
                  <a:pt x="29330" y="332807"/>
                  <a:pt x="32224" y="388751"/>
                </a:cubicBezTo>
                <a:cubicBezTo>
                  <a:pt x="35118" y="444695"/>
                  <a:pt x="1358" y="299047"/>
                  <a:pt x="32224" y="336665"/>
                </a:cubicBezTo>
                <a:cubicBezTo>
                  <a:pt x="63090" y="374283"/>
                  <a:pt x="183659" y="572016"/>
                  <a:pt x="217419" y="614457"/>
                </a:cubicBezTo>
                <a:cubicBezTo>
                  <a:pt x="251179" y="656898"/>
                  <a:pt x="218384" y="581662"/>
                  <a:pt x="234781" y="591308"/>
                </a:cubicBezTo>
                <a:cubicBezTo>
                  <a:pt x="251179" y="600954"/>
                  <a:pt x="350528" y="683906"/>
                  <a:pt x="315804" y="672331"/>
                </a:cubicBezTo>
                <a:cubicBezTo>
                  <a:pt x="281080" y="660756"/>
                  <a:pt x="77558" y="636642"/>
                  <a:pt x="26437" y="521860"/>
                </a:cubicBezTo>
                <a:cubicBezTo>
                  <a:pt x="-24684" y="407078"/>
                  <a:pt x="13897" y="23184"/>
                  <a:pt x="14862" y="999"/>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フリーフォーム 308">
            <a:extLst>
              <a:ext uri="{FF2B5EF4-FFF2-40B4-BE49-F238E27FC236}">
                <a16:creationId xmlns:a16="http://schemas.microsoft.com/office/drawing/2014/main" id="{D3E3EC6E-F92B-31B8-6978-B93B8FFB4057}"/>
              </a:ext>
            </a:extLst>
          </p:cNvPr>
          <p:cNvSpPr/>
          <p:nvPr/>
        </p:nvSpPr>
        <p:spPr>
          <a:xfrm>
            <a:off x="3374012" y="6811513"/>
            <a:ext cx="886675" cy="372939"/>
          </a:xfrm>
          <a:custGeom>
            <a:avLst/>
            <a:gdLst>
              <a:gd name="connsiteX0" fmla="*/ 8 w 886675"/>
              <a:gd name="connsiteY0" fmla="*/ 188 h 372939"/>
              <a:gd name="connsiteX1" fmla="*/ 445634 w 886675"/>
              <a:gd name="connsiteY1" fmla="*/ 266406 h 372939"/>
              <a:gd name="connsiteX2" fmla="*/ 405122 w 886675"/>
              <a:gd name="connsiteY2" fmla="*/ 254831 h 372939"/>
              <a:gd name="connsiteX3" fmla="*/ 879684 w 886675"/>
              <a:gd name="connsiteY3" fmla="*/ 364791 h 372939"/>
              <a:gd name="connsiteX4" fmla="*/ 671340 w 886675"/>
              <a:gd name="connsiteY4" fmla="*/ 359003 h 372939"/>
              <a:gd name="connsiteX5" fmla="*/ 434059 w 886675"/>
              <a:gd name="connsiteY5" fmla="*/ 312705 h 372939"/>
              <a:gd name="connsiteX6" fmla="*/ 8 w 886675"/>
              <a:gd name="connsiteY6" fmla="*/ 188 h 3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6675" h="372939">
                <a:moveTo>
                  <a:pt x="8" y="188"/>
                </a:moveTo>
                <a:cubicBezTo>
                  <a:pt x="1937" y="-7528"/>
                  <a:pt x="378115" y="223966"/>
                  <a:pt x="445634" y="266406"/>
                </a:cubicBezTo>
                <a:cubicBezTo>
                  <a:pt x="513153" y="308847"/>
                  <a:pt x="405122" y="254831"/>
                  <a:pt x="405122" y="254831"/>
                </a:cubicBezTo>
                <a:cubicBezTo>
                  <a:pt x="477464" y="271228"/>
                  <a:pt x="835314" y="347429"/>
                  <a:pt x="879684" y="364791"/>
                </a:cubicBezTo>
                <a:cubicBezTo>
                  <a:pt x="924054" y="382153"/>
                  <a:pt x="745611" y="367684"/>
                  <a:pt x="671340" y="359003"/>
                </a:cubicBezTo>
                <a:cubicBezTo>
                  <a:pt x="597069" y="350322"/>
                  <a:pt x="545948" y="370578"/>
                  <a:pt x="434059" y="312705"/>
                </a:cubicBezTo>
                <a:cubicBezTo>
                  <a:pt x="322170" y="254832"/>
                  <a:pt x="-1921" y="7904"/>
                  <a:pt x="8" y="18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フリーフォーム 309">
            <a:extLst>
              <a:ext uri="{FF2B5EF4-FFF2-40B4-BE49-F238E27FC236}">
                <a16:creationId xmlns:a16="http://schemas.microsoft.com/office/drawing/2014/main" id="{3675BB9F-88A2-1029-4F30-7FAEDF2E252C}"/>
              </a:ext>
            </a:extLst>
          </p:cNvPr>
          <p:cNvSpPr/>
          <p:nvPr/>
        </p:nvSpPr>
        <p:spPr>
          <a:xfrm>
            <a:off x="5474387" y="6880699"/>
            <a:ext cx="1117408" cy="694029"/>
          </a:xfrm>
          <a:custGeom>
            <a:avLst/>
            <a:gdLst>
              <a:gd name="connsiteX0" fmla="*/ 438 w 1117408"/>
              <a:gd name="connsiteY0" fmla="*/ 156709 h 694029"/>
              <a:gd name="connsiteX1" fmla="*/ 382403 w 1117408"/>
              <a:gd name="connsiteY1" fmla="*/ 98835 h 694029"/>
              <a:gd name="connsiteX2" fmla="*/ 694919 w 1117408"/>
              <a:gd name="connsiteY2" fmla="*/ 266668 h 694029"/>
              <a:gd name="connsiteX3" fmla="*/ 683345 w 1117408"/>
              <a:gd name="connsiteY3" fmla="*/ 231944 h 694029"/>
              <a:gd name="connsiteX4" fmla="*/ 1105821 w 1117408"/>
              <a:gd name="connsiteY4" fmla="*/ 689144 h 694029"/>
              <a:gd name="connsiteX5" fmla="*/ 943775 w 1117408"/>
              <a:gd name="connsiteY5" fmla="*/ 446076 h 694029"/>
              <a:gd name="connsiteX6" fmla="*/ 376616 w 1117408"/>
              <a:gd name="connsiteY6" fmla="*/ 23600 h 694029"/>
              <a:gd name="connsiteX7" fmla="*/ 104610 w 1117408"/>
              <a:gd name="connsiteY7" fmla="*/ 52536 h 694029"/>
              <a:gd name="connsiteX8" fmla="*/ 301380 w 1117408"/>
              <a:gd name="connsiteY8" fmla="*/ 40962 h 694029"/>
              <a:gd name="connsiteX9" fmla="*/ 438 w 1117408"/>
              <a:gd name="connsiteY9" fmla="*/ 156709 h 69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7408" h="694029">
                <a:moveTo>
                  <a:pt x="438" y="156709"/>
                </a:moveTo>
                <a:cubicBezTo>
                  <a:pt x="13942" y="166355"/>
                  <a:pt x="266656" y="80509"/>
                  <a:pt x="382403" y="98835"/>
                </a:cubicBezTo>
                <a:cubicBezTo>
                  <a:pt x="498150" y="117161"/>
                  <a:pt x="694919" y="266668"/>
                  <a:pt x="694919" y="266668"/>
                </a:cubicBezTo>
                <a:cubicBezTo>
                  <a:pt x="745076" y="288853"/>
                  <a:pt x="614861" y="161531"/>
                  <a:pt x="683345" y="231944"/>
                </a:cubicBezTo>
                <a:cubicBezTo>
                  <a:pt x="751829" y="302357"/>
                  <a:pt x="1062416" y="653455"/>
                  <a:pt x="1105821" y="689144"/>
                </a:cubicBezTo>
                <a:cubicBezTo>
                  <a:pt x="1149226" y="724833"/>
                  <a:pt x="1065309" y="557000"/>
                  <a:pt x="943775" y="446076"/>
                </a:cubicBezTo>
                <a:cubicBezTo>
                  <a:pt x="822241" y="335152"/>
                  <a:pt x="516477" y="89190"/>
                  <a:pt x="376616" y="23600"/>
                </a:cubicBezTo>
                <a:cubicBezTo>
                  <a:pt x="236755" y="-41990"/>
                  <a:pt x="117149" y="49642"/>
                  <a:pt x="104610" y="52536"/>
                </a:cubicBezTo>
                <a:cubicBezTo>
                  <a:pt x="92071" y="55430"/>
                  <a:pt x="312955" y="22635"/>
                  <a:pt x="301380" y="40962"/>
                </a:cubicBezTo>
                <a:cubicBezTo>
                  <a:pt x="289805" y="59289"/>
                  <a:pt x="-13066" y="147063"/>
                  <a:pt x="438" y="156709"/>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フリーフォーム 310">
            <a:extLst>
              <a:ext uri="{FF2B5EF4-FFF2-40B4-BE49-F238E27FC236}">
                <a16:creationId xmlns:a16="http://schemas.microsoft.com/office/drawing/2014/main" id="{6A2D4851-9120-5229-098C-F855BCB7668F}"/>
              </a:ext>
            </a:extLst>
          </p:cNvPr>
          <p:cNvSpPr/>
          <p:nvPr/>
        </p:nvSpPr>
        <p:spPr>
          <a:xfrm>
            <a:off x="4672230" y="6966100"/>
            <a:ext cx="201129" cy="246251"/>
          </a:xfrm>
          <a:custGeom>
            <a:avLst/>
            <a:gdLst>
              <a:gd name="connsiteX0" fmla="*/ 3942 w 201129"/>
              <a:gd name="connsiteY0" fmla="*/ 1859 h 246251"/>
              <a:gd name="connsiteX1" fmla="*/ 200712 w 201129"/>
              <a:gd name="connsiteY1" fmla="*/ 192842 h 246251"/>
              <a:gd name="connsiteX2" fmla="*/ 56028 w 201129"/>
              <a:gd name="connsiteY2" fmla="*/ 221778 h 246251"/>
              <a:gd name="connsiteX3" fmla="*/ 56028 w 201129"/>
              <a:gd name="connsiteY3" fmla="*/ 111819 h 246251"/>
              <a:gd name="connsiteX4" fmla="*/ 15517 w 201129"/>
              <a:gd name="connsiteY4" fmla="*/ 244928 h 246251"/>
              <a:gd name="connsiteX5" fmla="*/ 148626 w 201129"/>
              <a:gd name="connsiteY5" fmla="*/ 175480 h 246251"/>
              <a:gd name="connsiteX6" fmla="*/ 73390 w 201129"/>
              <a:gd name="connsiteY6" fmla="*/ 100244 h 246251"/>
              <a:gd name="connsiteX7" fmla="*/ 3942 w 201129"/>
              <a:gd name="connsiteY7" fmla="*/ 1859 h 246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129" h="246251">
                <a:moveTo>
                  <a:pt x="3942" y="1859"/>
                </a:moveTo>
                <a:cubicBezTo>
                  <a:pt x="25162" y="17292"/>
                  <a:pt x="192031" y="156189"/>
                  <a:pt x="200712" y="192842"/>
                </a:cubicBezTo>
                <a:cubicBezTo>
                  <a:pt x="209393" y="229495"/>
                  <a:pt x="80142" y="235282"/>
                  <a:pt x="56028" y="221778"/>
                </a:cubicBezTo>
                <a:cubicBezTo>
                  <a:pt x="31914" y="208274"/>
                  <a:pt x="62780" y="107961"/>
                  <a:pt x="56028" y="111819"/>
                </a:cubicBezTo>
                <a:cubicBezTo>
                  <a:pt x="49276" y="115677"/>
                  <a:pt x="84" y="234318"/>
                  <a:pt x="15517" y="244928"/>
                </a:cubicBezTo>
                <a:cubicBezTo>
                  <a:pt x="30950" y="255538"/>
                  <a:pt x="138981" y="199594"/>
                  <a:pt x="148626" y="175480"/>
                </a:cubicBezTo>
                <a:cubicBezTo>
                  <a:pt x="158271" y="151366"/>
                  <a:pt x="93646" y="129181"/>
                  <a:pt x="73390" y="100244"/>
                </a:cubicBezTo>
                <a:cubicBezTo>
                  <a:pt x="53134" y="71307"/>
                  <a:pt x="-17278" y="-13574"/>
                  <a:pt x="3942" y="1859"/>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フリーフォーム 311">
            <a:extLst>
              <a:ext uri="{FF2B5EF4-FFF2-40B4-BE49-F238E27FC236}">
                <a16:creationId xmlns:a16="http://schemas.microsoft.com/office/drawing/2014/main" id="{A37416E8-5CAD-32A7-2B5E-35CCCD3CFFF3}"/>
              </a:ext>
            </a:extLst>
          </p:cNvPr>
          <p:cNvSpPr/>
          <p:nvPr/>
        </p:nvSpPr>
        <p:spPr>
          <a:xfrm>
            <a:off x="5607299" y="6564431"/>
            <a:ext cx="561730" cy="460370"/>
          </a:xfrm>
          <a:custGeom>
            <a:avLst/>
            <a:gdLst>
              <a:gd name="connsiteX0" fmla="*/ 635 w 561730"/>
              <a:gd name="connsiteY0" fmla="*/ 224121 h 460370"/>
              <a:gd name="connsiteX1" fmla="*/ 168468 w 561730"/>
              <a:gd name="connsiteY1" fmla="*/ 253058 h 460370"/>
              <a:gd name="connsiteX2" fmla="*/ 452048 w 561730"/>
              <a:gd name="connsiteY2" fmla="*/ 444040 h 460370"/>
              <a:gd name="connsiteX3" fmla="*/ 452048 w 561730"/>
              <a:gd name="connsiteY3" fmla="*/ 403528 h 460370"/>
              <a:gd name="connsiteX4" fmla="*/ 550433 w 561730"/>
              <a:gd name="connsiteY4" fmla="*/ 438253 h 460370"/>
              <a:gd name="connsiteX5" fmla="*/ 151106 w 561730"/>
              <a:gd name="connsiteY5" fmla="*/ 9989 h 460370"/>
              <a:gd name="connsiteX6" fmla="*/ 226342 w 561730"/>
              <a:gd name="connsiteY6" fmla="*/ 143098 h 460370"/>
              <a:gd name="connsiteX7" fmla="*/ 635 w 561730"/>
              <a:gd name="connsiteY7" fmla="*/ 224121 h 460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1730" h="460370">
                <a:moveTo>
                  <a:pt x="635" y="224121"/>
                </a:moveTo>
                <a:cubicBezTo>
                  <a:pt x="-9011" y="242448"/>
                  <a:pt x="93233" y="216405"/>
                  <a:pt x="168468" y="253058"/>
                </a:cubicBezTo>
                <a:cubicBezTo>
                  <a:pt x="243703" y="289711"/>
                  <a:pt x="404785" y="418962"/>
                  <a:pt x="452048" y="444040"/>
                </a:cubicBezTo>
                <a:cubicBezTo>
                  <a:pt x="499311" y="469118"/>
                  <a:pt x="435651" y="404492"/>
                  <a:pt x="452048" y="403528"/>
                </a:cubicBezTo>
                <a:cubicBezTo>
                  <a:pt x="468445" y="402564"/>
                  <a:pt x="600590" y="503843"/>
                  <a:pt x="550433" y="438253"/>
                </a:cubicBezTo>
                <a:cubicBezTo>
                  <a:pt x="500276" y="372663"/>
                  <a:pt x="205121" y="59181"/>
                  <a:pt x="151106" y="9989"/>
                </a:cubicBezTo>
                <a:cubicBezTo>
                  <a:pt x="97091" y="-39203"/>
                  <a:pt x="246598" y="107409"/>
                  <a:pt x="226342" y="143098"/>
                </a:cubicBezTo>
                <a:cubicBezTo>
                  <a:pt x="206086" y="178787"/>
                  <a:pt x="10281" y="205794"/>
                  <a:pt x="635" y="224121"/>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44108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9FD9C-A522-3E5F-94A1-332BC857A4A2}"/>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D0EC579A-BD66-263E-4197-A742CB51D98C}"/>
              </a:ext>
            </a:extLst>
          </p:cNvPr>
          <p:cNvGrpSpPr/>
          <p:nvPr/>
        </p:nvGrpSpPr>
        <p:grpSpPr>
          <a:xfrm>
            <a:off x="283979" y="993794"/>
            <a:ext cx="9033242" cy="1200329"/>
            <a:chOff x="283979" y="760185"/>
            <a:chExt cx="9033242" cy="1200329"/>
          </a:xfrm>
        </p:grpSpPr>
        <p:sp>
          <p:nvSpPr>
            <p:cNvPr id="5" name="テキスト ボックス 4">
              <a:extLst>
                <a:ext uri="{FF2B5EF4-FFF2-40B4-BE49-F238E27FC236}">
                  <a16:creationId xmlns:a16="http://schemas.microsoft.com/office/drawing/2014/main" id="{ED336977-6875-F8F3-B580-E1915C0AF8B8}"/>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4" name="テキスト ボックス 3">
              <a:extLst>
                <a:ext uri="{FF2B5EF4-FFF2-40B4-BE49-F238E27FC236}">
                  <a16:creationId xmlns:a16="http://schemas.microsoft.com/office/drawing/2014/main" id="{4CB82E62-36A1-9333-CCF8-68E0D6346949}"/>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8" name="テキスト ボックス 7">
            <a:extLst>
              <a:ext uri="{FF2B5EF4-FFF2-40B4-BE49-F238E27FC236}">
                <a16:creationId xmlns:a16="http://schemas.microsoft.com/office/drawing/2014/main" id="{9040217B-D6E2-5CA3-30ED-4A5F8032D3A0}"/>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003</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9A12720C-66C6-902C-AFA7-B415C3330941}"/>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DE1DAB0-ABC3-941A-2F01-8B77A6039B69}"/>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0FB668EB-25AD-7057-6951-7058728F7EF8}"/>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D982680-6E52-C1C3-F432-2BF6570044A6}"/>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17CBD54F-D898-A341-22C3-FD06AA799B49}"/>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テキスト ボックス 228">
            <a:extLst>
              <a:ext uri="{FF2B5EF4-FFF2-40B4-BE49-F238E27FC236}">
                <a16:creationId xmlns:a16="http://schemas.microsoft.com/office/drawing/2014/main" id="{F7EA67FE-EBB6-050C-CFBE-5C21530B3BE2}"/>
              </a:ext>
            </a:extLst>
          </p:cNvPr>
          <p:cNvSpPr txBox="1"/>
          <p:nvPr/>
        </p:nvSpPr>
        <p:spPr>
          <a:xfrm>
            <a:off x="3195309" y="2197476"/>
            <a:ext cx="3243197"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フーターズ編</a:t>
            </a:r>
          </a:p>
        </p:txBody>
      </p:sp>
      <p:sp>
        <p:nvSpPr>
          <p:cNvPr id="230" name="テキスト ボックス 229">
            <a:extLst>
              <a:ext uri="{FF2B5EF4-FFF2-40B4-BE49-F238E27FC236}">
                <a16:creationId xmlns:a16="http://schemas.microsoft.com/office/drawing/2014/main" id="{6692A6AD-2CB3-A471-8D0D-5A7887EA9302}"/>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D746E92C-EAFA-A5BE-36FA-CA3553DA6218}"/>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1698" name="グループ化 1697">
            <a:extLst>
              <a:ext uri="{FF2B5EF4-FFF2-40B4-BE49-F238E27FC236}">
                <a16:creationId xmlns:a16="http://schemas.microsoft.com/office/drawing/2014/main" id="{F0699767-9456-8723-4331-37E77F1F2A99}"/>
              </a:ext>
            </a:extLst>
          </p:cNvPr>
          <p:cNvGrpSpPr>
            <a:grpSpLocks noChangeAspect="1"/>
          </p:cNvGrpSpPr>
          <p:nvPr/>
        </p:nvGrpSpPr>
        <p:grpSpPr>
          <a:xfrm>
            <a:off x="2368215" y="3655469"/>
            <a:ext cx="4891532" cy="7498799"/>
            <a:chOff x="1186751" y="760579"/>
            <a:chExt cx="7427709" cy="11388132"/>
          </a:xfrm>
        </p:grpSpPr>
        <p:sp>
          <p:nvSpPr>
            <p:cNvPr id="1699" name="フリーフォーム 1698">
              <a:extLst>
                <a:ext uri="{FF2B5EF4-FFF2-40B4-BE49-F238E27FC236}">
                  <a16:creationId xmlns:a16="http://schemas.microsoft.com/office/drawing/2014/main" id="{FA5DD23F-559A-719E-D93A-4B631B3C83DA}"/>
                </a:ext>
              </a:extLst>
            </p:cNvPr>
            <p:cNvSpPr/>
            <p:nvPr/>
          </p:nvSpPr>
          <p:spPr>
            <a:xfrm>
              <a:off x="4560748" y="8459075"/>
              <a:ext cx="1847429" cy="1307225"/>
            </a:xfrm>
            <a:custGeom>
              <a:avLst/>
              <a:gdLst>
                <a:gd name="connsiteX0" fmla="*/ 170002 w 1847429"/>
                <a:gd name="connsiteY0" fmla="*/ 157875 h 1307225"/>
                <a:gd name="connsiteX1" fmla="*/ 874852 w 1847429"/>
                <a:gd name="connsiteY1" fmla="*/ 37225 h 1307225"/>
                <a:gd name="connsiteX2" fmla="*/ 1573352 w 1847429"/>
                <a:gd name="connsiteY2" fmla="*/ 56275 h 1307225"/>
                <a:gd name="connsiteX3" fmla="*/ 1382852 w 1847429"/>
                <a:gd name="connsiteY3" fmla="*/ 5475 h 1307225"/>
                <a:gd name="connsiteX4" fmla="*/ 1681302 w 1847429"/>
                <a:gd name="connsiteY4" fmla="*/ 208675 h 1307225"/>
                <a:gd name="connsiteX5" fmla="*/ 1586052 w 1847429"/>
                <a:gd name="connsiteY5" fmla="*/ 469025 h 1307225"/>
                <a:gd name="connsiteX6" fmla="*/ 1846402 w 1847429"/>
                <a:gd name="connsiteY6" fmla="*/ 1154825 h 1307225"/>
                <a:gd name="connsiteX7" fmla="*/ 1471752 w 1847429"/>
                <a:gd name="connsiteY7" fmla="*/ 1161175 h 1307225"/>
                <a:gd name="connsiteX8" fmla="*/ 1795602 w 1847429"/>
                <a:gd name="connsiteY8" fmla="*/ 1307225 h 1307225"/>
                <a:gd name="connsiteX9" fmla="*/ 595452 w 1847429"/>
                <a:gd name="connsiteY9" fmla="*/ 1224675 h 1307225"/>
                <a:gd name="connsiteX10" fmla="*/ 881202 w 1847429"/>
                <a:gd name="connsiteY10" fmla="*/ 1275475 h 1307225"/>
                <a:gd name="connsiteX11" fmla="*/ 11252 w 1847429"/>
                <a:gd name="connsiteY11" fmla="*/ 818275 h 1307225"/>
                <a:gd name="connsiteX12" fmla="*/ 392252 w 1847429"/>
                <a:gd name="connsiteY12" fmla="*/ 767475 h 1307225"/>
                <a:gd name="connsiteX13" fmla="*/ 474802 w 1847429"/>
                <a:gd name="connsiteY13" fmla="*/ 456325 h 1307225"/>
                <a:gd name="connsiteX14" fmla="*/ 373202 w 1847429"/>
                <a:gd name="connsiteY14" fmla="*/ 297575 h 1307225"/>
                <a:gd name="connsiteX15" fmla="*/ 170002 w 1847429"/>
                <a:gd name="connsiteY15" fmla="*/ 157875 h 130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47429" h="1307225">
                  <a:moveTo>
                    <a:pt x="170002" y="157875"/>
                  </a:moveTo>
                  <a:cubicBezTo>
                    <a:pt x="253610" y="114483"/>
                    <a:pt x="640960" y="54158"/>
                    <a:pt x="874852" y="37225"/>
                  </a:cubicBezTo>
                  <a:cubicBezTo>
                    <a:pt x="1108744" y="20292"/>
                    <a:pt x="1488685" y="61567"/>
                    <a:pt x="1573352" y="56275"/>
                  </a:cubicBezTo>
                  <a:cubicBezTo>
                    <a:pt x="1658019" y="50983"/>
                    <a:pt x="1364860" y="-19925"/>
                    <a:pt x="1382852" y="5475"/>
                  </a:cubicBezTo>
                  <a:cubicBezTo>
                    <a:pt x="1400844" y="30875"/>
                    <a:pt x="1647435" y="131417"/>
                    <a:pt x="1681302" y="208675"/>
                  </a:cubicBezTo>
                  <a:cubicBezTo>
                    <a:pt x="1715169" y="285933"/>
                    <a:pt x="1558535" y="311333"/>
                    <a:pt x="1586052" y="469025"/>
                  </a:cubicBezTo>
                  <a:cubicBezTo>
                    <a:pt x="1613569" y="626717"/>
                    <a:pt x="1865452" y="1039467"/>
                    <a:pt x="1846402" y="1154825"/>
                  </a:cubicBezTo>
                  <a:cubicBezTo>
                    <a:pt x="1827352" y="1270183"/>
                    <a:pt x="1480219" y="1135775"/>
                    <a:pt x="1471752" y="1161175"/>
                  </a:cubicBezTo>
                  <a:cubicBezTo>
                    <a:pt x="1463285" y="1186575"/>
                    <a:pt x="1941652" y="1296642"/>
                    <a:pt x="1795602" y="1307225"/>
                  </a:cubicBezTo>
                  <a:lnTo>
                    <a:pt x="595452" y="1224675"/>
                  </a:lnTo>
                  <a:cubicBezTo>
                    <a:pt x="443052" y="1219383"/>
                    <a:pt x="978569" y="1343208"/>
                    <a:pt x="881202" y="1275475"/>
                  </a:cubicBezTo>
                  <a:cubicBezTo>
                    <a:pt x="783835" y="1207742"/>
                    <a:pt x="92744" y="902942"/>
                    <a:pt x="11252" y="818275"/>
                  </a:cubicBezTo>
                  <a:cubicBezTo>
                    <a:pt x="-70240" y="733608"/>
                    <a:pt x="314994" y="827800"/>
                    <a:pt x="392252" y="767475"/>
                  </a:cubicBezTo>
                  <a:cubicBezTo>
                    <a:pt x="469510" y="707150"/>
                    <a:pt x="477977" y="534642"/>
                    <a:pt x="474802" y="456325"/>
                  </a:cubicBezTo>
                  <a:cubicBezTo>
                    <a:pt x="471627" y="378008"/>
                    <a:pt x="418710" y="342025"/>
                    <a:pt x="373202" y="297575"/>
                  </a:cubicBezTo>
                  <a:cubicBezTo>
                    <a:pt x="327694" y="253125"/>
                    <a:pt x="86394" y="201267"/>
                    <a:pt x="170002" y="157875"/>
                  </a:cubicBez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0" name="フリーフォーム 1699">
              <a:extLst>
                <a:ext uri="{FF2B5EF4-FFF2-40B4-BE49-F238E27FC236}">
                  <a16:creationId xmlns:a16="http://schemas.microsoft.com/office/drawing/2014/main" id="{4D6264AA-D719-3F92-F0C9-CF8A1D99CF23}"/>
                </a:ext>
              </a:extLst>
            </p:cNvPr>
            <p:cNvSpPr/>
            <p:nvPr/>
          </p:nvSpPr>
          <p:spPr>
            <a:xfrm>
              <a:off x="3695700" y="8280400"/>
              <a:ext cx="1758669" cy="1455208"/>
            </a:xfrm>
            <a:custGeom>
              <a:avLst/>
              <a:gdLst>
                <a:gd name="connsiteX0" fmla="*/ 0 w 1758669"/>
                <a:gd name="connsiteY0" fmla="*/ 0 h 1455208"/>
                <a:gd name="connsiteX1" fmla="*/ 571500 w 1758669"/>
                <a:gd name="connsiteY1" fmla="*/ 577850 h 1455208"/>
                <a:gd name="connsiteX2" fmla="*/ 298450 w 1758669"/>
                <a:gd name="connsiteY2" fmla="*/ 1073150 h 1455208"/>
                <a:gd name="connsiteX3" fmla="*/ 647700 w 1758669"/>
                <a:gd name="connsiteY3" fmla="*/ 914400 h 1455208"/>
                <a:gd name="connsiteX4" fmla="*/ 450850 w 1758669"/>
                <a:gd name="connsiteY4" fmla="*/ 1143000 h 1455208"/>
                <a:gd name="connsiteX5" fmla="*/ 755650 w 1758669"/>
                <a:gd name="connsiteY5" fmla="*/ 1079500 h 1455208"/>
                <a:gd name="connsiteX6" fmla="*/ 1155700 w 1758669"/>
                <a:gd name="connsiteY6" fmla="*/ 1454150 h 1455208"/>
                <a:gd name="connsiteX7" fmla="*/ 1289050 w 1758669"/>
                <a:gd name="connsiteY7" fmla="*/ 1200150 h 1455208"/>
                <a:gd name="connsiteX8" fmla="*/ 1619250 w 1758669"/>
                <a:gd name="connsiteY8" fmla="*/ 1447800 h 1455208"/>
                <a:gd name="connsiteX9" fmla="*/ 1549400 w 1758669"/>
                <a:gd name="connsiteY9" fmla="*/ 1041400 h 1455208"/>
                <a:gd name="connsiteX10" fmla="*/ 1676400 w 1758669"/>
                <a:gd name="connsiteY10" fmla="*/ 361950 h 1455208"/>
                <a:gd name="connsiteX11" fmla="*/ 1403350 w 1758669"/>
                <a:gd name="connsiteY11" fmla="*/ 311150 h 1455208"/>
                <a:gd name="connsiteX12" fmla="*/ 1733550 w 1758669"/>
                <a:gd name="connsiteY12" fmla="*/ 184150 h 1455208"/>
                <a:gd name="connsiteX13" fmla="*/ 590550 w 1758669"/>
                <a:gd name="connsiteY13" fmla="*/ 31750 h 1455208"/>
                <a:gd name="connsiteX14" fmla="*/ 946150 w 1758669"/>
                <a:gd name="connsiteY14" fmla="*/ 63500 h 1455208"/>
                <a:gd name="connsiteX15" fmla="*/ 0 w 1758669"/>
                <a:gd name="connsiteY15" fmla="*/ 0 h 1455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58669" h="1455208">
                  <a:moveTo>
                    <a:pt x="0" y="0"/>
                  </a:moveTo>
                  <a:cubicBezTo>
                    <a:pt x="260879" y="199496"/>
                    <a:pt x="521758" y="398992"/>
                    <a:pt x="571500" y="577850"/>
                  </a:cubicBezTo>
                  <a:cubicBezTo>
                    <a:pt x="621242" y="756708"/>
                    <a:pt x="285750" y="1017058"/>
                    <a:pt x="298450" y="1073150"/>
                  </a:cubicBezTo>
                  <a:cubicBezTo>
                    <a:pt x="311150" y="1129242"/>
                    <a:pt x="622300" y="902758"/>
                    <a:pt x="647700" y="914400"/>
                  </a:cubicBezTo>
                  <a:cubicBezTo>
                    <a:pt x="673100" y="926042"/>
                    <a:pt x="432858" y="1115483"/>
                    <a:pt x="450850" y="1143000"/>
                  </a:cubicBezTo>
                  <a:cubicBezTo>
                    <a:pt x="468842" y="1170517"/>
                    <a:pt x="638175" y="1027642"/>
                    <a:pt x="755650" y="1079500"/>
                  </a:cubicBezTo>
                  <a:cubicBezTo>
                    <a:pt x="873125" y="1131358"/>
                    <a:pt x="1066800" y="1434042"/>
                    <a:pt x="1155700" y="1454150"/>
                  </a:cubicBezTo>
                  <a:cubicBezTo>
                    <a:pt x="1244600" y="1474258"/>
                    <a:pt x="1211792" y="1201208"/>
                    <a:pt x="1289050" y="1200150"/>
                  </a:cubicBezTo>
                  <a:cubicBezTo>
                    <a:pt x="1366308" y="1199092"/>
                    <a:pt x="1575858" y="1474258"/>
                    <a:pt x="1619250" y="1447800"/>
                  </a:cubicBezTo>
                  <a:cubicBezTo>
                    <a:pt x="1662642" y="1421342"/>
                    <a:pt x="1539875" y="1222375"/>
                    <a:pt x="1549400" y="1041400"/>
                  </a:cubicBezTo>
                  <a:cubicBezTo>
                    <a:pt x="1558925" y="860425"/>
                    <a:pt x="1700742" y="483658"/>
                    <a:pt x="1676400" y="361950"/>
                  </a:cubicBezTo>
                  <a:cubicBezTo>
                    <a:pt x="1652058" y="240242"/>
                    <a:pt x="1393825" y="340783"/>
                    <a:pt x="1403350" y="311150"/>
                  </a:cubicBezTo>
                  <a:cubicBezTo>
                    <a:pt x="1412875" y="281517"/>
                    <a:pt x="1869017" y="230717"/>
                    <a:pt x="1733550" y="184150"/>
                  </a:cubicBezTo>
                  <a:cubicBezTo>
                    <a:pt x="1598083" y="137583"/>
                    <a:pt x="721783" y="51858"/>
                    <a:pt x="590550" y="31750"/>
                  </a:cubicBezTo>
                  <a:cubicBezTo>
                    <a:pt x="459317" y="11642"/>
                    <a:pt x="946150" y="63500"/>
                    <a:pt x="946150" y="63500"/>
                  </a:cubicBezTo>
                  <a:lnTo>
                    <a:pt x="0" y="0"/>
                  </a:ln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1" name="フリーフォーム 1700">
              <a:extLst>
                <a:ext uri="{FF2B5EF4-FFF2-40B4-BE49-F238E27FC236}">
                  <a16:creationId xmlns:a16="http://schemas.microsoft.com/office/drawing/2014/main" id="{070ED4A7-E7F1-BCEB-2E9F-487D46FAC60C}"/>
                </a:ext>
              </a:extLst>
            </p:cNvPr>
            <p:cNvSpPr/>
            <p:nvPr/>
          </p:nvSpPr>
          <p:spPr>
            <a:xfrm>
              <a:off x="4260224" y="6616109"/>
              <a:ext cx="1808177" cy="476859"/>
            </a:xfrm>
            <a:custGeom>
              <a:avLst/>
              <a:gdLst>
                <a:gd name="connsiteX0" fmla="*/ 32376 w 1808177"/>
                <a:gd name="connsiteY0" fmla="*/ 108541 h 476859"/>
                <a:gd name="connsiteX1" fmla="*/ 622926 w 1808177"/>
                <a:gd name="connsiteY1" fmla="*/ 591 h 476859"/>
                <a:gd name="connsiteX2" fmla="*/ 514976 w 1808177"/>
                <a:gd name="connsiteY2" fmla="*/ 64091 h 476859"/>
                <a:gd name="connsiteX3" fmla="*/ 1162676 w 1808177"/>
                <a:gd name="connsiteY3" fmla="*/ 38691 h 476859"/>
                <a:gd name="connsiteX4" fmla="*/ 921376 w 1808177"/>
                <a:gd name="connsiteY4" fmla="*/ 38691 h 476859"/>
                <a:gd name="connsiteX5" fmla="*/ 1416676 w 1808177"/>
                <a:gd name="connsiteY5" fmla="*/ 57741 h 476859"/>
                <a:gd name="connsiteX6" fmla="*/ 1219826 w 1808177"/>
                <a:gd name="connsiteY6" fmla="*/ 51391 h 476859"/>
                <a:gd name="connsiteX7" fmla="*/ 1740526 w 1808177"/>
                <a:gd name="connsiteY7" fmla="*/ 114891 h 476859"/>
                <a:gd name="connsiteX8" fmla="*/ 1683376 w 1808177"/>
                <a:gd name="connsiteY8" fmla="*/ 172041 h 476859"/>
                <a:gd name="connsiteX9" fmla="*/ 1791326 w 1808177"/>
                <a:gd name="connsiteY9" fmla="*/ 413341 h 476859"/>
                <a:gd name="connsiteX10" fmla="*/ 1264276 w 1808177"/>
                <a:gd name="connsiteY10" fmla="*/ 368891 h 476859"/>
                <a:gd name="connsiteX11" fmla="*/ 1638926 w 1808177"/>
                <a:gd name="connsiteY11" fmla="*/ 470491 h 476859"/>
                <a:gd name="connsiteX12" fmla="*/ 788026 w 1808177"/>
                <a:gd name="connsiteY12" fmla="*/ 311741 h 476859"/>
                <a:gd name="connsiteX13" fmla="*/ 299076 w 1808177"/>
                <a:gd name="connsiteY13" fmla="*/ 419691 h 476859"/>
                <a:gd name="connsiteX14" fmla="*/ 197476 w 1808177"/>
                <a:gd name="connsiteY14" fmla="*/ 476841 h 476859"/>
                <a:gd name="connsiteX15" fmla="*/ 229226 w 1808177"/>
                <a:gd name="connsiteY15" fmla="*/ 426041 h 476859"/>
                <a:gd name="connsiteX16" fmla="*/ 89526 w 1808177"/>
                <a:gd name="connsiteY16" fmla="*/ 432391 h 476859"/>
                <a:gd name="connsiteX17" fmla="*/ 76826 w 1808177"/>
                <a:gd name="connsiteY17" fmla="*/ 299041 h 476859"/>
                <a:gd name="connsiteX18" fmla="*/ 32376 w 1808177"/>
                <a:gd name="connsiteY18" fmla="*/ 108541 h 4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08177" h="476859">
                  <a:moveTo>
                    <a:pt x="32376" y="108541"/>
                  </a:moveTo>
                  <a:cubicBezTo>
                    <a:pt x="123392" y="58799"/>
                    <a:pt x="542493" y="7999"/>
                    <a:pt x="622926" y="591"/>
                  </a:cubicBezTo>
                  <a:cubicBezTo>
                    <a:pt x="703359" y="-6817"/>
                    <a:pt x="425018" y="57741"/>
                    <a:pt x="514976" y="64091"/>
                  </a:cubicBezTo>
                  <a:cubicBezTo>
                    <a:pt x="604934" y="70441"/>
                    <a:pt x="1094943" y="42924"/>
                    <a:pt x="1162676" y="38691"/>
                  </a:cubicBezTo>
                  <a:cubicBezTo>
                    <a:pt x="1230409" y="34458"/>
                    <a:pt x="879043" y="35516"/>
                    <a:pt x="921376" y="38691"/>
                  </a:cubicBezTo>
                  <a:cubicBezTo>
                    <a:pt x="963709" y="41866"/>
                    <a:pt x="1366934" y="55624"/>
                    <a:pt x="1416676" y="57741"/>
                  </a:cubicBezTo>
                  <a:cubicBezTo>
                    <a:pt x="1466418" y="59858"/>
                    <a:pt x="1165851" y="41866"/>
                    <a:pt x="1219826" y="51391"/>
                  </a:cubicBezTo>
                  <a:cubicBezTo>
                    <a:pt x="1273801" y="60916"/>
                    <a:pt x="1663268" y="94783"/>
                    <a:pt x="1740526" y="114891"/>
                  </a:cubicBezTo>
                  <a:cubicBezTo>
                    <a:pt x="1817784" y="134999"/>
                    <a:pt x="1674909" y="122299"/>
                    <a:pt x="1683376" y="172041"/>
                  </a:cubicBezTo>
                  <a:cubicBezTo>
                    <a:pt x="1691843" y="221783"/>
                    <a:pt x="1861176" y="380533"/>
                    <a:pt x="1791326" y="413341"/>
                  </a:cubicBezTo>
                  <a:cubicBezTo>
                    <a:pt x="1721476" y="446149"/>
                    <a:pt x="1289676" y="359366"/>
                    <a:pt x="1264276" y="368891"/>
                  </a:cubicBezTo>
                  <a:cubicBezTo>
                    <a:pt x="1238876" y="378416"/>
                    <a:pt x="1718301" y="480016"/>
                    <a:pt x="1638926" y="470491"/>
                  </a:cubicBezTo>
                  <a:cubicBezTo>
                    <a:pt x="1559551" y="460966"/>
                    <a:pt x="1011334" y="320208"/>
                    <a:pt x="788026" y="311741"/>
                  </a:cubicBezTo>
                  <a:cubicBezTo>
                    <a:pt x="564718" y="303274"/>
                    <a:pt x="397501" y="392174"/>
                    <a:pt x="299076" y="419691"/>
                  </a:cubicBezTo>
                  <a:cubicBezTo>
                    <a:pt x="200651" y="447208"/>
                    <a:pt x="209118" y="475783"/>
                    <a:pt x="197476" y="476841"/>
                  </a:cubicBezTo>
                  <a:cubicBezTo>
                    <a:pt x="185834" y="477899"/>
                    <a:pt x="247218" y="433449"/>
                    <a:pt x="229226" y="426041"/>
                  </a:cubicBezTo>
                  <a:cubicBezTo>
                    <a:pt x="211234" y="418633"/>
                    <a:pt x="114926" y="453558"/>
                    <a:pt x="89526" y="432391"/>
                  </a:cubicBezTo>
                  <a:cubicBezTo>
                    <a:pt x="64126" y="411224"/>
                    <a:pt x="83176" y="355133"/>
                    <a:pt x="76826" y="299041"/>
                  </a:cubicBezTo>
                  <a:cubicBezTo>
                    <a:pt x="70476" y="242949"/>
                    <a:pt x="-58640" y="158283"/>
                    <a:pt x="32376" y="108541"/>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2" name="フリーフォーム 1701">
              <a:extLst>
                <a:ext uri="{FF2B5EF4-FFF2-40B4-BE49-F238E27FC236}">
                  <a16:creationId xmlns:a16="http://schemas.microsoft.com/office/drawing/2014/main" id="{AC51DD71-F136-FD35-CAC1-7DE7FA84577F}"/>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3" name="フリーフォーム 1702">
              <a:extLst>
                <a:ext uri="{FF2B5EF4-FFF2-40B4-BE49-F238E27FC236}">
                  <a16:creationId xmlns:a16="http://schemas.microsoft.com/office/drawing/2014/main" id="{FCB4DB73-3D6B-0878-DF37-47CA6C74C49A}"/>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4" name="フリーフォーム 1703">
              <a:extLst>
                <a:ext uri="{FF2B5EF4-FFF2-40B4-BE49-F238E27FC236}">
                  <a16:creationId xmlns:a16="http://schemas.microsoft.com/office/drawing/2014/main" id="{A598EEAE-1D25-FDF7-4EBC-090D4E2EB27C}"/>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5" name="フリーフォーム 1704">
              <a:extLst>
                <a:ext uri="{FF2B5EF4-FFF2-40B4-BE49-F238E27FC236}">
                  <a16:creationId xmlns:a16="http://schemas.microsoft.com/office/drawing/2014/main" id="{3CF22D2E-FD79-7EB1-CBD0-9B26F8C692DA}"/>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6" name="フリーフォーム 1705">
              <a:extLst>
                <a:ext uri="{FF2B5EF4-FFF2-40B4-BE49-F238E27FC236}">
                  <a16:creationId xmlns:a16="http://schemas.microsoft.com/office/drawing/2014/main" id="{5A05CA9A-0D7D-613B-BF15-1D31C9547DF5}"/>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7" name="フリーフォーム 1706">
              <a:extLst>
                <a:ext uri="{FF2B5EF4-FFF2-40B4-BE49-F238E27FC236}">
                  <a16:creationId xmlns:a16="http://schemas.microsoft.com/office/drawing/2014/main" id="{C6393401-2B87-0CC5-7573-2C5A032E5E11}"/>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8" name="フリーフォーム 1707">
              <a:extLst>
                <a:ext uri="{FF2B5EF4-FFF2-40B4-BE49-F238E27FC236}">
                  <a16:creationId xmlns:a16="http://schemas.microsoft.com/office/drawing/2014/main" id="{E055E5CC-2A86-6F2D-F25C-9EB1BE910ED1}"/>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9" name="フリーフォーム 1708">
              <a:extLst>
                <a:ext uri="{FF2B5EF4-FFF2-40B4-BE49-F238E27FC236}">
                  <a16:creationId xmlns:a16="http://schemas.microsoft.com/office/drawing/2014/main" id="{8EBFC1C3-BE03-FC0C-4DAE-7B8BA6654DBC}"/>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0" name="フリーフォーム 1709">
              <a:extLst>
                <a:ext uri="{FF2B5EF4-FFF2-40B4-BE49-F238E27FC236}">
                  <a16:creationId xmlns:a16="http://schemas.microsoft.com/office/drawing/2014/main" id="{9F66B2B2-CD36-68C9-8B79-C3895533BDE2}"/>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1" name="フリーフォーム 1710">
              <a:extLst>
                <a:ext uri="{FF2B5EF4-FFF2-40B4-BE49-F238E27FC236}">
                  <a16:creationId xmlns:a16="http://schemas.microsoft.com/office/drawing/2014/main" id="{5F864C15-684E-430B-B328-4F9150795EFA}"/>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2" name="フリーフォーム 1711">
              <a:extLst>
                <a:ext uri="{FF2B5EF4-FFF2-40B4-BE49-F238E27FC236}">
                  <a16:creationId xmlns:a16="http://schemas.microsoft.com/office/drawing/2014/main" id="{A9A10D52-2027-C1B1-824C-237ADDF5545E}"/>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3" name="フリーフォーム 1712">
              <a:extLst>
                <a:ext uri="{FF2B5EF4-FFF2-40B4-BE49-F238E27FC236}">
                  <a16:creationId xmlns:a16="http://schemas.microsoft.com/office/drawing/2014/main" id="{8939525C-FD24-A7E8-3C98-7CE2C63E38C7}"/>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4" name="フリーフォーム 1713">
              <a:extLst>
                <a:ext uri="{FF2B5EF4-FFF2-40B4-BE49-F238E27FC236}">
                  <a16:creationId xmlns:a16="http://schemas.microsoft.com/office/drawing/2014/main" id="{F89122D5-7C7A-2CFF-1541-729717396620}"/>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5" name="フリーフォーム 1714">
              <a:extLst>
                <a:ext uri="{FF2B5EF4-FFF2-40B4-BE49-F238E27FC236}">
                  <a16:creationId xmlns:a16="http://schemas.microsoft.com/office/drawing/2014/main" id="{AD8004B0-F734-8115-2B5A-276A194E6494}"/>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6" name="フリーフォーム 1715">
              <a:extLst>
                <a:ext uri="{FF2B5EF4-FFF2-40B4-BE49-F238E27FC236}">
                  <a16:creationId xmlns:a16="http://schemas.microsoft.com/office/drawing/2014/main" id="{BA7E3D3E-0BE8-2C19-6945-F91EE5A4DEE8}"/>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7" name="フリーフォーム 1716">
              <a:extLst>
                <a:ext uri="{FF2B5EF4-FFF2-40B4-BE49-F238E27FC236}">
                  <a16:creationId xmlns:a16="http://schemas.microsoft.com/office/drawing/2014/main" id="{9385C92C-0A98-449B-7B62-93464CA5D620}"/>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8" name="フリーフォーム 1717">
              <a:extLst>
                <a:ext uri="{FF2B5EF4-FFF2-40B4-BE49-F238E27FC236}">
                  <a16:creationId xmlns:a16="http://schemas.microsoft.com/office/drawing/2014/main" id="{EEA3FBCF-49B1-2042-73FE-A4AFD2214391}"/>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9" name="フリーフォーム 1718">
              <a:extLst>
                <a:ext uri="{FF2B5EF4-FFF2-40B4-BE49-F238E27FC236}">
                  <a16:creationId xmlns:a16="http://schemas.microsoft.com/office/drawing/2014/main" id="{983C6832-12FB-1998-DA4A-3593BFEC122A}"/>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0" name="フリーフォーム 1719">
              <a:extLst>
                <a:ext uri="{FF2B5EF4-FFF2-40B4-BE49-F238E27FC236}">
                  <a16:creationId xmlns:a16="http://schemas.microsoft.com/office/drawing/2014/main" id="{7024F0E9-917E-20E6-2752-EBB1DB9DF616}"/>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1" name="フリーフォーム 1720">
              <a:extLst>
                <a:ext uri="{FF2B5EF4-FFF2-40B4-BE49-F238E27FC236}">
                  <a16:creationId xmlns:a16="http://schemas.microsoft.com/office/drawing/2014/main" id="{A4CC91BD-35A1-144B-599C-2BCDB146F538}"/>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2" name="フリーフォーム 1721">
              <a:extLst>
                <a:ext uri="{FF2B5EF4-FFF2-40B4-BE49-F238E27FC236}">
                  <a16:creationId xmlns:a16="http://schemas.microsoft.com/office/drawing/2014/main" id="{449EE9D6-BE9D-1277-6A7F-A7239C41F74F}"/>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3" name="フリーフォーム 1722">
              <a:extLst>
                <a:ext uri="{FF2B5EF4-FFF2-40B4-BE49-F238E27FC236}">
                  <a16:creationId xmlns:a16="http://schemas.microsoft.com/office/drawing/2014/main" id="{A64D080B-ED9B-2F95-A4FC-AE58536B6636}"/>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4" name="フリーフォーム 1723">
              <a:extLst>
                <a:ext uri="{FF2B5EF4-FFF2-40B4-BE49-F238E27FC236}">
                  <a16:creationId xmlns:a16="http://schemas.microsoft.com/office/drawing/2014/main" id="{11466E91-2807-78E2-94B5-342AFD601740}"/>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5" name="フリーフォーム 1724">
              <a:extLst>
                <a:ext uri="{FF2B5EF4-FFF2-40B4-BE49-F238E27FC236}">
                  <a16:creationId xmlns:a16="http://schemas.microsoft.com/office/drawing/2014/main" id="{76A637B2-5C2C-22A5-5B51-71E07339CDDC}"/>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6" name="フリーフォーム 1725">
              <a:extLst>
                <a:ext uri="{FF2B5EF4-FFF2-40B4-BE49-F238E27FC236}">
                  <a16:creationId xmlns:a16="http://schemas.microsoft.com/office/drawing/2014/main" id="{474DAD58-7125-F679-9EE8-9B87BB0D81CE}"/>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7" name="フリーフォーム 1726">
              <a:extLst>
                <a:ext uri="{FF2B5EF4-FFF2-40B4-BE49-F238E27FC236}">
                  <a16:creationId xmlns:a16="http://schemas.microsoft.com/office/drawing/2014/main" id="{06B10910-1EF5-9D5D-8A2C-330F87C40295}"/>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8" name="フリーフォーム 1727">
              <a:extLst>
                <a:ext uri="{FF2B5EF4-FFF2-40B4-BE49-F238E27FC236}">
                  <a16:creationId xmlns:a16="http://schemas.microsoft.com/office/drawing/2014/main" id="{CFE469E8-1B16-8EA5-71B5-431B6A25CD85}"/>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9" name="フリーフォーム 1728">
              <a:extLst>
                <a:ext uri="{FF2B5EF4-FFF2-40B4-BE49-F238E27FC236}">
                  <a16:creationId xmlns:a16="http://schemas.microsoft.com/office/drawing/2014/main" id="{AD753DFF-1CF9-735F-80F4-C64E65AD1447}"/>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0" name="フリーフォーム 1729">
              <a:extLst>
                <a:ext uri="{FF2B5EF4-FFF2-40B4-BE49-F238E27FC236}">
                  <a16:creationId xmlns:a16="http://schemas.microsoft.com/office/drawing/2014/main" id="{24FA4E06-B7D5-2D50-3FE4-B97741E4559E}"/>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1" name="円/楕円 1730">
              <a:extLst>
                <a:ext uri="{FF2B5EF4-FFF2-40B4-BE49-F238E27FC236}">
                  <a16:creationId xmlns:a16="http://schemas.microsoft.com/office/drawing/2014/main" id="{A3708D50-CEA2-B1B2-2496-0255E5D12CFF}"/>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2" name="円/楕円 1731">
              <a:extLst>
                <a:ext uri="{FF2B5EF4-FFF2-40B4-BE49-F238E27FC236}">
                  <a16:creationId xmlns:a16="http://schemas.microsoft.com/office/drawing/2014/main" id="{BC29BC5E-0E94-C57D-36D0-B70B22535A3F}"/>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3" name="フリーフォーム 1732">
              <a:extLst>
                <a:ext uri="{FF2B5EF4-FFF2-40B4-BE49-F238E27FC236}">
                  <a16:creationId xmlns:a16="http://schemas.microsoft.com/office/drawing/2014/main" id="{CDE06572-A2BF-D216-C1E7-F61411F4EF9A}"/>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4" name="フリーフォーム 1733">
              <a:extLst>
                <a:ext uri="{FF2B5EF4-FFF2-40B4-BE49-F238E27FC236}">
                  <a16:creationId xmlns:a16="http://schemas.microsoft.com/office/drawing/2014/main" id="{B33FEC39-5D8D-3A6A-B4B8-978DAA54082D}"/>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5" name="フリーフォーム 1734">
              <a:extLst>
                <a:ext uri="{FF2B5EF4-FFF2-40B4-BE49-F238E27FC236}">
                  <a16:creationId xmlns:a16="http://schemas.microsoft.com/office/drawing/2014/main" id="{0FCA4D49-A131-E56A-6C3A-F562E185F586}"/>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6" name="フリーフォーム 1735">
              <a:extLst>
                <a:ext uri="{FF2B5EF4-FFF2-40B4-BE49-F238E27FC236}">
                  <a16:creationId xmlns:a16="http://schemas.microsoft.com/office/drawing/2014/main" id="{C62196D8-C8C8-4364-AF94-D5526CD6B945}"/>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7" name="フリーフォーム 1736">
              <a:extLst>
                <a:ext uri="{FF2B5EF4-FFF2-40B4-BE49-F238E27FC236}">
                  <a16:creationId xmlns:a16="http://schemas.microsoft.com/office/drawing/2014/main" id="{72B8FFD6-BCD6-FD60-C526-003A2A55C0DD}"/>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8" name="フリーフォーム 1737">
              <a:extLst>
                <a:ext uri="{FF2B5EF4-FFF2-40B4-BE49-F238E27FC236}">
                  <a16:creationId xmlns:a16="http://schemas.microsoft.com/office/drawing/2014/main" id="{54521635-4132-F197-8865-1517CC7C48EB}"/>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9" name="フリーフォーム 1738">
              <a:extLst>
                <a:ext uri="{FF2B5EF4-FFF2-40B4-BE49-F238E27FC236}">
                  <a16:creationId xmlns:a16="http://schemas.microsoft.com/office/drawing/2014/main" id="{22B06FDC-BE64-7135-EB0A-02159074CB3B}"/>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0" name="フリーフォーム 1739">
              <a:extLst>
                <a:ext uri="{FF2B5EF4-FFF2-40B4-BE49-F238E27FC236}">
                  <a16:creationId xmlns:a16="http://schemas.microsoft.com/office/drawing/2014/main" id="{8EBDE274-7CFD-F865-1494-16E69735820A}"/>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1" name="フリーフォーム 1740">
              <a:extLst>
                <a:ext uri="{FF2B5EF4-FFF2-40B4-BE49-F238E27FC236}">
                  <a16:creationId xmlns:a16="http://schemas.microsoft.com/office/drawing/2014/main" id="{90A357D5-8525-8B85-94E3-5BE6FDA655EC}"/>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2" name="フリーフォーム 1741">
              <a:extLst>
                <a:ext uri="{FF2B5EF4-FFF2-40B4-BE49-F238E27FC236}">
                  <a16:creationId xmlns:a16="http://schemas.microsoft.com/office/drawing/2014/main" id="{71B59A2C-9D76-466A-AE83-866B1AEF1AE7}"/>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3" name="フリーフォーム 1742">
              <a:extLst>
                <a:ext uri="{FF2B5EF4-FFF2-40B4-BE49-F238E27FC236}">
                  <a16:creationId xmlns:a16="http://schemas.microsoft.com/office/drawing/2014/main" id="{4AE9D60B-6BB5-E9BB-8368-5C394BEF541D}"/>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4" name="フリーフォーム 1743">
              <a:extLst>
                <a:ext uri="{FF2B5EF4-FFF2-40B4-BE49-F238E27FC236}">
                  <a16:creationId xmlns:a16="http://schemas.microsoft.com/office/drawing/2014/main" id="{B3494742-6512-227F-494E-57A05BA30322}"/>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5" name="フリーフォーム 1744">
              <a:extLst>
                <a:ext uri="{FF2B5EF4-FFF2-40B4-BE49-F238E27FC236}">
                  <a16:creationId xmlns:a16="http://schemas.microsoft.com/office/drawing/2014/main" id="{8A5863BB-AFF4-7DD6-49AC-91AEAD8FF734}"/>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6" name="フリーフォーム 1745">
              <a:extLst>
                <a:ext uri="{FF2B5EF4-FFF2-40B4-BE49-F238E27FC236}">
                  <a16:creationId xmlns:a16="http://schemas.microsoft.com/office/drawing/2014/main" id="{20640532-D953-8C70-D43F-CC2D408E4EB1}"/>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7" name="フリーフォーム 1746">
              <a:extLst>
                <a:ext uri="{FF2B5EF4-FFF2-40B4-BE49-F238E27FC236}">
                  <a16:creationId xmlns:a16="http://schemas.microsoft.com/office/drawing/2014/main" id="{2B0872E9-EE89-F92B-92FC-73DAF74F7209}"/>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8" name="フリーフォーム 1747">
              <a:extLst>
                <a:ext uri="{FF2B5EF4-FFF2-40B4-BE49-F238E27FC236}">
                  <a16:creationId xmlns:a16="http://schemas.microsoft.com/office/drawing/2014/main" id="{8BBFAAC6-D224-0963-3B9D-6F4B32A8D4CD}"/>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9" name="フリーフォーム 1748">
              <a:extLst>
                <a:ext uri="{FF2B5EF4-FFF2-40B4-BE49-F238E27FC236}">
                  <a16:creationId xmlns:a16="http://schemas.microsoft.com/office/drawing/2014/main" id="{B5AB3091-702C-8F29-E643-D66903054B4E}"/>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0" name="フリーフォーム 1749">
              <a:extLst>
                <a:ext uri="{FF2B5EF4-FFF2-40B4-BE49-F238E27FC236}">
                  <a16:creationId xmlns:a16="http://schemas.microsoft.com/office/drawing/2014/main" id="{25CCF1B5-295A-CD2F-AEC2-28155254E581}"/>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1" name="フリーフォーム 1750">
              <a:extLst>
                <a:ext uri="{FF2B5EF4-FFF2-40B4-BE49-F238E27FC236}">
                  <a16:creationId xmlns:a16="http://schemas.microsoft.com/office/drawing/2014/main" id="{CA0E5687-5340-CCAE-0F92-72C0ABF7BDFA}"/>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2" name="フリーフォーム 1751">
              <a:extLst>
                <a:ext uri="{FF2B5EF4-FFF2-40B4-BE49-F238E27FC236}">
                  <a16:creationId xmlns:a16="http://schemas.microsoft.com/office/drawing/2014/main" id="{30A36A69-5BB7-A16A-7D99-B18A1744DB85}"/>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3" name="フリーフォーム 1752">
              <a:extLst>
                <a:ext uri="{FF2B5EF4-FFF2-40B4-BE49-F238E27FC236}">
                  <a16:creationId xmlns:a16="http://schemas.microsoft.com/office/drawing/2014/main" id="{60DC0691-7217-7EB9-633A-532FFB2F50B0}"/>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4" name="フリーフォーム 1753">
              <a:extLst>
                <a:ext uri="{FF2B5EF4-FFF2-40B4-BE49-F238E27FC236}">
                  <a16:creationId xmlns:a16="http://schemas.microsoft.com/office/drawing/2014/main" id="{09D7719B-2545-9BC6-A8CA-DEE89CE06301}"/>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5" name="フリーフォーム 1754">
              <a:extLst>
                <a:ext uri="{FF2B5EF4-FFF2-40B4-BE49-F238E27FC236}">
                  <a16:creationId xmlns:a16="http://schemas.microsoft.com/office/drawing/2014/main" id="{8A65CBBB-CAAD-A175-C42A-4F0CA82D1347}"/>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6" name="フリーフォーム 1755">
              <a:extLst>
                <a:ext uri="{FF2B5EF4-FFF2-40B4-BE49-F238E27FC236}">
                  <a16:creationId xmlns:a16="http://schemas.microsoft.com/office/drawing/2014/main" id="{7FB31652-25F0-F119-DB88-B65755EE0C70}"/>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7" name="フリーフォーム 1756">
              <a:extLst>
                <a:ext uri="{FF2B5EF4-FFF2-40B4-BE49-F238E27FC236}">
                  <a16:creationId xmlns:a16="http://schemas.microsoft.com/office/drawing/2014/main" id="{1F2D9558-D5B7-B452-A7E4-842FC83D47FC}"/>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8" name="フリーフォーム 1757">
              <a:extLst>
                <a:ext uri="{FF2B5EF4-FFF2-40B4-BE49-F238E27FC236}">
                  <a16:creationId xmlns:a16="http://schemas.microsoft.com/office/drawing/2014/main" id="{ECB85B2C-C148-A8E6-1F5D-E03E67986685}"/>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9" name="フリーフォーム 1758">
              <a:extLst>
                <a:ext uri="{FF2B5EF4-FFF2-40B4-BE49-F238E27FC236}">
                  <a16:creationId xmlns:a16="http://schemas.microsoft.com/office/drawing/2014/main" id="{9C9265DC-D88D-1BB0-10CE-EF13D6EDE2C6}"/>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0" name="フリーフォーム 1759">
              <a:extLst>
                <a:ext uri="{FF2B5EF4-FFF2-40B4-BE49-F238E27FC236}">
                  <a16:creationId xmlns:a16="http://schemas.microsoft.com/office/drawing/2014/main" id="{763B06D2-4D35-7562-100E-082B4AC86D67}"/>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1" name="フリーフォーム 1760">
              <a:extLst>
                <a:ext uri="{FF2B5EF4-FFF2-40B4-BE49-F238E27FC236}">
                  <a16:creationId xmlns:a16="http://schemas.microsoft.com/office/drawing/2014/main" id="{E216C7A9-2329-DB71-6A83-A575C8C59FEC}"/>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2" name="グループ化 1761">
              <a:extLst>
                <a:ext uri="{FF2B5EF4-FFF2-40B4-BE49-F238E27FC236}">
                  <a16:creationId xmlns:a16="http://schemas.microsoft.com/office/drawing/2014/main" id="{13408B9A-EF49-7C57-3BFC-EB56D11923B0}"/>
                </a:ext>
              </a:extLst>
            </p:cNvPr>
            <p:cNvGrpSpPr/>
            <p:nvPr/>
          </p:nvGrpSpPr>
          <p:grpSpPr>
            <a:xfrm>
              <a:off x="7577783" y="6928972"/>
              <a:ext cx="596014" cy="393965"/>
              <a:chOff x="3239060" y="5982346"/>
              <a:chExt cx="3657686" cy="2417735"/>
            </a:xfrm>
          </p:grpSpPr>
          <p:sp>
            <p:nvSpPr>
              <p:cNvPr id="1912" name="フリーフォーム 1911">
                <a:extLst>
                  <a:ext uri="{FF2B5EF4-FFF2-40B4-BE49-F238E27FC236}">
                    <a16:creationId xmlns:a16="http://schemas.microsoft.com/office/drawing/2014/main" id="{7AD1E3FF-C426-8A45-80DD-4C6D57896578}"/>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3" name="フリーフォーム 1912">
                <a:extLst>
                  <a:ext uri="{FF2B5EF4-FFF2-40B4-BE49-F238E27FC236}">
                    <a16:creationId xmlns:a16="http://schemas.microsoft.com/office/drawing/2014/main" id="{3042584A-3E9A-8827-5D02-D761A696FAB6}"/>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4" name="フリーフォーム 1913">
                <a:extLst>
                  <a:ext uri="{FF2B5EF4-FFF2-40B4-BE49-F238E27FC236}">
                    <a16:creationId xmlns:a16="http://schemas.microsoft.com/office/drawing/2014/main" id="{C8A6CA1A-1B1F-16AD-BEFA-D2C1569F4F8D}"/>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5" name="フリーフォーム 1914">
                <a:extLst>
                  <a:ext uri="{FF2B5EF4-FFF2-40B4-BE49-F238E27FC236}">
                    <a16:creationId xmlns:a16="http://schemas.microsoft.com/office/drawing/2014/main" id="{16E1C1EE-C3F1-B9E5-B553-16A0E546BAFE}"/>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6" name="フリーフォーム 1915">
                <a:extLst>
                  <a:ext uri="{FF2B5EF4-FFF2-40B4-BE49-F238E27FC236}">
                    <a16:creationId xmlns:a16="http://schemas.microsoft.com/office/drawing/2014/main" id="{715BD217-3A62-36B7-FF32-8F2098487201}"/>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7" name="フリーフォーム 1916">
                <a:extLst>
                  <a:ext uri="{FF2B5EF4-FFF2-40B4-BE49-F238E27FC236}">
                    <a16:creationId xmlns:a16="http://schemas.microsoft.com/office/drawing/2014/main" id="{A6043A82-4BAB-5A25-9702-5A57D0D63479}"/>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8" name="フリーフォーム 1917">
                <a:extLst>
                  <a:ext uri="{FF2B5EF4-FFF2-40B4-BE49-F238E27FC236}">
                    <a16:creationId xmlns:a16="http://schemas.microsoft.com/office/drawing/2014/main" id="{531EB444-4BF4-C33D-275A-BC5C9D24AA46}"/>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9" name="フリーフォーム 1918">
                <a:extLst>
                  <a:ext uri="{FF2B5EF4-FFF2-40B4-BE49-F238E27FC236}">
                    <a16:creationId xmlns:a16="http://schemas.microsoft.com/office/drawing/2014/main" id="{F286CEC4-D88B-6027-4064-4941721EDC14}"/>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0" name="フリーフォーム 1919">
                <a:extLst>
                  <a:ext uri="{FF2B5EF4-FFF2-40B4-BE49-F238E27FC236}">
                    <a16:creationId xmlns:a16="http://schemas.microsoft.com/office/drawing/2014/main" id="{1656AC82-4522-FD36-9DDD-3B5EAB65ED3F}"/>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63" name="フリーフォーム 1762">
              <a:extLst>
                <a:ext uri="{FF2B5EF4-FFF2-40B4-BE49-F238E27FC236}">
                  <a16:creationId xmlns:a16="http://schemas.microsoft.com/office/drawing/2014/main" id="{7A62B25A-84F0-0F6E-EA01-999C44476323}"/>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4" name="フリーフォーム 1763">
              <a:extLst>
                <a:ext uri="{FF2B5EF4-FFF2-40B4-BE49-F238E27FC236}">
                  <a16:creationId xmlns:a16="http://schemas.microsoft.com/office/drawing/2014/main" id="{A145F597-6C51-3237-4123-EB21150ADCB6}"/>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5" name="フリーフォーム 1764">
              <a:extLst>
                <a:ext uri="{FF2B5EF4-FFF2-40B4-BE49-F238E27FC236}">
                  <a16:creationId xmlns:a16="http://schemas.microsoft.com/office/drawing/2014/main" id="{8E34CE99-541E-B9FF-C157-4F551D21D61E}"/>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6" name="フリーフォーム 1765">
              <a:extLst>
                <a:ext uri="{FF2B5EF4-FFF2-40B4-BE49-F238E27FC236}">
                  <a16:creationId xmlns:a16="http://schemas.microsoft.com/office/drawing/2014/main" id="{10AC85F4-B9BC-F155-0DF1-70D03D750D97}"/>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7" name="フリーフォーム 1766">
              <a:extLst>
                <a:ext uri="{FF2B5EF4-FFF2-40B4-BE49-F238E27FC236}">
                  <a16:creationId xmlns:a16="http://schemas.microsoft.com/office/drawing/2014/main" id="{86852509-D484-40A2-910E-E5A38031D30C}"/>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8" name="フリーフォーム 1767">
              <a:extLst>
                <a:ext uri="{FF2B5EF4-FFF2-40B4-BE49-F238E27FC236}">
                  <a16:creationId xmlns:a16="http://schemas.microsoft.com/office/drawing/2014/main" id="{94BF65A1-F9B1-20C1-8DC1-76476F68FFB3}"/>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9" name="フリーフォーム 1768">
              <a:extLst>
                <a:ext uri="{FF2B5EF4-FFF2-40B4-BE49-F238E27FC236}">
                  <a16:creationId xmlns:a16="http://schemas.microsoft.com/office/drawing/2014/main" id="{463B0CF4-62B5-E35A-0C9C-CDB65D1E6856}"/>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0" name="フリーフォーム 1769">
              <a:extLst>
                <a:ext uri="{FF2B5EF4-FFF2-40B4-BE49-F238E27FC236}">
                  <a16:creationId xmlns:a16="http://schemas.microsoft.com/office/drawing/2014/main" id="{C4FEA1E3-3A9F-CF14-B9FC-635253E64003}"/>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1" name="フリーフォーム 1770">
              <a:extLst>
                <a:ext uri="{FF2B5EF4-FFF2-40B4-BE49-F238E27FC236}">
                  <a16:creationId xmlns:a16="http://schemas.microsoft.com/office/drawing/2014/main" id="{7948C9C2-EF60-CBE8-84EB-81808B4EE988}"/>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2" name="フリーフォーム 1771">
              <a:extLst>
                <a:ext uri="{FF2B5EF4-FFF2-40B4-BE49-F238E27FC236}">
                  <a16:creationId xmlns:a16="http://schemas.microsoft.com/office/drawing/2014/main" id="{78A03312-7BAE-D934-4D7D-B3992CEEBB89}"/>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3" name="フリーフォーム 1772">
              <a:extLst>
                <a:ext uri="{FF2B5EF4-FFF2-40B4-BE49-F238E27FC236}">
                  <a16:creationId xmlns:a16="http://schemas.microsoft.com/office/drawing/2014/main" id="{2EAEDEB0-0D34-4679-DAA0-54E87632EBA3}"/>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4" name="グループ化 1773">
              <a:extLst>
                <a:ext uri="{FF2B5EF4-FFF2-40B4-BE49-F238E27FC236}">
                  <a16:creationId xmlns:a16="http://schemas.microsoft.com/office/drawing/2014/main" id="{8936C8F7-54D6-1CB8-34B9-53FB6065DCC3}"/>
                </a:ext>
              </a:extLst>
            </p:cNvPr>
            <p:cNvGrpSpPr/>
            <p:nvPr/>
          </p:nvGrpSpPr>
          <p:grpSpPr>
            <a:xfrm>
              <a:off x="6967803" y="760579"/>
              <a:ext cx="1646657" cy="5515526"/>
              <a:chOff x="7246620" y="731520"/>
              <a:chExt cx="1646657" cy="5515526"/>
            </a:xfrm>
          </p:grpSpPr>
          <p:grpSp>
            <p:nvGrpSpPr>
              <p:cNvPr id="1884" name="グループ化 1883">
                <a:extLst>
                  <a:ext uri="{FF2B5EF4-FFF2-40B4-BE49-F238E27FC236}">
                    <a16:creationId xmlns:a16="http://schemas.microsoft.com/office/drawing/2014/main" id="{ABA1550E-ACA3-82F6-82E9-F07A2057FADB}"/>
                  </a:ext>
                </a:extLst>
              </p:cNvPr>
              <p:cNvGrpSpPr/>
              <p:nvPr/>
            </p:nvGrpSpPr>
            <p:grpSpPr>
              <a:xfrm>
                <a:off x="7246620" y="731520"/>
                <a:ext cx="1037908" cy="1638258"/>
                <a:chOff x="7246620" y="731520"/>
                <a:chExt cx="1037908" cy="1638258"/>
              </a:xfrm>
            </p:grpSpPr>
            <p:sp>
              <p:nvSpPr>
                <p:cNvPr id="1908" name="フリーフォーム 1907">
                  <a:extLst>
                    <a:ext uri="{FF2B5EF4-FFF2-40B4-BE49-F238E27FC236}">
                      <a16:creationId xmlns:a16="http://schemas.microsoft.com/office/drawing/2014/main" id="{D5FC81A7-F3BC-FFF2-ED5D-60CD9B06B79F}"/>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9" name="フリーフォーム 1908">
                  <a:extLst>
                    <a:ext uri="{FF2B5EF4-FFF2-40B4-BE49-F238E27FC236}">
                      <a16:creationId xmlns:a16="http://schemas.microsoft.com/office/drawing/2014/main" id="{813A71D1-0E74-F509-922C-E40C1383FE26}"/>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0" name="フリーフォーム 1909">
                  <a:extLst>
                    <a:ext uri="{FF2B5EF4-FFF2-40B4-BE49-F238E27FC236}">
                      <a16:creationId xmlns:a16="http://schemas.microsoft.com/office/drawing/2014/main" id="{ED0A31DD-D405-1BD6-5F33-D9175C227B48}"/>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1" name="フリーフォーム 1910">
                  <a:extLst>
                    <a:ext uri="{FF2B5EF4-FFF2-40B4-BE49-F238E27FC236}">
                      <a16:creationId xmlns:a16="http://schemas.microsoft.com/office/drawing/2014/main" id="{99F34100-9160-DDCA-41D6-1C3DEB08626A}"/>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885" name="グループ化 1884">
                <a:extLst>
                  <a:ext uri="{FF2B5EF4-FFF2-40B4-BE49-F238E27FC236}">
                    <a16:creationId xmlns:a16="http://schemas.microsoft.com/office/drawing/2014/main" id="{AAA9D8CA-53C3-9EFD-10D3-BE0416701A58}"/>
                  </a:ext>
                </a:extLst>
              </p:cNvPr>
              <p:cNvGrpSpPr/>
              <p:nvPr/>
            </p:nvGrpSpPr>
            <p:grpSpPr>
              <a:xfrm>
                <a:off x="7949381" y="2743200"/>
                <a:ext cx="943896" cy="3503846"/>
                <a:chOff x="7949381" y="2743200"/>
                <a:chExt cx="943896" cy="3503846"/>
              </a:xfrm>
            </p:grpSpPr>
            <p:sp>
              <p:nvSpPr>
                <p:cNvPr id="1886" name="フリーフォーム 1885">
                  <a:extLst>
                    <a:ext uri="{FF2B5EF4-FFF2-40B4-BE49-F238E27FC236}">
                      <a16:creationId xmlns:a16="http://schemas.microsoft.com/office/drawing/2014/main" id="{C3245ADA-D0C0-8ACB-BAB8-98F54643A71C}"/>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7" name="フリーフォーム 1886">
                  <a:extLst>
                    <a:ext uri="{FF2B5EF4-FFF2-40B4-BE49-F238E27FC236}">
                      <a16:creationId xmlns:a16="http://schemas.microsoft.com/office/drawing/2014/main" id="{B4D18436-7344-1E02-8199-D6D1978A78E9}"/>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8" name="フリーフォーム 1887">
                  <a:extLst>
                    <a:ext uri="{FF2B5EF4-FFF2-40B4-BE49-F238E27FC236}">
                      <a16:creationId xmlns:a16="http://schemas.microsoft.com/office/drawing/2014/main" id="{32CE1EF5-9301-CBA3-4AA4-B708F5619209}"/>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9" name="フリーフォーム 1888">
                  <a:extLst>
                    <a:ext uri="{FF2B5EF4-FFF2-40B4-BE49-F238E27FC236}">
                      <a16:creationId xmlns:a16="http://schemas.microsoft.com/office/drawing/2014/main" id="{0E744B22-8BA1-AA46-842E-267AC3592DAF}"/>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0" name="フリーフォーム 1889">
                  <a:extLst>
                    <a:ext uri="{FF2B5EF4-FFF2-40B4-BE49-F238E27FC236}">
                      <a16:creationId xmlns:a16="http://schemas.microsoft.com/office/drawing/2014/main" id="{C7DD785E-F678-15E0-32D7-E00CEDDD7ABA}"/>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1" name="フリーフォーム 1890">
                  <a:extLst>
                    <a:ext uri="{FF2B5EF4-FFF2-40B4-BE49-F238E27FC236}">
                      <a16:creationId xmlns:a16="http://schemas.microsoft.com/office/drawing/2014/main" id="{31288142-23B4-79AB-58B4-DA30FF7FE814}"/>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2" name="フリーフォーム 1891">
                  <a:extLst>
                    <a:ext uri="{FF2B5EF4-FFF2-40B4-BE49-F238E27FC236}">
                      <a16:creationId xmlns:a16="http://schemas.microsoft.com/office/drawing/2014/main" id="{C399D247-82AF-01A4-EA6C-AD99A357D2C9}"/>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3" name="フリーフォーム 1892">
                  <a:extLst>
                    <a:ext uri="{FF2B5EF4-FFF2-40B4-BE49-F238E27FC236}">
                      <a16:creationId xmlns:a16="http://schemas.microsoft.com/office/drawing/2014/main" id="{51871E92-9F84-4E4F-4FFB-548B0A73513D}"/>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4" name="フリーフォーム 1893">
                  <a:extLst>
                    <a:ext uri="{FF2B5EF4-FFF2-40B4-BE49-F238E27FC236}">
                      <a16:creationId xmlns:a16="http://schemas.microsoft.com/office/drawing/2014/main" id="{8E3A28B4-C0C7-F2C4-18AE-9B59EDC15331}"/>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5" name="フリーフォーム 1894">
                  <a:extLst>
                    <a:ext uri="{FF2B5EF4-FFF2-40B4-BE49-F238E27FC236}">
                      <a16:creationId xmlns:a16="http://schemas.microsoft.com/office/drawing/2014/main" id="{337D550B-0E80-CEE7-6CD4-50593F4F6AF3}"/>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6" name="フリーフォーム 1895">
                  <a:extLst>
                    <a:ext uri="{FF2B5EF4-FFF2-40B4-BE49-F238E27FC236}">
                      <a16:creationId xmlns:a16="http://schemas.microsoft.com/office/drawing/2014/main" id="{D36558A2-4DDD-8F41-75B6-576893FF4371}"/>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7" name="フリーフォーム 1896">
                  <a:extLst>
                    <a:ext uri="{FF2B5EF4-FFF2-40B4-BE49-F238E27FC236}">
                      <a16:creationId xmlns:a16="http://schemas.microsoft.com/office/drawing/2014/main" id="{79915D68-1192-2D5B-C8CB-F06B5F119E47}"/>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8" name="フリーフォーム 1897">
                  <a:extLst>
                    <a:ext uri="{FF2B5EF4-FFF2-40B4-BE49-F238E27FC236}">
                      <a16:creationId xmlns:a16="http://schemas.microsoft.com/office/drawing/2014/main" id="{5A4355D0-60CD-E3D6-3607-BE6EDFC2AE33}"/>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9" name="フリーフォーム 1898">
                  <a:extLst>
                    <a:ext uri="{FF2B5EF4-FFF2-40B4-BE49-F238E27FC236}">
                      <a16:creationId xmlns:a16="http://schemas.microsoft.com/office/drawing/2014/main" id="{60563B39-A044-10DC-0497-60E744A51039}"/>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0" name="フリーフォーム 1899">
                  <a:extLst>
                    <a:ext uri="{FF2B5EF4-FFF2-40B4-BE49-F238E27FC236}">
                      <a16:creationId xmlns:a16="http://schemas.microsoft.com/office/drawing/2014/main" id="{C7BA1C3E-6C18-43DA-D632-2A6CDBA68582}"/>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1" name="フリーフォーム 1900">
                  <a:extLst>
                    <a:ext uri="{FF2B5EF4-FFF2-40B4-BE49-F238E27FC236}">
                      <a16:creationId xmlns:a16="http://schemas.microsoft.com/office/drawing/2014/main" id="{9FEF1A7B-9101-10F3-8243-A3800C26C0C7}"/>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2" name="フリーフォーム 1901">
                  <a:extLst>
                    <a:ext uri="{FF2B5EF4-FFF2-40B4-BE49-F238E27FC236}">
                      <a16:creationId xmlns:a16="http://schemas.microsoft.com/office/drawing/2014/main" id="{B523D8EA-8F12-82FE-109C-01CFB4756F1E}"/>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3" name="フリーフォーム 1902">
                  <a:extLst>
                    <a:ext uri="{FF2B5EF4-FFF2-40B4-BE49-F238E27FC236}">
                      <a16:creationId xmlns:a16="http://schemas.microsoft.com/office/drawing/2014/main" id="{5CF83D30-126F-74DF-F8B8-B912F524343F}"/>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4" name="フリーフォーム 1903">
                  <a:extLst>
                    <a:ext uri="{FF2B5EF4-FFF2-40B4-BE49-F238E27FC236}">
                      <a16:creationId xmlns:a16="http://schemas.microsoft.com/office/drawing/2014/main" id="{A7922629-9FA1-73D9-9528-99C301E15A76}"/>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5" name="フリーフォーム 1904">
                  <a:extLst>
                    <a:ext uri="{FF2B5EF4-FFF2-40B4-BE49-F238E27FC236}">
                      <a16:creationId xmlns:a16="http://schemas.microsoft.com/office/drawing/2014/main" id="{15CD23D5-E392-E55C-F59B-CCB7247DEEE0}"/>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6" name="フリーフォーム 1905">
                  <a:extLst>
                    <a:ext uri="{FF2B5EF4-FFF2-40B4-BE49-F238E27FC236}">
                      <a16:creationId xmlns:a16="http://schemas.microsoft.com/office/drawing/2014/main" id="{B73C3E74-7227-264F-9324-2F832DF3B358}"/>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7" name="フリーフォーム 1906">
                  <a:extLst>
                    <a:ext uri="{FF2B5EF4-FFF2-40B4-BE49-F238E27FC236}">
                      <a16:creationId xmlns:a16="http://schemas.microsoft.com/office/drawing/2014/main" id="{67831133-415E-0AD8-ADD7-2ADC948EDC4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5" name="グループ化 1774">
              <a:extLst>
                <a:ext uri="{FF2B5EF4-FFF2-40B4-BE49-F238E27FC236}">
                  <a16:creationId xmlns:a16="http://schemas.microsoft.com/office/drawing/2014/main" id="{986B6E9B-4FA5-DCC6-A559-E41243AD1A5B}"/>
                </a:ext>
              </a:extLst>
            </p:cNvPr>
            <p:cNvGrpSpPr/>
            <p:nvPr/>
          </p:nvGrpSpPr>
          <p:grpSpPr>
            <a:xfrm rot="1070917">
              <a:off x="1186751" y="1325090"/>
              <a:ext cx="979096" cy="2935587"/>
              <a:chOff x="640012" y="3325103"/>
              <a:chExt cx="979096" cy="2935587"/>
            </a:xfrm>
          </p:grpSpPr>
          <p:sp>
            <p:nvSpPr>
              <p:cNvPr id="1870" name="フリーフォーム 1869">
                <a:extLst>
                  <a:ext uri="{FF2B5EF4-FFF2-40B4-BE49-F238E27FC236}">
                    <a16:creationId xmlns:a16="http://schemas.microsoft.com/office/drawing/2014/main" id="{7750989E-A6FF-0FCC-F3A2-55D0D1EF0EA1}"/>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1" name="フリーフォーム 1870">
                <a:extLst>
                  <a:ext uri="{FF2B5EF4-FFF2-40B4-BE49-F238E27FC236}">
                    <a16:creationId xmlns:a16="http://schemas.microsoft.com/office/drawing/2014/main" id="{2CE413F6-F297-33D6-0C8B-0D9C990C21C7}"/>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2" name="フリーフォーム 1871">
                <a:extLst>
                  <a:ext uri="{FF2B5EF4-FFF2-40B4-BE49-F238E27FC236}">
                    <a16:creationId xmlns:a16="http://schemas.microsoft.com/office/drawing/2014/main" id="{BECCA302-B7C2-4679-4DFF-728C0EFABA3A}"/>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3" name="フリーフォーム 1872">
                <a:extLst>
                  <a:ext uri="{FF2B5EF4-FFF2-40B4-BE49-F238E27FC236}">
                    <a16:creationId xmlns:a16="http://schemas.microsoft.com/office/drawing/2014/main" id="{05A8CA8B-A3A1-CA03-7105-593F724D0884}"/>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4" name="フリーフォーム 1873">
                <a:extLst>
                  <a:ext uri="{FF2B5EF4-FFF2-40B4-BE49-F238E27FC236}">
                    <a16:creationId xmlns:a16="http://schemas.microsoft.com/office/drawing/2014/main" id="{CE4387DA-A6CB-F22D-9BC1-39DEB35D567C}"/>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5" name="フリーフォーム 1874">
                <a:extLst>
                  <a:ext uri="{FF2B5EF4-FFF2-40B4-BE49-F238E27FC236}">
                    <a16:creationId xmlns:a16="http://schemas.microsoft.com/office/drawing/2014/main" id="{31DFD8BD-2780-176B-5A0F-640A24E16BE7}"/>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6" name="フリーフォーム 1875">
                <a:extLst>
                  <a:ext uri="{FF2B5EF4-FFF2-40B4-BE49-F238E27FC236}">
                    <a16:creationId xmlns:a16="http://schemas.microsoft.com/office/drawing/2014/main" id="{B124FE41-3241-FB6B-1ADC-53779CFFA93B}"/>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7" name="フリーフォーム 1876">
                <a:extLst>
                  <a:ext uri="{FF2B5EF4-FFF2-40B4-BE49-F238E27FC236}">
                    <a16:creationId xmlns:a16="http://schemas.microsoft.com/office/drawing/2014/main" id="{7930B8C1-39E3-D042-5F11-AF419246D10C}"/>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8" name="フリーフォーム 1877">
                <a:extLst>
                  <a:ext uri="{FF2B5EF4-FFF2-40B4-BE49-F238E27FC236}">
                    <a16:creationId xmlns:a16="http://schemas.microsoft.com/office/drawing/2014/main" id="{2FCEB3EB-2D94-6E12-1E90-2D235E74CE88}"/>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9" name="フリーフォーム 1878">
                <a:extLst>
                  <a:ext uri="{FF2B5EF4-FFF2-40B4-BE49-F238E27FC236}">
                    <a16:creationId xmlns:a16="http://schemas.microsoft.com/office/drawing/2014/main" id="{92B772EA-74AD-CAD6-4A2D-496DA8D45E84}"/>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0" name="フリーフォーム 1879">
                <a:extLst>
                  <a:ext uri="{FF2B5EF4-FFF2-40B4-BE49-F238E27FC236}">
                    <a16:creationId xmlns:a16="http://schemas.microsoft.com/office/drawing/2014/main" id="{EF1D5C2D-ECF0-C3D8-A0F9-2B14A8664568}"/>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1" name="フリーフォーム 1880">
                <a:extLst>
                  <a:ext uri="{FF2B5EF4-FFF2-40B4-BE49-F238E27FC236}">
                    <a16:creationId xmlns:a16="http://schemas.microsoft.com/office/drawing/2014/main" id="{A855483E-AF54-D6B8-F9A7-30D83E299C48}"/>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2" name="フリーフォーム 1881">
                <a:extLst>
                  <a:ext uri="{FF2B5EF4-FFF2-40B4-BE49-F238E27FC236}">
                    <a16:creationId xmlns:a16="http://schemas.microsoft.com/office/drawing/2014/main" id="{0E35F4AC-700C-F8C7-EAD0-8FB28ADD30D5}"/>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3" name="フリーフォーム 1882">
                <a:extLst>
                  <a:ext uri="{FF2B5EF4-FFF2-40B4-BE49-F238E27FC236}">
                    <a16:creationId xmlns:a16="http://schemas.microsoft.com/office/drawing/2014/main" id="{370DC4CB-25CE-ACA7-065B-122D85C239FA}"/>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76" name="フリーフォーム 1775">
              <a:extLst>
                <a:ext uri="{FF2B5EF4-FFF2-40B4-BE49-F238E27FC236}">
                  <a16:creationId xmlns:a16="http://schemas.microsoft.com/office/drawing/2014/main" id="{CD096590-B2DC-E500-6329-3CE431361E62}"/>
                </a:ext>
              </a:extLst>
            </p:cNvPr>
            <p:cNvSpPr/>
            <p:nvPr/>
          </p:nvSpPr>
          <p:spPr>
            <a:xfrm>
              <a:off x="4600575" y="6100763"/>
              <a:ext cx="842963" cy="399585"/>
            </a:xfrm>
            <a:custGeom>
              <a:avLst/>
              <a:gdLst>
                <a:gd name="connsiteX0" fmla="*/ 0 w 842963"/>
                <a:gd name="connsiteY0" fmla="*/ 100012 h 399585"/>
                <a:gd name="connsiteX1" fmla="*/ 214313 w 842963"/>
                <a:gd name="connsiteY1" fmla="*/ 342900 h 399585"/>
                <a:gd name="connsiteX2" fmla="*/ 557213 w 842963"/>
                <a:gd name="connsiteY2" fmla="*/ 371475 h 399585"/>
                <a:gd name="connsiteX3" fmla="*/ 842963 w 842963"/>
                <a:gd name="connsiteY3" fmla="*/ 0 h 399585"/>
              </a:gdLst>
              <a:ahLst/>
              <a:cxnLst>
                <a:cxn ang="0">
                  <a:pos x="connsiteX0" y="connsiteY0"/>
                </a:cxn>
                <a:cxn ang="0">
                  <a:pos x="connsiteX1" y="connsiteY1"/>
                </a:cxn>
                <a:cxn ang="0">
                  <a:pos x="connsiteX2" y="connsiteY2"/>
                </a:cxn>
                <a:cxn ang="0">
                  <a:pos x="connsiteX3" y="connsiteY3"/>
                </a:cxn>
              </a:cxnLst>
              <a:rect l="l" t="t" r="r" b="b"/>
              <a:pathLst>
                <a:path w="842963" h="399585">
                  <a:moveTo>
                    <a:pt x="0" y="100012"/>
                  </a:moveTo>
                  <a:cubicBezTo>
                    <a:pt x="60722" y="198834"/>
                    <a:pt x="121444" y="297656"/>
                    <a:pt x="214313" y="342900"/>
                  </a:cubicBezTo>
                  <a:cubicBezTo>
                    <a:pt x="307182" y="388144"/>
                    <a:pt x="452438" y="428625"/>
                    <a:pt x="557213" y="371475"/>
                  </a:cubicBezTo>
                  <a:cubicBezTo>
                    <a:pt x="661988" y="314325"/>
                    <a:pt x="752475" y="157162"/>
                    <a:pt x="842963"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7" name="グループ化 1776">
              <a:extLst>
                <a:ext uri="{FF2B5EF4-FFF2-40B4-BE49-F238E27FC236}">
                  <a16:creationId xmlns:a16="http://schemas.microsoft.com/office/drawing/2014/main" id="{FA996B92-CF6C-623D-9975-92C3DD770E50}"/>
                </a:ext>
              </a:extLst>
            </p:cNvPr>
            <p:cNvGrpSpPr/>
            <p:nvPr/>
          </p:nvGrpSpPr>
          <p:grpSpPr>
            <a:xfrm>
              <a:off x="4360209" y="6525492"/>
              <a:ext cx="1603354" cy="1247426"/>
              <a:chOff x="11898798" y="3601039"/>
              <a:chExt cx="2354530" cy="1831850"/>
            </a:xfrm>
          </p:grpSpPr>
          <p:sp>
            <p:nvSpPr>
              <p:cNvPr id="1859" name="フリーフォーム 1858">
                <a:extLst>
                  <a:ext uri="{FF2B5EF4-FFF2-40B4-BE49-F238E27FC236}">
                    <a16:creationId xmlns:a16="http://schemas.microsoft.com/office/drawing/2014/main" id="{E9F9C4E5-A25E-9578-2D9B-D766A0DCDC12}"/>
                  </a:ext>
                </a:extLst>
              </p:cNvPr>
              <p:cNvSpPr/>
              <p:nvPr/>
            </p:nvSpPr>
            <p:spPr>
              <a:xfrm>
                <a:off x="11898798" y="3864990"/>
                <a:ext cx="82670" cy="527901"/>
              </a:xfrm>
              <a:custGeom>
                <a:avLst/>
                <a:gdLst>
                  <a:gd name="connsiteX0" fmla="*/ 7256 w 82670"/>
                  <a:gd name="connsiteY0" fmla="*/ 0 h 527901"/>
                  <a:gd name="connsiteX1" fmla="*/ 7256 w 82670"/>
                  <a:gd name="connsiteY1" fmla="*/ 339365 h 527901"/>
                  <a:gd name="connsiteX2" fmla="*/ 82670 w 82670"/>
                  <a:gd name="connsiteY2" fmla="*/ 527901 h 527901"/>
                </a:gdLst>
                <a:ahLst/>
                <a:cxnLst>
                  <a:cxn ang="0">
                    <a:pos x="connsiteX0" y="connsiteY0"/>
                  </a:cxn>
                  <a:cxn ang="0">
                    <a:pos x="connsiteX1" y="connsiteY1"/>
                  </a:cxn>
                  <a:cxn ang="0">
                    <a:pos x="connsiteX2" y="connsiteY2"/>
                  </a:cxn>
                </a:cxnLst>
                <a:rect l="l" t="t" r="r" b="b"/>
                <a:pathLst>
                  <a:path w="82670" h="527901">
                    <a:moveTo>
                      <a:pt x="7256" y="0"/>
                    </a:moveTo>
                    <a:cubicBezTo>
                      <a:pt x="971" y="125691"/>
                      <a:pt x="-5313" y="251382"/>
                      <a:pt x="7256" y="339365"/>
                    </a:cubicBezTo>
                    <a:cubicBezTo>
                      <a:pt x="19825" y="427349"/>
                      <a:pt x="51247" y="477625"/>
                      <a:pt x="82670"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0" name="フリーフォーム 1859">
                <a:extLst>
                  <a:ext uri="{FF2B5EF4-FFF2-40B4-BE49-F238E27FC236}">
                    <a16:creationId xmlns:a16="http://schemas.microsoft.com/office/drawing/2014/main" id="{20F12246-7784-DF62-C9DD-97EBADBD95CF}"/>
                  </a:ext>
                </a:extLst>
              </p:cNvPr>
              <p:cNvSpPr/>
              <p:nvPr/>
            </p:nvSpPr>
            <p:spPr>
              <a:xfrm>
                <a:off x="12169500" y="3770722"/>
                <a:ext cx="28785" cy="528447"/>
              </a:xfrm>
              <a:custGeom>
                <a:avLst/>
                <a:gdLst>
                  <a:gd name="connsiteX0" fmla="*/ 28785 w 28785"/>
                  <a:gd name="connsiteY0" fmla="*/ 0 h 528447"/>
                  <a:gd name="connsiteX1" fmla="*/ 504 w 28785"/>
                  <a:gd name="connsiteY1" fmla="*/ 226243 h 528447"/>
                  <a:gd name="connsiteX2" fmla="*/ 9931 w 28785"/>
                  <a:gd name="connsiteY2" fmla="*/ 480767 h 528447"/>
                  <a:gd name="connsiteX3" fmla="*/ 19358 w 28785"/>
                  <a:gd name="connsiteY3" fmla="*/ 527901 h 528447"/>
                </a:gdLst>
                <a:ahLst/>
                <a:cxnLst>
                  <a:cxn ang="0">
                    <a:pos x="connsiteX0" y="connsiteY0"/>
                  </a:cxn>
                  <a:cxn ang="0">
                    <a:pos x="connsiteX1" y="connsiteY1"/>
                  </a:cxn>
                  <a:cxn ang="0">
                    <a:pos x="connsiteX2" y="connsiteY2"/>
                  </a:cxn>
                  <a:cxn ang="0">
                    <a:pos x="connsiteX3" y="connsiteY3"/>
                  </a:cxn>
                </a:cxnLst>
                <a:rect l="l" t="t" r="r" b="b"/>
                <a:pathLst>
                  <a:path w="28785" h="528447">
                    <a:moveTo>
                      <a:pt x="28785" y="0"/>
                    </a:moveTo>
                    <a:cubicBezTo>
                      <a:pt x="16215" y="73057"/>
                      <a:pt x="3646" y="146115"/>
                      <a:pt x="504" y="226243"/>
                    </a:cubicBezTo>
                    <a:cubicBezTo>
                      <a:pt x="-2638" y="306371"/>
                      <a:pt x="9931" y="480767"/>
                      <a:pt x="9931" y="480767"/>
                    </a:cubicBezTo>
                    <a:cubicBezTo>
                      <a:pt x="13073" y="531043"/>
                      <a:pt x="16215" y="529472"/>
                      <a:pt x="19358"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1" name="フリーフォーム 1860">
                <a:extLst>
                  <a:ext uri="{FF2B5EF4-FFF2-40B4-BE49-F238E27FC236}">
                    <a16:creationId xmlns:a16="http://schemas.microsoft.com/office/drawing/2014/main" id="{8236B173-5723-A6B2-6647-93BBFAEFF865}"/>
                  </a:ext>
                </a:extLst>
              </p:cNvPr>
              <p:cNvSpPr/>
              <p:nvPr/>
            </p:nvSpPr>
            <p:spPr>
              <a:xfrm>
                <a:off x="12160577" y="3657600"/>
                <a:ext cx="585348" cy="1775289"/>
              </a:xfrm>
              <a:custGeom>
                <a:avLst/>
                <a:gdLst>
                  <a:gd name="connsiteX0" fmla="*/ 84842 w 585348"/>
                  <a:gd name="connsiteY0" fmla="*/ 0 h 1775289"/>
                  <a:gd name="connsiteX1" fmla="*/ 84842 w 585348"/>
                  <a:gd name="connsiteY1" fmla="*/ 358219 h 1775289"/>
                  <a:gd name="connsiteX2" fmla="*/ 84842 w 585348"/>
                  <a:gd name="connsiteY2" fmla="*/ 527901 h 1775289"/>
                  <a:gd name="connsiteX3" fmla="*/ 0 w 585348"/>
                  <a:gd name="connsiteY3" fmla="*/ 952107 h 1775289"/>
                  <a:gd name="connsiteX4" fmla="*/ 84842 w 585348"/>
                  <a:gd name="connsiteY4" fmla="*/ 1348033 h 1775289"/>
                  <a:gd name="connsiteX5" fmla="*/ 254524 w 585348"/>
                  <a:gd name="connsiteY5" fmla="*/ 1762812 h 1775289"/>
                  <a:gd name="connsiteX6" fmla="*/ 348792 w 585348"/>
                  <a:gd name="connsiteY6" fmla="*/ 1649691 h 1775289"/>
                  <a:gd name="connsiteX7" fmla="*/ 461914 w 585348"/>
                  <a:gd name="connsiteY7" fmla="*/ 1470581 h 1775289"/>
                  <a:gd name="connsiteX8" fmla="*/ 584462 w 585348"/>
                  <a:gd name="connsiteY8" fmla="*/ 980388 h 1775289"/>
                  <a:gd name="connsiteX9" fmla="*/ 395926 w 585348"/>
                  <a:gd name="connsiteY9" fmla="*/ 575035 h 17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348" h="1775289">
                    <a:moveTo>
                      <a:pt x="84842" y="0"/>
                    </a:moveTo>
                    <a:lnTo>
                      <a:pt x="84842" y="358219"/>
                    </a:lnTo>
                    <a:cubicBezTo>
                      <a:pt x="84842" y="446202"/>
                      <a:pt x="98982" y="428920"/>
                      <a:pt x="84842" y="527901"/>
                    </a:cubicBezTo>
                    <a:cubicBezTo>
                      <a:pt x="70702" y="626882"/>
                      <a:pt x="0" y="815418"/>
                      <a:pt x="0" y="952107"/>
                    </a:cubicBezTo>
                    <a:cubicBezTo>
                      <a:pt x="0" y="1088796"/>
                      <a:pt x="42421" y="1212915"/>
                      <a:pt x="84842" y="1348033"/>
                    </a:cubicBezTo>
                    <a:cubicBezTo>
                      <a:pt x="127263" y="1483151"/>
                      <a:pt x="210532" y="1712536"/>
                      <a:pt x="254524" y="1762812"/>
                    </a:cubicBezTo>
                    <a:cubicBezTo>
                      <a:pt x="298516" y="1813088"/>
                      <a:pt x="314227" y="1698396"/>
                      <a:pt x="348792" y="1649691"/>
                    </a:cubicBezTo>
                    <a:cubicBezTo>
                      <a:pt x="383357" y="1600986"/>
                      <a:pt x="422636" y="1582131"/>
                      <a:pt x="461914" y="1470581"/>
                    </a:cubicBezTo>
                    <a:cubicBezTo>
                      <a:pt x="501192" y="1359031"/>
                      <a:pt x="595460" y="1129646"/>
                      <a:pt x="584462" y="980388"/>
                    </a:cubicBezTo>
                    <a:cubicBezTo>
                      <a:pt x="573464" y="831130"/>
                      <a:pt x="484695" y="703082"/>
                      <a:pt x="395926" y="57503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2" name="フリーフォーム 1861">
                <a:extLst>
                  <a:ext uri="{FF2B5EF4-FFF2-40B4-BE49-F238E27FC236}">
                    <a16:creationId xmlns:a16="http://schemas.microsoft.com/office/drawing/2014/main" id="{3635F3FB-6CC5-366A-C45C-61508F831540}"/>
                  </a:ext>
                </a:extLst>
              </p:cNvPr>
              <p:cNvSpPr/>
              <p:nvPr/>
            </p:nvSpPr>
            <p:spPr>
              <a:xfrm>
                <a:off x="12160577" y="3601039"/>
                <a:ext cx="942681" cy="367646"/>
              </a:xfrm>
              <a:custGeom>
                <a:avLst/>
                <a:gdLst>
                  <a:gd name="connsiteX0" fmla="*/ 0 w 942681"/>
                  <a:gd name="connsiteY0" fmla="*/ 0 h 367646"/>
                  <a:gd name="connsiteX1" fmla="*/ 254524 w 942681"/>
                  <a:gd name="connsiteY1" fmla="*/ 197963 h 367646"/>
                  <a:gd name="connsiteX2" fmla="*/ 433633 w 942681"/>
                  <a:gd name="connsiteY2" fmla="*/ 254524 h 367646"/>
                  <a:gd name="connsiteX3" fmla="*/ 801279 w 942681"/>
                  <a:gd name="connsiteY3" fmla="*/ 188536 h 367646"/>
                  <a:gd name="connsiteX4" fmla="*/ 838986 w 942681"/>
                  <a:gd name="connsiteY4" fmla="*/ 28281 h 367646"/>
                  <a:gd name="connsiteX5" fmla="*/ 895547 w 942681"/>
                  <a:gd name="connsiteY5" fmla="*/ 235670 h 367646"/>
                  <a:gd name="connsiteX6" fmla="*/ 942681 w 942681"/>
                  <a:gd name="connsiteY6" fmla="*/ 367646 h 367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2681" h="367646">
                    <a:moveTo>
                      <a:pt x="0" y="0"/>
                    </a:moveTo>
                    <a:cubicBezTo>
                      <a:pt x="91126" y="77771"/>
                      <a:pt x="182252" y="155542"/>
                      <a:pt x="254524" y="197963"/>
                    </a:cubicBezTo>
                    <a:cubicBezTo>
                      <a:pt x="326796" y="240384"/>
                      <a:pt x="342507" y="256095"/>
                      <a:pt x="433633" y="254524"/>
                    </a:cubicBezTo>
                    <a:cubicBezTo>
                      <a:pt x="524759" y="252953"/>
                      <a:pt x="733720" y="226243"/>
                      <a:pt x="801279" y="188536"/>
                    </a:cubicBezTo>
                    <a:cubicBezTo>
                      <a:pt x="868838" y="150829"/>
                      <a:pt x="823275" y="20425"/>
                      <a:pt x="838986" y="28281"/>
                    </a:cubicBezTo>
                    <a:cubicBezTo>
                      <a:pt x="854697" y="36137"/>
                      <a:pt x="878264" y="179109"/>
                      <a:pt x="895547" y="235670"/>
                    </a:cubicBezTo>
                    <a:cubicBezTo>
                      <a:pt x="912830" y="292231"/>
                      <a:pt x="927755" y="329938"/>
                      <a:pt x="942681" y="3676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3" name="フリーフォーム 1862">
                <a:extLst>
                  <a:ext uri="{FF2B5EF4-FFF2-40B4-BE49-F238E27FC236}">
                    <a16:creationId xmlns:a16="http://schemas.microsoft.com/office/drawing/2014/main" id="{BCC68670-671D-6EE7-B5AF-0C810AF3D993}"/>
                  </a:ext>
                </a:extLst>
              </p:cNvPr>
              <p:cNvSpPr/>
              <p:nvPr/>
            </p:nvSpPr>
            <p:spPr>
              <a:xfrm>
                <a:off x="12248084" y="3836709"/>
                <a:ext cx="361444" cy="320852"/>
              </a:xfrm>
              <a:custGeom>
                <a:avLst/>
                <a:gdLst>
                  <a:gd name="connsiteX0" fmla="*/ 72749 w 361444"/>
                  <a:gd name="connsiteY0" fmla="*/ 0 h 320852"/>
                  <a:gd name="connsiteX1" fmla="*/ 6761 w 361444"/>
                  <a:gd name="connsiteY1" fmla="*/ 150829 h 320852"/>
                  <a:gd name="connsiteX2" fmla="*/ 25615 w 361444"/>
                  <a:gd name="connsiteY2" fmla="*/ 254524 h 320852"/>
                  <a:gd name="connsiteX3" fmla="*/ 214151 w 361444"/>
                  <a:gd name="connsiteY3" fmla="*/ 320512 h 320852"/>
                  <a:gd name="connsiteX4" fmla="*/ 346126 w 361444"/>
                  <a:gd name="connsiteY4" fmla="*/ 273378 h 320852"/>
                  <a:gd name="connsiteX5" fmla="*/ 355553 w 361444"/>
                  <a:gd name="connsiteY5" fmla="*/ 131976 h 320852"/>
                  <a:gd name="connsiteX6" fmla="*/ 317846 w 361444"/>
                  <a:gd name="connsiteY6" fmla="*/ 75415 h 3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444" h="320852">
                    <a:moveTo>
                      <a:pt x="72749" y="0"/>
                    </a:moveTo>
                    <a:cubicBezTo>
                      <a:pt x="43683" y="54204"/>
                      <a:pt x="14617" y="108408"/>
                      <a:pt x="6761" y="150829"/>
                    </a:cubicBezTo>
                    <a:cubicBezTo>
                      <a:pt x="-1095" y="193250"/>
                      <a:pt x="-8950" y="226244"/>
                      <a:pt x="25615" y="254524"/>
                    </a:cubicBezTo>
                    <a:cubicBezTo>
                      <a:pt x="60180" y="282805"/>
                      <a:pt x="160733" y="317370"/>
                      <a:pt x="214151" y="320512"/>
                    </a:cubicBezTo>
                    <a:cubicBezTo>
                      <a:pt x="267569" y="323654"/>
                      <a:pt x="322559" y="304801"/>
                      <a:pt x="346126" y="273378"/>
                    </a:cubicBezTo>
                    <a:cubicBezTo>
                      <a:pt x="369693" y="241955"/>
                      <a:pt x="360266" y="164970"/>
                      <a:pt x="355553" y="131976"/>
                    </a:cubicBezTo>
                    <a:cubicBezTo>
                      <a:pt x="350840" y="98982"/>
                      <a:pt x="334343" y="87198"/>
                      <a:pt x="317846" y="7541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4" name="フリーフォーム 1863">
                <a:extLst>
                  <a:ext uri="{FF2B5EF4-FFF2-40B4-BE49-F238E27FC236}">
                    <a16:creationId xmlns:a16="http://schemas.microsoft.com/office/drawing/2014/main" id="{C2CDF064-F8F2-38A8-EB1A-20EBA5902D57}"/>
                  </a:ext>
                </a:extLst>
              </p:cNvPr>
              <p:cNvSpPr/>
              <p:nvPr/>
            </p:nvSpPr>
            <p:spPr>
              <a:xfrm>
                <a:off x="12617852" y="3827282"/>
                <a:ext cx="449393" cy="415088"/>
              </a:xfrm>
              <a:custGeom>
                <a:avLst/>
                <a:gdLst>
                  <a:gd name="connsiteX0" fmla="*/ 70626 w 449393"/>
                  <a:gd name="connsiteY0" fmla="*/ 0 h 415088"/>
                  <a:gd name="connsiteX1" fmla="*/ 4639 w 449393"/>
                  <a:gd name="connsiteY1" fmla="*/ 179110 h 415088"/>
                  <a:gd name="connsiteX2" fmla="*/ 42346 w 449393"/>
                  <a:gd name="connsiteY2" fmla="*/ 329939 h 415088"/>
                  <a:gd name="connsiteX3" fmla="*/ 334577 w 449393"/>
                  <a:gd name="connsiteY3" fmla="*/ 414780 h 415088"/>
                  <a:gd name="connsiteX4" fmla="*/ 447699 w 449393"/>
                  <a:gd name="connsiteY4" fmla="*/ 301658 h 415088"/>
                  <a:gd name="connsiteX5" fmla="*/ 391138 w 449393"/>
                  <a:gd name="connsiteY5" fmla="*/ 28281 h 415088"/>
                  <a:gd name="connsiteX6" fmla="*/ 240309 w 449393"/>
                  <a:gd name="connsiteY6" fmla="*/ 28281 h 41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9393" h="415088">
                    <a:moveTo>
                      <a:pt x="70626" y="0"/>
                    </a:moveTo>
                    <a:cubicBezTo>
                      <a:pt x="39989" y="62060"/>
                      <a:pt x="9352" y="124120"/>
                      <a:pt x="4639" y="179110"/>
                    </a:cubicBezTo>
                    <a:cubicBezTo>
                      <a:pt x="-74" y="234100"/>
                      <a:pt x="-12644" y="290661"/>
                      <a:pt x="42346" y="329939"/>
                    </a:cubicBezTo>
                    <a:cubicBezTo>
                      <a:pt x="97336" y="369217"/>
                      <a:pt x="267018" y="419494"/>
                      <a:pt x="334577" y="414780"/>
                    </a:cubicBezTo>
                    <a:cubicBezTo>
                      <a:pt x="402136" y="410067"/>
                      <a:pt x="438272" y="366075"/>
                      <a:pt x="447699" y="301658"/>
                    </a:cubicBezTo>
                    <a:cubicBezTo>
                      <a:pt x="457126" y="237241"/>
                      <a:pt x="425703" y="73844"/>
                      <a:pt x="391138" y="28281"/>
                    </a:cubicBezTo>
                    <a:cubicBezTo>
                      <a:pt x="356573" y="-17282"/>
                      <a:pt x="298441" y="5499"/>
                      <a:pt x="240309" y="282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5" name="フリーフォーム 1864">
                <a:extLst>
                  <a:ext uri="{FF2B5EF4-FFF2-40B4-BE49-F238E27FC236}">
                    <a16:creationId xmlns:a16="http://schemas.microsoft.com/office/drawing/2014/main" id="{516D6C8F-0F17-805E-3E98-349144601032}"/>
                  </a:ext>
                </a:extLst>
              </p:cNvPr>
              <p:cNvSpPr/>
              <p:nvPr/>
            </p:nvSpPr>
            <p:spPr>
              <a:xfrm>
                <a:off x="12763622" y="4166647"/>
                <a:ext cx="311090" cy="980548"/>
              </a:xfrm>
              <a:custGeom>
                <a:avLst/>
                <a:gdLst>
                  <a:gd name="connsiteX0" fmla="*/ 141673 w 311090"/>
                  <a:gd name="connsiteY0" fmla="*/ 0 h 980548"/>
                  <a:gd name="connsiteX1" fmla="*/ 301929 w 311090"/>
                  <a:gd name="connsiteY1" fmla="*/ 245097 h 980548"/>
                  <a:gd name="connsiteX2" fmla="*/ 292502 w 311090"/>
                  <a:gd name="connsiteY2" fmla="*/ 688157 h 980548"/>
                  <a:gd name="connsiteX3" fmla="*/ 264221 w 311090"/>
                  <a:gd name="connsiteY3" fmla="*/ 641023 h 980548"/>
                  <a:gd name="connsiteX4" fmla="*/ 75685 w 311090"/>
                  <a:gd name="connsiteY4" fmla="*/ 895547 h 980548"/>
                  <a:gd name="connsiteX5" fmla="*/ 169953 w 311090"/>
                  <a:gd name="connsiteY5" fmla="*/ 791852 h 980548"/>
                  <a:gd name="connsiteX6" fmla="*/ 271 w 311090"/>
                  <a:gd name="connsiteY6" fmla="*/ 980388 h 980548"/>
                  <a:gd name="connsiteX7" fmla="*/ 217087 w 311090"/>
                  <a:gd name="connsiteY7" fmla="*/ 754145 h 980548"/>
                  <a:gd name="connsiteX8" fmla="*/ 169953 w 311090"/>
                  <a:gd name="connsiteY8" fmla="*/ 377073 h 980548"/>
                  <a:gd name="connsiteX9" fmla="*/ 113392 w 311090"/>
                  <a:gd name="connsiteY9" fmla="*/ 565609 h 980548"/>
                  <a:gd name="connsiteX10" fmla="*/ 188807 w 311090"/>
                  <a:gd name="connsiteY10" fmla="*/ 216817 h 98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1090" h="980548">
                    <a:moveTo>
                      <a:pt x="141673" y="0"/>
                    </a:moveTo>
                    <a:cubicBezTo>
                      <a:pt x="209232" y="65202"/>
                      <a:pt x="276791" y="130404"/>
                      <a:pt x="301929" y="245097"/>
                    </a:cubicBezTo>
                    <a:cubicBezTo>
                      <a:pt x="327067" y="359790"/>
                      <a:pt x="292502" y="688157"/>
                      <a:pt x="292502" y="688157"/>
                    </a:cubicBezTo>
                    <a:cubicBezTo>
                      <a:pt x="286217" y="754145"/>
                      <a:pt x="300357" y="606458"/>
                      <a:pt x="264221" y="641023"/>
                    </a:cubicBezTo>
                    <a:cubicBezTo>
                      <a:pt x="228085" y="675588"/>
                      <a:pt x="91396" y="870409"/>
                      <a:pt x="75685" y="895547"/>
                    </a:cubicBezTo>
                    <a:cubicBezTo>
                      <a:pt x="59974" y="920685"/>
                      <a:pt x="182522" y="777712"/>
                      <a:pt x="169953" y="791852"/>
                    </a:cubicBezTo>
                    <a:cubicBezTo>
                      <a:pt x="157384" y="805992"/>
                      <a:pt x="-7585" y="986673"/>
                      <a:pt x="271" y="980388"/>
                    </a:cubicBezTo>
                    <a:cubicBezTo>
                      <a:pt x="8127" y="974104"/>
                      <a:pt x="188807" y="854697"/>
                      <a:pt x="217087" y="754145"/>
                    </a:cubicBezTo>
                    <a:cubicBezTo>
                      <a:pt x="245367" y="653593"/>
                      <a:pt x="187236" y="408496"/>
                      <a:pt x="169953" y="377073"/>
                    </a:cubicBezTo>
                    <a:cubicBezTo>
                      <a:pt x="152670" y="345650"/>
                      <a:pt x="110250" y="592318"/>
                      <a:pt x="113392" y="565609"/>
                    </a:cubicBezTo>
                    <a:cubicBezTo>
                      <a:pt x="116534" y="538900"/>
                      <a:pt x="152670" y="377858"/>
                      <a:pt x="188807" y="216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6" name="フリーフォーム 1865">
                <a:extLst>
                  <a:ext uri="{FF2B5EF4-FFF2-40B4-BE49-F238E27FC236}">
                    <a16:creationId xmlns:a16="http://schemas.microsoft.com/office/drawing/2014/main" id="{DC199217-CEA8-D958-97CB-2ECFEE742601}"/>
                  </a:ext>
                </a:extLst>
              </p:cNvPr>
              <p:cNvSpPr/>
              <p:nvPr/>
            </p:nvSpPr>
            <p:spPr>
              <a:xfrm>
                <a:off x="13037270" y="3817856"/>
                <a:ext cx="391395" cy="477886"/>
              </a:xfrm>
              <a:custGeom>
                <a:avLst/>
                <a:gdLst>
                  <a:gd name="connsiteX0" fmla="*/ 0 w 391395"/>
                  <a:gd name="connsiteY0" fmla="*/ 0 h 477886"/>
                  <a:gd name="connsiteX1" fmla="*/ 339365 w 391395"/>
                  <a:gd name="connsiteY1" fmla="*/ 37707 h 477886"/>
                  <a:gd name="connsiteX2" fmla="*/ 386499 w 391395"/>
                  <a:gd name="connsiteY2" fmla="*/ 122548 h 477886"/>
                  <a:gd name="connsiteX3" fmla="*/ 301658 w 391395"/>
                  <a:gd name="connsiteY3" fmla="*/ 169682 h 477886"/>
                  <a:gd name="connsiteX4" fmla="*/ 263951 w 391395"/>
                  <a:gd name="connsiteY4" fmla="*/ 339365 h 477886"/>
                  <a:gd name="connsiteX5" fmla="*/ 207390 w 391395"/>
                  <a:gd name="connsiteY5" fmla="*/ 471340 h 477886"/>
                  <a:gd name="connsiteX6" fmla="*/ 113122 w 391395"/>
                  <a:gd name="connsiteY6" fmla="*/ 433633 h 477886"/>
                  <a:gd name="connsiteX7" fmla="*/ 141402 w 391395"/>
                  <a:gd name="connsiteY7" fmla="*/ 226243 h 477886"/>
                  <a:gd name="connsiteX8" fmla="*/ 94268 w 391395"/>
                  <a:gd name="connsiteY8" fmla="*/ 160255 h 477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395" h="477886">
                    <a:moveTo>
                      <a:pt x="0" y="0"/>
                    </a:moveTo>
                    <a:cubicBezTo>
                      <a:pt x="137474" y="8641"/>
                      <a:pt x="274949" y="17282"/>
                      <a:pt x="339365" y="37707"/>
                    </a:cubicBezTo>
                    <a:cubicBezTo>
                      <a:pt x="403781" y="58132"/>
                      <a:pt x="392783" y="100552"/>
                      <a:pt x="386499" y="122548"/>
                    </a:cubicBezTo>
                    <a:cubicBezTo>
                      <a:pt x="380215" y="144544"/>
                      <a:pt x="322083" y="133546"/>
                      <a:pt x="301658" y="169682"/>
                    </a:cubicBezTo>
                    <a:cubicBezTo>
                      <a:pt x="281233" y="205818"/>
                      <a:pt x="279662" y="289089"/>
                      <a:pt x="263951" y="339365"/>
                    </a:cubicBezTo>
                    <a:cubicBezTo>
                      <a:pt x="248240" y="389641"/>
                      <a:pt x="232528" y="455629"/>
                      <a:pt x="207390" y="471340"/>
                    </a:cubicBezTo>
                    <a:cubicBezTo>
                      <a:pt x="182252" y="487051"/>
                      <a:pt x="124120" y="474483"/>
                      <a:pt x="113122" y="433633"/>
                    </a:cubicBezTo>
                    <a:cubicBezTo>
                      <a:pt x="102124" y="392784"/>
                      <a:pt x="144544" y="271806"/>
                      <a:pt x="141402" y="226243"/>
                    </a:cubicBezTo>
                    <a:cubicBezTo>
                      <a:pt x="138260" y="180680"/>
                      <a:pt x="116264" y="170467"/>
                      <a:pt x="94268" y="16025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7" name="フリーフォーム 1866">
                <a:extLst>
                  <a:ext uri="{FF2B5EF4-FFF2-40B4-BE49-F238E27FC236}">
                    <a16:creationId xmlns:a16="http://schemas.microsoft.com/office/drawing/2014/main" id="{0C8BE913-2270-16CC-DD53-059E78B7E1C8}"/>
                  </a:ext>
                </a:extLst>
              </p:cNvPr>
              <p:cNvSpPr/>
              <p:nvPr/>
            </p:nvSpPr>
            <p:spPr>
              <a:xfrm>
                <a:off x="13386062" y="3751868"/>
                <a:ext cx="351592" cy="544044"/>
              </a:xfrm>
              <a:custGeom>
                <a:avLst/>
                <a:gdLst>
                  <a:gd name="connsiteX0" fmla="*/ 0 w 351592"/>
                  <a:gd name="connsiteY0" fmla="*/ 0 h 544044"/>
                  <a:gd name="connsiteX1" fmla="*/ 47134 w 351592"/>
                  <a:gd name="connsiteY1" fmla="*/ 301658 h 544044"/>
                  <a:gd name="connsiteX2" fmla="*/ 37707 w 351592"/>
                  <a:gd name="connsiteY2" fmla="*/ 424206 h 544044"/>
                  <a:gd name="connsiteX3" fmla="*/ 131975 w 351592"/>
                  <a:gd name="connsiteY3" fmla="*/ 537328 h 544044"/>
                  <a:gd name="connsiteX4" fmla="*/ 348792 w 351592"/>
                  <a:gd name="connsiteY4" fmla="*/ 518474 h 544044"/>
                  <a:gd name="connsiteX5" fmla="*/ 254524 w 351592"/>
                  <a:gd name="connsiteY5" fmla="*/ 414779 h 544044"/>
                  <a:gd name="connsiteX6" fmla="*/ 245097 w 351592"/>
                  <a:gd name="connsiteY6" fmla="*/ 339365 h 544044"/>
                  <a:gd name="connsiteX7" fmla="*/ 273377 w 351592"/>
                  <a:gd name="connsiteY7" fmla="*/ 263951 h 544044"/>
                  <a:gd name="connsiteX8" fmla="*/ 226243 w 351592"/>
                  <a:gd name="connsiteY8" fmla="*/ 216817 h 544044"/>
                  <a:gd name="connsiteX9" fmla="*/ 348792 w 351592"/>
                  <a:gd name="connsiteY9" fmla="*/ 122548 h 544044"/>
                  <a:gd name="connsiteX10" fmla="*/ 169682 w 351592"/>
                  <a:gd name="connsiteY10" fmla="*/ 113122 h 54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1592" h="544044">
                    <a:moveTo>
                      <a:pt x="0" y="0"/>
                    </a:moveTo>
                    <a:cubicBezTo>
                      <a:pt x="20425" y="115478"/>
                      <a:pt x="40850" y="230957"/>
                      <a:pt x="47134" y="301658"/>
                    </a:cubicBezTo>
                    <a:cubicBezTo>
                      <a:pt x="53419" y="372359"/>
                      <a:pt x="23567" y="384928"/>
                      <a:pt x="37707" y="424206"/>
                    </a:cubicBezTo>
                    <a:cubicBezTo>
                      <a:pt x="51847" y="463484"/>
                      <a:pt x="80128" y="521617"/>
                      <a:pt x="131975" y="537328"/>
                    </a:cubicBezTo>
                    <a:cubicBezTo>
                      <a:pt x="183822" y="553039"/>
                      <a:pt x="328367" y="538899"/>
                      <a:pt x="348792" y="518474"/>
                    </a:cubicBezTo>
                    <a:cubicBezTo>
                      <a:pt x="369217" y="498049"/>
                      <a:pt x="271806" y="444630"/>
                      <a:pt x="254524" y="414779"/>
                    </a:cubicBezTo>
                    <a:cubicBezTo>
                      <a:pt x="237242" y="384928"/>
                      <a:pt x="241955" y="364503"/>
                      <a:pt x="245097" y="339365"/>
                    </a:cubicBezTo>
                    <a:cubicBezTo>
                      <a:pt x="248239" y="314227"/>
                      <a:pt x="276519" y="284376"/>
                      <a:pt x="273377" y="263951"/>
                    </a:cubicBezTo>
                    <a:cubicBezTo>
                      <a:pt x="270235" y="243526"/>
                      <a:pt x="213674" y="240384"/>
                      <a:pt x="226243" y="216817"/>
                    </a:cubicBezTo>
                    <a:cubicBezTo>
                      <a:pt x="238812" y="193250"/>
                      <a:pt x="358219" y="139830"/>
                      <a:pt x="348792" y="122548"/>
                    </a:cubicBezTo>
                    <a:cubicBezTo>
                      <a:pt x="339365" y="105266"/>
                      <a:pt x="254523" y="109194"/>
                      <a:pt x="169682" y="1131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8" name="フリーフォーム 1867">
                <a:extLst>
                  <a:ext uri="{FF2B5EF4-FFF2-40B4-BE49-F238E27FC236}">
                    <a16:creationId xmlns:a16="http://schemas.microsoft.com/office/drawing/2014/main" id="{352E5603-802C-84F0-AA5A-621389C931DC}"/>
                  </a:ext>
                </a:extLst>
              </p:cNvPr>
              <p:cNvSpPr/>
              <p:nvPr/>
            </p:nvSpPr>
            <p:spPr>
              <a:xfrm>
                <a:off x="13753565" y="3780148"/>
                <a:ext cx="314375" cy="566797"/>
              </a:xfrm>
              <a:custGeom>
                <a:avLst/>
                <a:gdLst>
                  <a:gd name="connsiteX0" fmla="*/ 66130 w 314375"/>
                  <a:gd name="connsiteY0" fmla="*/ 0 h 566797"/>
                  <a:gd name="connsiteX1" fmla="*/ 9569 w 314375"/>
                  <a:gd name="connsiteY1" fmla="*/ 282805 h 566797"/>
                  <a:gd name="connsiteX2" fmla="*/ 9569 w 314375"/>
                  <a:gd name="connsiteY2" fmla="*/ 527901 h 566797"/>
                  <a:gd name="connsiteX3" fmla="*/ 103837 w 314375"/>
                  <a:gd name="connsiteY3" fmla="*/ 480767 h 566797"/>
                  <a:gd name="connsiteX4" fmla="*/ 188678 w 314375"/>
                  <a:gd name="connsiteY4" fmla="*/ 565609 h 566797"/>
                  <a:gd name="connsiteX5" fmla="*/ 226386 w 314375"/>
                  <a:gd name="connsiteY5" fmla="*/ 405353 h 566797"/>
                  <a:gd name="connsiteX6" fmla="*/ 311227 w 314375"/>
                  <a:gd name="connsiteY6" fmla="*/ 207390 h 566797"/>
                  <a:gd name="connsiteX7" fmla="*/ 103837 w 314375"/>
                  <a:gd name="connsiteY7" fmla="*/ 160256 h 56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375" h="566797">
                    <a:moveTo>
                      <a:pt x="66130" y="0"/>
                    </a:moveTo>
                    <a:cubicBezTo>
                      <a:pt x="42563" y="97411"/>
                      <a:pt x="18996" y="194822"/>
                      <a:pt x="9569" y="282805"/>
                    </a:cubicBezTo>
                    <a:cubicBezTo>
                      <a:pt x="142" y="370789"/>
                      <a:pt x="-6142" y="494907"/>
                      <a:pt x="9569" y="527901"/>
                    </a:cubicBezTo>
                    <a:cubicBezTo>
                      <a:pt x="25280" y="560895"/>
                      <a:pt x="73986" y="474482"/>
                      <a:pt x="103837" y="480767"/>
                    </a:cubicBezTo>
                    <a:cubicBezTo>
                      <a:pt x="133688" y="487052"/>
                      <a:pt x="168253" y="578178"/>
                      <a:pt x="188678" y="565609"/>
                    </a:cubicBezTo>
                    <a:cubicBezTo>
                      <a:pt x="209103" y="553040"/>
                      <a:pt x="205961" y="465056"/>
                      <a:pt x="226386" y="405353"/>
                    </a:cubicBezTo>
                    <a:cubicBezTo>
                      <a:pt x="246811" y="345650"/>
                      <a:pt x="331652" y="248239"/>
                      <a:pt x="311227" y="207390"/>
                    </a:cubicBezTo>
                    <a:cubicBezTo>
                      <a:pt x="290802" y="166541"/>
                      <a:pt x="197319" y="163398"/>
                      <a:pt x="103837" y="160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9" name="フリーフォーム 1868">
                <a:extLst>
                  <a:ext uri="{FF2B5EF4-FFF2-40B4-BE49-F238E27FC236}">
                    <a16:creationId xmlns:a16="http://schemas.microsoft.com/office/drawing/2014/main" id="{0DC5FD19-6402-5C90-3ABE-33A8A5C6EC70}"/>
                  </a:ext>
                </a:extLst>
              </p:cNvPr>
              <p:cNvSpPr/>
              <p:nvPr/>
            </p:nvSpPr>
            <p:spPr>
              <a:xfrm>
                <a:off x="13989346" y="4015546"/>
                <a:ext cx="263982" cy="437836"/>
              </a:xfrm>
              <a:custGeom>
                <a:avLst/>
                <a:gdLst>
                  <a:gd name="connsiteX0" fmla="*/ 263982 w 263982"/>
                  <a:gd name="connsiteY0" fmla="*/ 179382 h 437836"/>
                  <a:gd name="connsiteX1" fmla="*/ 150860 w 263982"/>
                  <a:gd name="connsiteY1" fmla="*/ 273 h 437836"/>
                  <a:gd name="connsiteX2" fmla="*/ 56592 w 263982"/>
                  <a:gd name="connsiteY2" fmla="*/ 141675 h 437836"/>
                  <a:gd name="connsiteX3" fmla="*/ 66019 w 263982"/>
                  <a:gd name="connsiteY3" fmla="*/ 264223 h 437836"/>
                  <a:gd name="connsiteX4" fmla="*/ 31 w 263982"/>
                  <a:gd name="connsiteY4" fmla="*/ 254796 h 437836"/>
                  <a:gd name="connsiteX5" fmla="*/ 75446 w 263982"/>
                  <a:gd name="connsiteY5" fmla="*/ 433906 h 437836"/>
                  <a:gd name="connsiteX6" fmla="*/ 160287 w 263982"/>
                  <a:gd name="connsiteY6" fmla="*/ 367918 h 437836"/>
                  <a:gd name="connsiteX7" fmla="*/ 160287 w 263982"/>
                  <a:gd name="connsiteY7" fmla="*/ 245369 h 43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982" h="437836">
                    <a:moveTo>
                      <a:pt x="263982" y="179382"/>
                    </a:moveTo>
                    <a:cubicBezTo>
                      <a:pt x="224703" y="92970"/>
                      <a:pt x="185425" y="6558"/>
                      <a:pt x="150860" y="273"/>
                    </a:cubicBezTo>
                    <a:cubicBezTo>
                      <a:pt x="116295" y="-6012"/>
                      <a:pt x="70732" y="97684"/>
                      <a:pt x="56592" y="141675"/>
                    </a:cubicBezTo>
                    <a:cubicBezTo>
                      <a:pt x="42452" y="185666"/>
                      <a:pt x="75446" y="245370"/>
                      <a:pt x="66019" y="264223"/>
                    </a:cubicBezTo>
                    <a:cubicBezTo>
                      <a:pt x="56592" y="283077"/>
                      <a:pt x="-1540" y="226516"/>
                      <a:pt x="31" y="254796"/>
                    </a:cubicBezTo>
                    <a:cubicBezTo>
                      <a:pt x="1602" y="283076"/>
                      <a:pt x="48737" y="415052"/>
                      <a:pt x="75446" y="433906"/>
                    </a:cubicBezTo>
                    <a:cubicBezTo>
                      <a:pt x="102155" y="452760"/>
                      <a:pt x="146147" y="399341"/>
                      <a:pt x="160287" y="367918"/>
                    </a:cubicBezTo>
                    <a:cubicBezTo>
                      <a:pt x="174427" y="336495"/>
                      <a:pt x="167357" y="290932"/>
                      <a:pt x="160287" y="24536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78" name="フリーフォーム 1777">
              <a:extLst>
                <a:ext uri="{FF2B5EF4-FFF2-40B4-BE49-F238E27FC236}">
                  <a16:creationId xmlns:a16="http://schemas.microsoft.com/office/drawing/2014/main" id="{3B178CF6-430F-D231-951E-05EBDA801245}"/>
                </a:ext>
              </a:extLst>
            </p:cNvPr>
            <p:cNvSpPr/>
            <p:nvPr/>
          </p:nvSpPr>
          <p:spPr>
            <a:xfrm>
              <a:off x="4375150" y="6696075"/>
              <a:ext cx="161925" cy="153011"/>
            </a:xfrm>
            <a:custGeom>
              <a:avLst/>
              <a:gdLst>
                <a:gd name="connsiteX0" fmla="*/ 0 w 161925"/>
                <a:gd name="connsiteY0" fmla="*/ 12700 h 153011"/>
                <a:gd name="connsiteX1" fmla="*/ 53975 w 161925"/>
                <a:gd name="connsiteY1" fmla="*/ 92075 h 153011"/>
                <a:gd name="connsiteX2" fmla="*/ 44450 w 161925"/>
                <a:gd name="connsiteY2" fmla="*/ 146050 h 153011"/>
                <a:gd name="connsiteX3" fmla="*/ 79375 w 161925"/>
                <a:gd name="connsiteY3" fmla="*/ 149225 h 153011"/>
                <a:gd name="connsiteX4" fmla="*/ 98425 w 161925"/>
                <a:gd name="connsiteY4" fmla="*/ 117475 h 153011"/>
                <a:gd name="connsiteX5" fmla="*/ 161925 w 161925"/>
                <a:gd name="connsiteY5" fmla="*/ 0 h 153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25" h="153011">
                  <a:moveTo>
                    <a:pt x="0" y="12700"/>
                  </a:moveTo>
                  <a:cubicBezTo>
                    <a:pt x="23283" y="41275"/>
                    <a:pt x="46567" y="69850"/>
                    <a:pt x="53975" y="92075"/>
                  </a:cubicBezTo>
                  <a:cubicBezTo>
                    <a:pt x="61383" y="114300"/>
                    <a:pt x="40217" y="136525"/>
                    <a:pt x="44450" y="146050"/>
                  </a:cubicBezTo>
                  <a:cubicBezTo>
                    <a:pt x="48683" y="155575"/>
                    <a:pt x="70379" y="153987"/>
                    <a:pt x="79375" y="149225"/>
                  </a:cubicBezTo>
                  <a:cubicBezTo>
                    <a:pt x="88371" y="144463"/>
                    <a:pt x="84667" y="142346"/>
                    <a:pt x="98425" y="117475"/>
                  </a:cubicBezTo>
                  <a:cubicBezTo>
                    <a:pt x="112183" y="92604"/>
                    <a:pt x="137054" y="46302"/>
                    <a:pt x="1619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9" name="フリーフォーム 1778">
              <a:extLst>
                <a:ext uri="{FF2B5EF4-FFF2-40B4-BE49-F238E27FC236}">
                  <a16:creationId xmlns:a16="http://schemas.microsoft.com/office/drawing/2014/main" id="{FFD4F1DB-781E-A6FD-217C-B786DD5E8FBD}"/>
                </a:ext>
              </a:extLst>
            </p:cNvPr>
            <p:cNvSpPr/>
            <p:nvPr/>
          </p:nvSpPr>
          <p:spPr>
            <a:xfrm>
              <a:off x="4419600" y="6896196"/>
              <a:ext cx="136525" cy="152304"/>
            </a:xfrm>
            <a:custGeom>
              <a:avLst/>
              <a:gdLst>
                <a:gd name="connsiteX0" fmla="*/ 0 w 136525"/>
                <a:gd name="connsiteY0" fmla="*/ 152304 h 152304"/>
                <a:gd name="connsiteX1" fmla="*/ 15875 w 136525"/>
                <a:gd name="connsiteY1" fmla="*/ 66579 h 152304"/>
                <a:gd name="connsiteX2" fmla="*/ 15875 w 136525"/>
                <a:gd name="connsiteY2" fmla="*/ 6254 h 152304"/>
                <a:gd name="connsiteX3" fmla="*/ 57150 w 136525"/>
                <a:gd name="connsiteY3" fmla="*/ 9429 h 152304"/>
                <a:gd name="connsiteX4" fmla="*/ 95250 w 136525"/>
                <a:gd name="connsiteY4" fmla="*/ 72929 h 152304"/>
                <a:gd name="connsiteX5" fmla="*/ 136525 w 136525"/>
                <a:gd name="connsiteY5" fmla="*/ 98329 h 152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525" h="152304">
                  <a:moveTo>
                    <a:pt x="0" y="152304"/>
                  </a:moveTo>
                  <a:cubicBezTo>
                    <a:pt x="6614" y="121612"/>
                    <a:pt x="13229" y="90921"/>
                    <a:pt x="15875" y="66579"/>
                  </a:cubicBezTo>
                  <a:cubicBezTo>
                    <a:pt x="18521" y="42237"/>
                    <a:pt x="8996" y="15779"/>
                    <a:pt x="15875" y="6254"/>
                  </a:cubicBezTo>
                  <a:cubicBezTo>
                    <a:pt x="22754" y="-3271"/>
                    <a:pt x="43921" y="-1683"/>
                    <a:pt x="57150" y="9429"/>
                  </a:cubicBezTo>
                  <a:cubicBezTo>
                    <a:pt x="70379" y="20541"/>
                    <a:pt x="82021" y="58112"/>
                    <a:pt x="95250" y="72929"/>
                  </a:cubicBezTo>
                  <a:cubicBezTo>
                    <a:pt x="108479" y="87746"/>
                    <a:pt x="122502" y="93037"/>
                    <a:pt x="136525" y="983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0" name="フリーフォーム 1779">
              <a:extLst>
                <a:ext uri="{FF2B5EF4-FFF2-40B4-BE49-F238E27FC236}">
                  <a16:creationId xmlns:a16="http://schemas.microsoft.com/office/drawing/2014/main" id="{0B3E007A-4F49-AE80-26A0-95A82E634490}"/>
                </a:ext>
              </a:extLst>
            </p:cNvPr>
            <p:cNvSpPr/>
            <p:nvPr/>
          </p:nvSpPr>
          <p:spPr>
            <a:xfrm>
              <a:off x="4689475" y="6752690"/>
              <a:ext cx="98441" cy="80754"/>
            </a:xfrm>
            <a:custGeom>
              <a:avLst/>
              <a:gdLst>
                <a:gd name="connsiteX0" fmla="*/ 0 w 98441"/>
                <a:gd name="connsiteY0" fmla="*/ 29110 h 80754"/>
                <a:gd name="connsiteX1" fmla="*/ 44450 w 98441"/>
                <a:gd name="connsiteY1" fmla="*/ 535 h 80754"/>
                <a:gd name="connsiteX2" fmla="*/ 98425 w 98441"/>
                <a:gd name="connsiteY2" fmla="*/ 51335 h 80754"/>
                <a:gd name="connsiteX3" fmla="*/ 50800 w 98441"/>
                <a:gd name="connsiteY3" fmla="*/ 79910 h 80754"/>
                <a:gd name="connsiteX4" fmla="*/ 34925 w 98441"/>
                <a:gd name="connsiteY4" fmla="*/ 70385 h 80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41" h="80754">
                  <a:moveTo>
                    <a:pt x="0" y="29110"/>
                  </a:moveTo>
                  <a:cubicBezTo>
                    <a:pt x="14023" y="12970"/>
                    <a:pt x="28046" y="-3169"/>
                    <a:pt x="44450" y="535"/>
                  </a:cubicBezTo>
                  <a:cubicBezTo>
                    <a:pt x="60854" y="4239"/>
                    <a:pt x="97367" y="38106"/>
                    <a:pt x="98425" y="51335"/>
                  </a:cubicBezTo>
                  <a:cubicBezTo>
                    <a:pt x="99483" y="64564"/>
                    <a:pt x="50800" y="79910"/>
                    <a:pt x="50800" y="79910"/>
                  </a:cubicBezTo>
                  <a:cubicBezTo>
                    <a:pt x="40217" y="83085"/>
                    <a:pt x="37571" y="76735"/>
                    <a:pt x="34925" y="7038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1" name="フリーフォーム 1780">
              <a:extLst>
                <a:ext uri="{FF2B5EF4-FFF2-40B4-BE49-F238E27FC236}">
                  <a16:creationId xmlns:a16="http://schemas.microsoft.com/office/drawing/2014/main" id="{938CF220-228F-446B-DBB5-26862438BB8F}"/>
                </a:ext>
              </a:extLst>
            </p:cNvPr>
            <p:cNvSpPr/>
            <p:nvPr/>
          </p:nvSpPr>
          <p:spPr>
            <a:xfrm>
              <a:off x="4949825" y="6772228"/>
              <a:ext cx="113397" cy="116817"/>
            </a:xfrm>
            <a:custGeom>
              <a:avLst/>
              <a:gdLst>
                <a:gd name="connsiteX0" fmla="*/ 0 w 113397"/>
                <a:gd name="connsiteY0" fmla="*/ 41322 h 116817"/>
                <a:gd name="connsiteX1" fmla="*/ 38100 w 113397"/>
                <a:gd name="connsiteY1" fmla="*/ 47 h 116817"/>
                <a:gd name="connsiteX2" fmla="*/ 111125 w 113397"/>
                <a:gd name="connsiteY2" fmla="*/ 34972 h 116817"/>
                <a:gd name="connsiteX3" fmla="*/ 88900 w 113397"/>
                <a:gd name="connsiteY3" fmla="*/ 114347 h 116817"/>
                <a:gd name="connsiteX4" fmla="*/ 28575 w 113397"/>
                <a:gd name="connsiteY4" fmla="*/ 88947 h 116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97" h="116817">
                  <a:moveTo>
                    <a:pt x="0" y="41322"/>
                  </a:moveTo>
                  <a:cubicBezTo>
                    <a:pt x="9789" y="21213"/>
                    <a:pt x="19579" y="1105"/>
                    <a:pt x="38100" y="47"/>
                  </a:cubicBezTo>
                  <a:cubicBezTo>
                    <a:pt x="56621" y="-1011"/>
                    <a:pt x="102658" y="15922"/>
                    <a:pt x="111125" y="34972"/>
                  </a:cubicBezTo>
                  <a:cubicBezTo>
                    <a:pt x="119592" y="54022"/>
                    <a:pt x="102658" y="105351"/>
                    <a:pt x="88900" y="114347"/>
                  </a:cubicBezTo>
                  <a:cubicBezTo>
                    <a:pt x="75142" y="123343"/>
                    <a:pt x="51858" y="106145"/>
                    <a:pt x="28575" y="8894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2" name="フリーフォーム 1781">
              <a:extLst>
                <a:ext uri="{FF2B5EF4-FFF2-40B4-BE49-F238E27FC236}">
                  <a16:creationId xmlns:a16="http://schemas.microsoft.com/office/drawing/2014/main" id="{069C7DEF-0CF0-0C2E-7EB6-C702E15B3E3A}"/>
                </a:ext>
              </a:extLst>
            </p:cNvPr>
            <p:cNvSpPr/>
            <p:nvPr/>
          </p:nvSpPr>
          <p:spPr>
            <a:xfrm>
              <a:off x="4648200" y="6997700"/>
              <a:ext cx="184733" cy="647703"/>
            </a:xfrm>
            <a:custGeom>
              <a:avLst/>
              <a:gdLst>
                <a:gd name="connsiteX0" fmla="*/ 85725 w 184733"/>
                <a:gd name="connsiteY0" fmla="*/ 0 h 647703"/>
                <a:gd name="connsiteX1" fmla="*/ 184150 w 184733"/>
                <a:gd name="connsiteY1" fmla="*/ 234950 h 647703"/>
                <a:gd name="connsiteX2" fmla="*/ 127000 w 184733"/>
                <a:gd name="connsiteY2" fmla="*/ 400050 h 647703"/>
                <a:gd name="connsiteX3" fmla="*/ 136525 w 184733"/>
                <a:gd name="connsiteY3" fmla="*/ 342900 h 647703"/>
                <a:gd name="connsiteX4" fmla="*/ 66675 w 184733"/>
                <a:gd name="connsiteY4" fmla="*/ 622300 h 647703"/>
                <a:gd name="connsiteX5" fmla="*/ 63500 w 184733"/>
                <a:gd name="connsiteY5" fmla="*/ 609600 h 647703"/>
                <a:gd name="connsiteX6" fmla="*/ 53975 w 184733"/>
                <a:gd name="connsiteY6" fmla="*/ 400050 h 647703"/>
                <a:gd name="connsiteX7" fmla="*/ 0 w 184733"/>
                <a:gd name="connsiteY7" fmla="*/ 127000 h 647703"/>
                <a:gd name="connsiteX8" fmla="*/ 53975 w 184733"/>
                <a:gd name="connsiteY8" fmla="*/ 314325 h 647703"/>
                <a:gd name="connsiteX9" fmla="*/ 107950 w 184733"/>
                <a:gd name="connsiteY9" fmla="*/ 184150 h 647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33" h="647703">
                  <a:moveTo>
                    <a:pt x="85725" y="0"/>
                  </a:moveTo>
                  <a:cubicBezTo>
                    <a:pt x="131498" y="84137"/>
                    <a:pt x="177271" y="168275"/>
                    <a:pt x="184150" y="234950"/>
                  </a:cubicBezTo>
                  <a:cubicBezTo>
                    <a:pt x="191029" y="301625"/>
                    <a:pt x="134938" y="382058"/>
                    <a:pt x="127000" y="400050"/>
                  </a:cubicBezTo>
                  <a:cubicBezTo>
                    <a:pt x="119063" y="418042"/>
                    <a:pt x="146579" y="305858"/>
                    <a:pt x="136525" y="342900"/>
                  </a:cubicBezTo>
                  <a:cubicBezTo>
                    <a:pt x="126471" y="379942"/>
                    <a:pt x="78846" y="577850"/>
                    <a:pt x="66675" y="622300"/>
                  </a:cubicBezTo>
                  <a:cubicBezTo>
                    <a:pt x="54504" y="666750"/>
                    <a:pt x="65617" y="646642"/>
                    <a:pt x="63500" y="609600"/>
                  </a:cubicBezTo>
                  <a:cubicBezTo>
                    <a:pt x="61383" y="572558"/>
                    <a:pt x="64558" y="480483"/>
                    <a:pt x="53975" y="400050"/>
                  </a:cubicBezTo>
                  <a:cubicBezTo>
                    <a:pt x="43392" y="319617"/>
                    <a:pt x="0" y="141287"/>
                    <a:pt x="0" y="127000"/>
                  </a:cubicBezTo>
                  <a:cubicBezTo>
                    <a:pt x="0" y="112713"/>
                    <a:pt x="35983" y="304800"/>
                    <a:pt x="53975" y="314325"/>
                  </a:cubicBezTo>
                  <a:cubicBezTo>
                    <a:pt x="71967" y="323850"/>
                    <a:pt x="89958" y="254000"/>
                    <a:pt x="107950" y="184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3" name="フリーフォーム 1782">
              <a:extLst>
                <a:ext uri="{FF2B5EF4-FFF2-40B4-BE49-F238E27FC236}">
                  <a16:creationId xmlns:a16="http://schemas.microsoft.com/office/drawing/2014/main" id="{F8968868-7B5D-DDEF-9E71-C4228F338B80}"/>
                </a:ext>
              </a:extLst>
            </p:cNvPr>
            <p:cNvSpPr/>
            <p:nvPr/>
          </p:nvSpPr>
          <p:spPr>
            <a:xfrm>
              <a:off x="5686425" y="6807746"/>
              <a:ext cx="69433" cy="68455"/>
            </a:xfrm>
            <a:custGeom>
              <a:avLst/>
              <a:gdLst>
                <a:gd name="connsiteX0" fmla="*/ 0 w 69433"/>
                <a:gd name="connsiteY0" fmla="*/ 5804 h 68455"/>
                <a:gd name="connsiteX1" fmla="*/ 66675 w 69433"/>
                <a:gd name="connsiteY1" fmla="*/ 5804 h 68455"/>
                <a:gd name="connsiteX2" fmla="*/ 53975 w 69433"/>
                <a:gd name="connsiteY2" fmla="*/ 66129 h 68455"/>
                <a:gd name="connsiteX3" fmla="*/ 28575 w 69433"/>
                <a:gd name="connsiteY3" fmla="*/ 50254 h 68455"/>
              </a:gdLst>
              <a:ahLst/>
              <a:cxnLst>
                <a:cxn ang="0">
                  <a:pos x="connsiteX0" y="connsiteY0"/>
                </a:cxn>
                <a:cxn ang="0">
                  <a:pos x="connsiteX1" y="connsiteY1"/>
                </a:cxn>
                <a:cxn ang="0">
                  <a:pos x="connsiteX2" y="connsiteY2"/>
                </a:cxn>
                <a:cxn ang="0">
                  <a:pos x="connsiteX3" y="connsiteY3"/>
                </a:cxn>
              </a:cxnLst>
              <a:rect l="l" t="t" r="r" b="b"/>
              <a:pathLst>
                <a:path w="69433" h="68455">
                  <a:moveTo>
                    <a:pt x="0" y="5804"/>
                  </a:moveTo>
                  <a:cubicBezTo>
                    <a:pt x="28839" y="777"/>
                    <a:pt x="57679" y="-4250"/>
                    <a:pt x="66675" y="5804"/>
                  </a:cubicBezTo>
                  <a:cubicBezTo>
                    <a:pt x="75671" y="15858"/>
                    <a:pt x="60325" y="58721"/>
                    <a:pt x="53975" y="66129"/>
                  </a:cubicBezTo>
                  <a:cubicBezTo>
                    <a:pt x="47625" y="73537"/>
                    <a:pt x="38100" y="61895"/>
                    <a:pt x="28575" y="502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4" name="フリーフォーム 1783">
              <a:extLst>
                <a:ext uri="{FF2B5EF4-FFF2-40B4-BE49-F238E27FC236}">
                  <a16:creationId xmlns:a16="http://schemas.microsoft.com/office/drawing/2014/main" id="{CC3B9BAA-26DB-E24C-6EFA-293FA59EC337}"/>
                </a:ext>
              </a:extLst>
            </p:cNvPr>
            <p:cNvSpPr/>
            <p:nvPr/>
          </p:nvSpPr>
          <p:spPr>
            <a:xfrm>
              <a:off x="5886220" y="6883078"/>
              <a:ext cx="63730" cy="76522"/>
            </a:xfrm>
            <a:custGeom>
              <a:avLst/>
              <a:gdLst>
                <a:gd name="connsiteX0" fmla="*/ 63730 w 63730"/>
                <a:gd name="connsiteY0" fmla="*/ 54297 h 76522"/>
                <a:gd name="connsiteX1" fmla="*/ 9755 w 63730"/>
                <a:gd name="connsiteY1" fmla="*/ 322 h 76522"/>
                <a:gd name="connsiteX2" fmla="*/ 230 w 63730"/>
                <a:gd name="connsiteY2" fmla="*/ 76522 h 76522"/>
              </a:gdLst>
              <a:ahLst/>
              <a:cxnLst>
                <a:cxn ang="0">
                  <a:pos x="connsiteX0" y="connsiteY0"/>
                </a:cxn>
                <a:cxn ang="0">
                  <a:pos x="connsiteX1" y="connsiteY1"/>
                </a:cxn>
                <a:cxn ang="0">
                  <a:pos x="connsiteX2" y="connsiteY2"/>
                </a:cxn>
              </a:cxnLst>
              <a:rect l="l" t="t" r="r" b="b"/>
              <a:pathLst>
                <a:path w="63730" h="76522">
                  <a:moveTo>
                    <a:pt x="63730" y="54297"/>
                  </a:moveTo>
                  <a:cubicBezTo>
                    <a:pt x="42034" y="25457"/>
                    <a:pt x="20338" y="-3382"/>
                    <a:pt x="9755" y="322"/>
                  </a:cubicBezTo>
                  <a:cubicBezTo>
                    <a:pt x="-828" y="4026"/>
                    <a:pt x="-299" y="40274"/>
                    <a:pt x="230" y="76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5" name="フリーフォーム 1784">
              <a:extLst>
                <a:ext uri="{FF2B5EF4-FFF2-40B4-BE49-F238E27FC236}">
                  <a16:creationId xmlns:a16="http://schemas.microsoft.com/office/drawing/2014/main" id="{124BB2D9-DD71-0A79-24FB-9391183DDC6D}"/>
                </a:ext>
              </a:extLst>
            </p:cNvPr>
            <p:cNvSpPr/>
            <p:nvPr/>
          </p:nvSpPr>
          <p:spPr>
            <a:xfrm>
              <a:off x="4787900" y="6892925"/>
              <a:ext cx="88900" cy="120886"/>
            </a:xfrm>
            <a:custGeom>
              <a:avLst/>
              <a:gdLst>
                <a:gd name="connsiteX0" fmla="*/ 0 w 88900"/>
                <a:gd name="connsiteY0" fmla="*/ 0 h 120886"/>
                <a:gd name="connsiteX1" fmla="*/ 31750 w 88900"/>
                <a:gd name="connsiteY1" fmla="*/ 60325 h 120886"/>
                <a:gd name="connsiteX2" fmla="*/ 19050 w 88900"/>
                <a:gd name="connsiteY2" fmla="*/ 120650 h 120886"/>
                <a:gd name="connsiteX3" fmla="*/ 73025 w 88900"/>
                <a:gd name="connsiteY3" fmla="*/ 79375 h 120886"/>
                <a:gd name="connsiteX4" fmla="*/ 88900 w 88900"/>
                <a:gd name="connsiteY4" fmla="*/ 31750 h 120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 h="120886">
                  <a:moveTo>
                    <a:pt x="0" y="0"/>
                  </a:moveTo>
                  <a:cubicBezTo>
                    <a:pt x="14287" y="20108"/>
                    <a:pt x="28575" y="40217"/>
                    <a:pt x="31750" y="60325"/>
                  </a:cubicBezTo>
                  <a:cubicBezTo>
                    <a:pt x="34925" y="80433"/>
                    <a:pt x="12171" y="117475"/>
                    <a:pt x="19050" y="120650"/>
                  </a:cubicBezTo>
                  <a:cubicBezTo>
                    <a:pt x="25929" y="123825"/>
                    <a:pt x="61383" y="94191"/>
                    <a:pt x="73025" y="79375"/>
                  </a:cubicBezTo>
                  <a:cubicBezTo>
                    <a:pt x="84667" y="64559"/>
                    <a:pt x="86783" y="48154"/>
                    <a:pt x="88900" y="31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6" name="フリーフォーム 1785">
              <a:extLst>
                <a:ext uri="{FF2B5EF4-FFF2-40B4-BE49-F238E27FC236}">
                  <a16:creationId xmlns:a16="http://schemas.microsoft.com/office/drawing/2014/main" id="{81CD855A-5BD6-144C-56BE-330E5FDB3C71}"/>
                </a:ext>
              </a:extLst>
            </p:cNvPr>
            <p:cNvSpPr/>
            <p:nvPr/>
          </p:nvSpPr>
          <p:spPr>
            <a:xfrm>
              <a:off x="4783015" y="9601200"/>
              <a:ext cx="17585" cy="1477108"/>
            </a:xfrm>
            <a:custGeom>
              <a:avLst/>
              <a:gdLst>
                <a:gd name="connsiteX0" fmla="*/ 17585 w 17585"/>
                <a:gd name="connsiteY0" fmla="*/ 0 h 1477108"/>
                <a:gd name="connsiteX1" fmla="*/ 0 w 17585"/>
                <a:gd name="connsiteY1" fmla="*/ 703385 h 1477108"/>
                <a:gd name="connsiteX2" fmla="*/ 17585 w 17585"/>
                <a:gd name="connsiteY2" fmla="*/ 1477108 h 1477108"/>
              </a:gdLst>
              <a:ahLst/>
              <a:cxnLst>
                <a:cxn ang="0">
                  <a:pos x="connsiteX0" y="connsiteY0"/>
                </a:cxn>
                <a:cxn ang="0">
                  <a:pos x="connsiteX1" y="connsiteY1"/>
                </a:cxn>
                <a:cxn ang="0">
                  <a:pos x="connsiteX2" y="connsiteY2"/>
                </a:cxn>
              </a:cxnLst>
              <a:rect l="l" t="t" r="r" b="b"/>
              <a:pathLst>
                <a:path w="17585" h="1477108">
                  <a:moveTo>
                    <a:pt x="17585" y="0"/>
                  </a:moveTo>
                  <a:cubicBezTo>
                    <a:pt x="8792" y="228600"/>
                    <a:pt x="0" y="457200"/>
                    <a:pt x="0" y="703385"/>
                  </a:cubicBezTo>
                  <a:cubicBezTo>
                    <a:pt x="0" y="949570"/>
                    <a:pt x="8792" y="1213339"/>
                    <a:pt x="17585" y="14771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7" name="フリーフォーム 1786">
              <a:extLst>
                <a:ext uri="{FF2B5EF4-FFF2-40B4-BE49-F238E27FC236}">
                  <a16:creationId xmlns:a16="http://schemas.microsoft.com/office/drawing/2014/main" id="{92817B97-492D-44AB-A4AC-D1519FFDE14C}"/>
                </a:ext>
              </a:extLst>
            </p:cNvPr>
            <p:cNvSpPr/>
            <p:nvPr/>
          </p:nvSpPr>
          <p:spPr>
            <a:xfrm>
              <a:off x="5467291" y="9673467"/>
              <a:ext cx="108556" cy="1510348"/>
            </a:xfrm>
            <a:custGeom>
              <a:avLst/>
              <a:gdLst>
                <a:gd name="connsiteX0" fmla="*/ 54278 w 108556"/>
                <a:gd name="connsiteY0" fmla="*/ 33241 h 1510348"/>
                <a:gd name="connsiteX1" fmla="*/ 107032 w 108556"/>
                <a:gd name="connsiteY1" fmla="*/ 138748 h 1510348"/>
                <a:gd name="connsiteX2" fmla="*/ 1524 w 108556"/>
                <a:gd name="connsiteY2" fmla="*/ 1141071 h 1510348"/>
                <a:gd name="connsiteX3" fmla="*/ 54278 w 108556"/>
                <a:gd name="connsiteY3" fmla="*/ 1510348 h 1510348"/>
              </a:gdLst>
              <a:ahLst/>
              <a:cxnLst>
                <a:cxn ang="0">
                  <a:pos x="connsiteX0" y="connsiteY0"/>
                </a:cxn>
                <a:cxn ang="0">
                  <a:pos x="connsiteX1" y="connsiteY1"/>
                </a:cxn>
                <a:cxn ang="0">
                  <a:pos x="connsiteX2" y="connsiteY2"/>
                </a:cxn>
                <a:cxn ang="0">
                  <a:pos x="connsiteX3" y="connsiteY3"/>
                </a:cxn>
              </a:cxnLst>
              <a:rect l="l" t="t" r="r" b="b"/>
              <a:pathLst>
                <a:path w="108556" h="1510348">
                  <a:moveTo>
                    <a:pt x="54278" y="33241"/>
                  </a:moveTo>
                  <a:cubicBezTo>
                    <a:pt x="85051" y="-6325"/>
                    <a:pt x="115824" y="-45890"/>
                    <a:pt x="107032" y="138748"/>
                  </a:cubicBezTo>
                  <a:cubicBezTo>
                    <a:pt x="98240" y="323386"/>
                    <a:pt x="10316" y="912471"/>
                    <a:pt x="1524" y="1141071"/>
                  </a:cubicBezTo>
                  <a:cubicBezTo>
                    <a:pt x="-7268" y="1369671"/>
                    <a:pt x="23505" y="1440009"/>
                    <a:pt x="54278" y="15103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8" name="フリーフォーム 1787">
              <a:extLst>
                <a:ext uri="{FF2B5EF4-FFF2-40B4-BE49-F238E27FC236}">
                  <a16:creationId xmlns:a16="http://schemas.microsoft.com/office/drawing/2014/main" id="{67AC0A02-731D-BFF3-67A2-F26C4D5FAB6A}"/>
                </a:ext>
              </a:extLst>
            </p:cNvPr>
            <p:cNvSpPr/>
            <p:nvPr/>
          </p:nvSpPr>
          <p:spPr>
            <a:xfrm>
              <a:off x="4086278" y="11120284"/>
              <a:ext cx="987277" cy="366535"/>
            </a:xfrm>
            <a:custGeom>
              <a:avLst/>
              <a:gdLst>
                <a:gd name="connsiteX0" fmla="*/ 153883 w 987277"/>
                <a:gd name="connsiteY0" fmla="*/ 0 h 366535"/>
                <a:gd name="connsiteX1" fmla="*/ 721696 w 987277"/>
                <a:gd name="connsiteY1" fmla="*/ 7374 h 366535"/>
                <a:gd name="connsiteX2" fmla="*/ 640580 w 987277"/>
                <a:gd name="connsiteY2" fmla="*/ 95864 h 366535"/>
                <a:gd name="connsiteX3" fmla="*/ 832309 w 987277"/>
                <a:gd name="connsiteY3" fmla="*/ 206477 h 366535"/>
                <a:gd name="connsiteX4" fmla="*/ 714322 w 987277"/>
                <a:gd name="connsiteY4" fmla="*/ 280219 h 366535"/>
                <a:gd name="connsiteX5" fmla="*/ 987167 w 987277"/>
                <a:gd name="connsiteY5" fmla="*/ 353961 h 366535"/>
                <a:gd name="connsiteX6" fmla="*/ 677451 w 987277"/>
                <a:gd name="connsiteY6" fmla="*/ 361335 h 366535"/>
                <a:gd name="connsiteX7" fmla="*/ 6399 w 987277"/>
                <a:gd name="connsiteY7" fmla="*/ 361335 h 366535"/>
                <a:gd name="connsiteX8" fmla="*/ 330864 w 987277"/>
                <a:gd name="connsiteY8" fmla="*/ 294968 h 366535"/>
                <a:gd name="connsiteX9" fmla="*/ 190754 w 987277"/>
                <a:gd name="connsiteY9" fmla="*/ 213851 h 366535"/>
                <a:gd name="connsiteX10" fmla="*/ 529967 w 987277"/>
                <a:gd name="connsiteY10" fmla="*/ 176981 h 366535"/>
                <a:gd name="connsiteX11" fmla="*/ 242374 w 987277"/>
                <a:gd name="connsiteY11" fmla="*/ 154858 h 366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7277" h="366535">
                  <a:moveTo>
                    <a:pt x="153883" y="0"/>
                  </a:moveTo>
                  <a:lnTo>
                    <a:pt x="721696" y="7374"/>
                  </a:lnTo>
                  <a:cubicBezTo>
                    <a:pt x="802812" y="23351"/>
                    <a:pt x="622145" y="62680"/>
                    <a:pt x="640580" y="95864"/>
                  </a:cubicBezTo>
                  <a:cubicBezTo>
                    <a:pt x="659016" y="129048"/>
                    <a:pt x="820019" y="175751"/>
                    <a:pt x="832309" y="206477"/>
                  </a:cubicBezTo>
                  <a:cubicBezTo>
                    <a:pt x="844599" y="237203"/>
                    <a:pt x="688512" y="255638"/>
                    <a:pt x="714322" y="280219"/>
                  </a:cubicBezTo>
                  <a:cubicBezTo>
                    <a:pt x="740132" y="304800"/>
                    <a:pt x="993312" y="340442"/>
                    <a:pt x="987167" y="353961"/>
                  </a:cubicBezTo>
                  <a:cubicBezTo>
                    <a:pt x="981022" y="367480"/>
                    <a:pt x="677451" y="361335"/>
                    <a:pt x="677451" y="361335"/>
                  </a:cubicBezTo>
                  <a:cubicBezTo>
                    <a:pt x="513990" y="362564"/>
                    <a:pt x="64164" y="372396"/>
                    <a:pt x="6399" y="361335"/>
                  </a:cubicBezTo>
                  <a:cubicBezTo>
                    <a:pt x="-51366" y="350274"/>
                    <a:pt x="300138" y="319549"/>
                    <a:pt x="330864" y="294968"/>
                  </a:cubicBezTo>
                  <a:cubicBezTo>
                    <a:pt x="361590" y="270387"/>
                    <a:pt x="157570" y="233516"/>
                    <a:pt x="190754" y="213851"/>
                  </a:cubicBezTo>
                  <a:cubicBezTo>
                    <a:pt x="223938" y="194187"/>
                    <a:pt x="521364" y="186813"/>
                    <a:pt x="529967" y="176981"/>
                  </a:cubicBezTo>
                  <a:cubicBezTo>
                    <a:pt x="538570" y="167149"/>
                    <a:pt x="390472" y="161003"/>
                    <a:pt x="242374" y="1548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9" name="フリーフォーム 1788">
              <a:extLst>
                <a:ext uri="{FF2B5EF4-FFF2-40B4-BE49-F238E27FC236}">
                  <a16:creationId xmlns:a16="http://schemas.microsoft.com/office/drawing/2014/main" id="{0C05B1F5-4300-D250-F81F-129716B36942}"/>
                </a:ext>
              </a:extLst>
            </p:cNvPr>
            <p:cNvSpPr/>
            <p:nvPr/>
          </p:nvSpPr>
          <p:spPr>
            <a:xfrm>
              <a:off x="5354483" y="11137352"/>
              <a:ext cx="1025374" cy="404413"/>
            </a:xfrm>
            <a:custGeom>
              <a:avLst/>
              <a:gdLst>
                <a:gd name="connsiteX0" fmla="*/ 87672 w 1025374"/>
                <a:gd name="connsiteY0" fmla="*/ 12429 h 404413"/>
                <a:gd name="connsiteX1" fmla="*/ 662859 w 1025374"/>
                <a:gd name="connsiteY1" fmla="*/ 5054 h 404413"/>
                <a:gd name="connsiteX2" fmla="*/ 493252 w 1025374"/>
                <a:gd name="connsiteY2" fmla="*/ 78796 h 404413"/>
                <a:gd name="connsiteX3" fmla="*/ 684982 w 1025374"/>
                <a:gd name="connsiteY3" fmla="*/ 211532 h 404413"/>
                <a:gd name="connsiteX4" fmla="*/ 331020 w 1025374"/>
                <a:gd name="connsiteY4" fmla="*/ 255777 h 404413"/>
                <a:gd name="connsiteX5" fmla="*/ 1016820 w 1025374"/>
                <a:gd name="connsiteY5" fmla="*/ 336893 h 404413"/>
                <a:gd name="connsiteX6" fmla="*/ 670233 w 1025374"/>
                <a:gd name="connsiteY6" fmla="*/ 403261 h 404413"/>
                <a:gd name="connsiteX7" fmla="*/ 13930 w 1025374"/>
                <a:gd name="connsiteY7" fmla="*/ 373764 h 404413"/>
                <a:gd name="connsiteX8" fmla="*/ 213033 w 1025374"/>
                <a:gd name="connsiteY8" fmla="*/ 307396 h 404413"/>
                <a:gd name="connsiteX9" fmla="*/ 102420 w 1025374"/>
                <a:gd name="connsiteY9" fmla="*/ 182035 h 404413"/>
                <a:gd name="connsiteX10" fmla="*/ 242530 w 1025374"/>
                <a:gd name="connsiteY10" fmla="*/ 145164 h 404413"/>
                <a:gd name="connsiteX11" fmla="*/ 213033 w 1025374"/>
                <a:gd name="connsiteY11" fmla="*/ 137790 h 40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5374" h="404413">
                  <a:moveTo>
                    <a:pt x="87672" y="12429"/>
                  </a:moveTo>
                  <a:cubicBezTo>
                    <a:pt x="341467" y="3211"/>
                    <a:pt x="595262" y="-6007"/>
                    <a:pt x="662859" y="5054"/>
                  </a:cubicBezTo>
                  <a:cubicBezTo>
                    <a:pt x="730456" y="16115"/>
                    <a:pt x="489565" y="44383"/>
                    <a:pt x="493252" y="78796"/>
                  </a:cubicBezTo>
                  <a:cubicBezTo>
                    <a:pt x="496939" y="113209"/>
                    <a:pt x="712021" y="182035"/>
                    <a:pt x="684982" y="211532"/>
                  </a:cubicBezTo>
                  <a:cubicBezTo>
                    <a:pt x="657943" y="241029"/>
                    <a:pt x="275714" y="234884"/>
                    <a:pt x="331020" y="255777"/>
                  </a:cubicBezTo>
                  <a:cubicBezTo>
                    <a:pt x="386326" y="276670"/>
                    <a:pt x="960285" y="312312"/>
                    <a:pt x="1016820" y="336893"/>
                  </a:cubicBezTo>
                  <a:cubicBezTo>
                    <a:pt x="1073356" y="361474"/>
                    <a:pt x="837381" y="397116"/>
                    <a:pt x="670233" y="403261"/>
                  </a:cubicBezTo>
                  <a:cubicBezTo>
                    <a:pt x="503085" y="409406"/>
                    <a:pt x="90130" y="389742"/>
                    <a:pt x="13930" y="373764"/>
                  </a:cubicBezTo>
                  <a:cubicBezTo>
                    <a:pt x="-62270" y="357786"/>
                    <a:pt x="198285" y="339351"/>
                    <a:pt x="213033" y="307396"/>
                  </a:cubicBezTo>
                  <a:cubicBezTo>
                    <a:pt x="227781" y="275441"/>
                    <a:pt x="97504" y="209074"/>
                    <a:pt x="102420" y="182035"/>
                  </a:cubicBezTo>
                  <a:cubicBezTo>
                    <a:pt x="107336" y="154996"/>
                    <a:pt x="242530" y="145164"/>
                    <a:pt x="242530" y="145164"/>
                  </a:cubicBezTo>
                  <a:cubicBezTo>
                    <a:pt x="260965" y="137790"/>
                    <a:pt x="236999" y="137790"/>
                    <a:pt x="213033" y="13779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0" name="フリーフォーム 1789">
              <a:extLst>
                <a:ext uri="{FF2B5EF4-FFF2-40B4-BE49-F238E27FC236}">
                  <a16:creationId xmlns:a16="http://schemas.microsoft.com/office/drawing/2014/main" id="{885148AF-BF99-CD01-FA8B-9CEEA20AAE91}"/>
                </a:ext>
              </a:extLst>
            </p:cNvPr>
            <p:cNvSpPr/>
            <p:nvPr/>
          </p:nvSpPr>
          <p:spPr>
            <a:xfrm>
              <a:off x="4021789" y="6424047"/>
              <a:ext cx="271242" cy="1805553"/>
            </a:xfrm>
            <a:custGeom>
              <a:avLst/>
              <a:gdLst>
                <a:gd name="connsiteX0" fmla="*/ 271242 w 271242"/>
                <a:gd name="connsiteY0" fmla="*/ 0 h 1805553"/>
                <a:gd name="connsiteX1" fmla="*/ 100760 w 271242"/>
                <a:gd name="connsiteY1" fmla="*/ 712922 h 1805553"/>
                <a:gd name="connsiteX2" fmla="*/ 21 w 271242"/>
                <a:gd name="connsiteY2" fmla="*/ 1154624 h 1805553"/>
                <a:gd name="connsiteX3" fmla="*/ 108509 w 271242"/>
                <a:gd name="connsiteY3" fmla="*/ 1805553 h 1805553"/>
              </a:gdLst>
              <a:ahLst/>
              <a:cxnLst>
                <a:cxn ang="0">
                  <a:pos x="connsiteX0" y="connsiteY0"/>
                </a:cxn>
                <a:cxn ang="0">
                  <a:pos x="connsiteX1" y="connsiteY1"/>
                </a:cxn>
                <a:cxn ang="0">
                  <a:pos x="connsiteX2" y="connsiteY2"/>
                </a:cxn>
                <a:cxn ang="0">
                  <a:pos x="connsiteX3" y="connsiteY3"/>
                </a:cxn>
              </a:cxnLst>
              <a:rect l="l" t="t" r="r" b="b"/>
              <a:pathLst>
                <a:path w="271242" h="1805553">
                  <a:moveTo>
                    <a:pt x="271242" y="0"/>
                  </a:moveTo>
                  <a:cubicBezTo>
                    <a:pt x="208602" y="260242"/>
                    <a:pt x="145963" y="520485"/>
                    <a:pt x="100760" y="712922"/>
                  </a:cubicBezTo>
                  <a:cubicBezTo>
                    <a:pt x="55557" y="905359"/>
                    <a:pt x="-1270" y="972519"/>
                    <a:pt x="21" y="1154624"/>
                  </a:cubicBezTo>
                  <a:cubicBezTo>
                    <a:pt x="1312" y="1336729"/>
                    <a:pt x="54910" y="1571141"/>
                    <a:pt x="108509" y="180555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1" name="フリーフォーム 1790">
              <a:extLst>
                <a:ext uri="{FF2B5EF4-FFF2-40B4-BE49-F238E27FC236}">
                  <a16:creationId xmlns:a16="http://schemas.microsoft.com/office/drawing/2014/main" id="{2F8EB8B0-FCD5-A465-2FBF-B5BA7A3B6A36}"/>
                </a:ext>
              </a:extLst>
            </p:cNvPr>
            <p:cNvSpPr/>
            <p:nvPr/>
          </p:nvSpPr>
          <p:spPr>
            <a:xfrm>
              <a:off x="5726624" y="6137329"/>
              <a:ext cx="471660" cy="2286000"/>
            </a:xfrm>
            <a:custGeom>
              <a:avLst/>
              <a:gdLst>
                <a:gd name="connsiteX0" fmla="*/ 0 w 471660"/>
                <a:gd name="connsiteY0" fmla="*/ 0 h 2286000"/>
                <a:gd name="connsiteX1" fmla="*/ 302217 w 471660"/>
                <a:gd name="connsiteY1" fmla="*/ 565688 h 2286000"/>
                <a:gd name="connsiteX2" fmla="*/ 441701 w 471660"/>
                <a:gd name="connsiteY2" fmla="*/ 1100379 h 2286000"/>
                <a:gd name="connsiteX3" fmla="*/ 395207 w 471660"/>
                <a:gd name="connsiteY3" fmla="*/ 1805552 h 2286000"/>
                <a:gd name="connsiteX4" fmla="*/ 464949 w 471660"/>
                <a:gd name="connsiteY4" fmla="*/ 2138766 h 2286000"/>
                <a:gd name="connsiteX5" fmla="*/ 464949 w 471660"/>
                <a:gd name="connsiteY5" fmla="*/ 228600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1660" h="2286000">
                  <a:moveTo>
                    <a:pt x="0" y="0"/>
                  </a:moveTo>
                  <a:cubicBezTo>
                    <a:pt x="114300" y="191146"/>
                    <a:pt x="228600" y="382292"/>
                    <a:pt x="302217" y="565688"/>
                  </a:cubicBezTo>
                  <a:cubicBezTo>
                    <a:pt x="375834" y="749084"/>
                    <a:pt x="426203" y="893735"/>
                    <a:pt x="441701" y="1100379"/>
                  </a:cubicBezTo>
                  <a:cubicBezTo>
                    <a:pt x="457199" y="1307023"/>
                    <a:pt x="391332" y="1632488"/>
                    <a:pt x="395207" y="1805552"/>
                  </a:cubicBezTo>
                  <a:cubicBezTo>
                    <a:pt x="399082" y="1978616"/>
                    <a:pt x="453325" y="2058691"/>
                    <a:pt x="464949" y="2138766"/>
                  </a:cubicBezTo>
                  <a:cubicBezTo>
                    <a:pt x="476573" y="2218841"/>
                    <a:pt x="470761" y="2252420"/>
                    <a:pt x="464949" y="2286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2" name="フリーフォーム 1791">
              <a:extLst>
                <a:ext uri="{FF2B5EF4-FFF2-40B4-BE49-F238E27FC236}">
                  <a16:creationId xmlns:a16="http://schemas.microsoft.com/office/drawing/2014/main" id="{F85786B6-A47E-6793-F1E1-040C0D42F880}"/>
                </a:ext>
              </a:extLst>
            </p:cNvPr>
            <p:cNvSpPr/>
            <p:nvPr/>
          </p:nvSpPr>
          <p:spPr>
            <a:xfrm>
              <a:off x="3524250" y="5861050"/>
              <a:ext cx="666750" cy="32466"/>
            </a:xfrm>
            <a:custGeom>
              <a:avLst/>
              <a:gdLst>
                <a:gd name="connsiteX0" fmla="*/ 0 w 666750"/>
                <a:gd name="connsiteY0" fmla="*/ 19050 h 32466"/>
                <a:gd name="connsiteX1" fmla="*/ 285750 w 666750"/>
                <a:gd name="connsiteY1" fmla="*/ 31750 h 32466"/>
                <a:gd name="connsiteX2" fmla="*/ 666750 w 666750"/>
                <a:gd name="connsiteY2" fmla="*/ 0 h 32466"/>
              </a:gdLst>
              <a:ahLst/>
              <a:cxnLst>
                <a:cxn ang="0">
                  <a:pos x="connsiteX0" y="connsiteY0"/>
                </a:cxn>
                <a:cxn ang="0">
                  <a:pos x="connsiteX1" y="connsiteY1"/>
                </a:cxn>
                <a:cxn ang="0">
                  <a:pos x="connsiteX2" y="connsiteY2"/>
                </a:cxn>
              </a:cxnLst>
              <a:rect l="l" t="t" r="r" b="b"/>
              <a:pathLst>
                <a:path w="666750" h="32466">
                  <a:moveTo>
                    <a:pt x="0" y="19050"/>
                  </a:moveTo>
                  <a:cubicBezTo>
                    <a:pt x="87312" y="26987"/>
                    <a:pt x="174625" y="34925"/>
                    <a:pt x="285750" y="31750"/>
                  </a:cubicBezTo>
                  <a:cubicBezTo>
                    <a:pt x="396875" y="28575"/>
                    <a:pt x="531812" y="14287"/>
                    <a:pt x="6667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3" name="フリーフォーム 1792">
              <a:extLst>
                <a:ext uri="{FF2B5EF4-FFF2-40B4-BE49-F238E27FC236}">
                  <a16:creationId xmlns:a16="http://schemas.microsoft.com/office/drawing/2014/main" id="{9B4A81F9-8BC6-0323-4F2B-E00DC1B8B4D1}"/>
                </a:ext>
              </a:extLst>
            </p:cNvPr>
            <p:cNvSpPr/>
            <p:nvPr/>
          </p:nvSpPr>
          <p:spPr>
            <a:xfrm>
              <a:off x="3289300" y="6013450"/>
              <a:ext cx="1066800" cy="76223"/>
            </a:xfrm>
            <a:custGeom>
              <a:avLst/>
              <a:gdLst>
                <a:gd name="connsiteX0" fmla="*/ 0 w 1066800"/>
                <a:gd name="connsiteY0" fmla="*/ 0 h 76223"/>
                <a:gd name="connsiteX1" fmla="*/ 698500 w 1066800"/>
                <a:gd name="connsiteY1" fmla="*/ 76200 h 76223"/>
                <a:gd name="connsiteX2" fmla="*/ 1066800 w 1066800"/>
                <a:gd name="connsiteY2" fmla="*/ 6350 h 76223"/>
              </a:gdLst>
              <a:ahLst/>
              <a:cxnLst>
                <a:cxn ang="0">
                  <a:pos x="connsiteX0" y="connsiteY0"/>
                </a:cxn>
                <a:cxn ang="0">
                  <a:pos x="connsiteX1" y="connsiteY1"/>
                </a:cxn>
                <a:cxn ang="0">
                  <a:pos x="connsiteX2" y="connsiteY2"/>
                </a:cxn>
              </a:cxnLst>
              <a:rect l="l" t="t" r="r" b="b"/>
              <a:pathLst>
                <a:path w="1066800" h="76223">
                  <a:moveTo>
                    <a:pt x="0" y="0"/>
                  </a:moveTo>
                  <a:cubicBezTo>
                    <a:pt x="260350" y="37571"/>
                    <a:pt x="520700" y="75142"/>
                    <a:pt x="698500" y="76200"/>
                  </a:cubicBezTo>
                  <a:cubicBezTo>
                    <a:pt x="876300" y="77258"/>
                    <a:pt x="971550" y="41804"/>
                    <a:pt x="1066800" y="63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4" name="フリーフォーム 1793">
              <a:extLst>
                <a:ext uri="{FF2B5EF4-FFF2-40B4-BE49-F238E27FC236}">
                  <a16:creationId xmlns:a16="http://schemas.microsoft.com/office/drawing/2014/main" id="{AA0FB822-4388-ED8E-6C7F-C6C8AD557E86}"/>
                </a:ext>
              </a:extLst>
            </p:cNvPr>
            <p:cNvSpPr/>
            <p:nvPr/>
          </p:nvSpPr>
          <p:spPr>
            <a:xfrm>
              <a:off x="5705409" y="5629071"/>
              <a:ext cx="628650" cy="209550"/>
            </a:xfrm>
            <a:custGeom>
              <a:avLst/>
              <a:gdLst>
                <a:gd name="connsiteX0" fmla="*/ 0 w 628650"/>
                <a:gd name="connsiteY0" fmla="*/ 209550 h 209550"/>
                <a:gd name="connsiteX1" fmla="*/ 361950 w 628650"/>
                <a:gd name="connsiteY1" fmla="*/ 50800 h 209550"/>
                <a:gd name="connsiteX2" fmla="*/ 628650 w 628650"/>
                <a:gd name="connsiteY2" fmla="*/ 0 h 209550"/>
              </a:gdLst>
              <a:ahLst/>
              <a:cxnLst>
                <a:cxn ang="0">
                  <a:pos x="connsiteX0" y="connsiteY0"/>
                </a:cxn>
                <a:cxn ang="0">
                  <a:pos x="connsiteX1" y="connsiteY1"/>
                </a:cxn>
                <a:cxn ang="0">
                  <a:pos x="connsiteX2" y="connsiteY2"/>
                </a:cxn>
              </a:cxnLst>
              <a:rect l="l" t="t" r="r" b="b"/>
              <a:pathLst>
                <a:path w="628650" h="209550">
                  <a:moveTo>
                    <a:pt x="0" y="209550"/>
                  </a:moveTo>
                  <a:cubicBezTo>
                    <a:pt x="128587" y="147637"/>
                    <a:pt x="257175" y="85725"/>
                    <a:pt x="361950" y="50800"/>
                  </a:cubicBezTo>
                  <a:cubicBezTo>
                    <a:pt x="466725" y="15875"/>
                    <a:pt x="547687" y="7937"/>
                    <a:pt x="628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5" name="フリーフォーム 1794">
              <a:extLst>
                <a:ext uri="{FF2B5EF4-FFF2-40B4-BE49-F238E27FC236}">
                  <a16:creationId xmlns:a16="http://schemas.microsoft.com/office/drawing/2014/main" id="{51B9470C-57E7-EC84-BE85-844206C28597}"/>
                </a:ext>
              </a:extLst>
            </p:cNvPr>
            <p:cNvSpPr/>
            <p:nvPr/>
          </p:nvSpPr>
          <p:spPr>
            <a:xfrm>
              <a:off x="5835650" y="5784850"/>
              <a:ext cx="654050" cy="273050"/>
            </a:xfrm>
            <a:custGeom>
              <a:avLst/>
              <a:gdLst>
                <a:gd name="connsiteX0" fmla="*/ 0 w 654050"/>
                <a:gd name="connsiteY0" fmla="*/ 273050 h 273050"/>
                <a:gd name="connsiteX1" fmla="*/ 215900 w 654050"/>
                <a:gd name="connsiteY1" fmla="*/ 114300 h 273050"/>
                <a:gd name="connsiteX2" fmla="*/ 654050 w 654050"/>
                <a:gd name="connsiteY2" fmla="*/ 0 h 273050"/>
              </a:gdLst>
              <a:ahLst/>
              <a:cxnLst>
                <a:cxn ang="0">
                  <a:pos x="connsiteX0" y="connsiteY0"/>
                </a:cxn>
                <a:cxn ang="0">
                  <a:pos x="connsiteX1" y="connsiteY1"/>
                </a:cxn>
                <a:cxn ang="0">
                  <a:pos x="connsiteX2" y="connsiteY2"/>
                </a:cxn>
              </a:cxnLst>
              <a:rect l="l" t="t" r="r" b="b"/>
              <a:pathLst>
                <a:path w="654050" h="273050">
                  <a:moveTo>
                    <a:pt x="0" y="273050"/>
                  </a:moveTo>
                  <a:cubicBezTo>
                    <a:pt x="53446" y="216429"/>
                    <a:pt x="106892" y="159808"/>
                    <a:pt x="215900" y="114300"/>
                  </a:cubicBezTo>
                  <a:cubicBezTo>
                    <a:pt x="324908" y="68792"/>
                    <a:pt x="489479" y="34396"/>
                    <a:pt x="6540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6" name="フリーフォーム 1795">
              <a:extLst>
                <a:ext uri="{FF2B5EF4-FFF2-40B4-BE49-F238E27FC236}">
                  <a16:creationId xmlns:a16="http://schemas.microsoft.com/office/drawing/2014/main" id="{77A55071-CF15-1505-5F93-BEBE687878BE}"/>
                </a:ext>
              </a:extLst>
            </p:cNvPr>
            <p:cNvSpPr/>
            <p:nvPr/>
          </p:nvSpPr>
          <p:spPr>
            <a:xfrm>
              <a:off x="4089400" y="8214664"/>
              <a:ext cx="2108200" cy="300686"/>
            </a:xfrm>
            <a:custGeom>
              <a:avLst/>
              <a:gdLst>
                <a:gd name="connsiteX0" fmla="*/ 0 w 2108200"/>
                <a:gd name="connsiteY0" fmla="*/ 110186 h 300686"/>
                <a:gd name="connsiteX1" fmla="*/ 361950 w 2108200"/>
                <a:gd name="connsiteY1" fmla="*/ 2236 h 300686"/>
                <a:gd name="connsiteX2" fmla="*/ 1143000 w 2108200"/>
                <a:gd name="connsiteY2" fmla="*/ 199086 h 300686"/>
                <a:gd name="connsiteX3" fmla="*/ 1098550 w 2108200"/>
                <a:gd name="connsiteY3" fmla="*/ 91136 h 300686"/>
                <a:gd name="connsiteX4" fmla="*/ 1663700 w 2108200"/>
                <a:gd name="connsiteY4" fmla="*/ 237186 h 300686"/>
                <a:gd name="connsiteX5" fmla="*/ 1670050 w 2108200"/>
                <a:gd name="connsiteY5" fmla="*/ 180036 h 300686"/>
                <a:gd name="connsiteX6" fmla="*/ 2108200 w 2108200"/>
                <a:gd name="connsiteY6" fmla="*/ 300686 h 300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8200" h="300686">
                  <a:moveTo>
                    <a:pt x="0" y="110186"/>
                  </a:moveTo>
                  <a:cubicBezTo>
                    <a:pt x="85725" y="48802"/>
                    <a:pt x="171450" y="-12581"/>
                    <a:pt x="361950" y="2236"/>
                  </a:cubicBezTo>
                  <a:cubicBezTo>
                    <a:pt x="552450" y="17053"/>
                    <a:pt x="1020233" y="184269"/>
                    <a:pt x="1143000" y="199086"/>
                  </a:cubicBezTo>
                  <a:cubicBezTo>
                    <a:pt x="1265767" y="213903"/>
                    <a:pt x="1011767" y="84786"/>
                    <a:pt x="1098550" y="91136"/>
                  </a:cubicBezTo>
                  <a:cubicBezTo>
                    <a:pt x="1185333" y="97486"/>
                    <a:pt x="1568450" y="222369"/>
                    <a:pt x="1663700" y="237186"/>
                  </a:cubicBezTo>
                  <a:cubicBezTo>
                    <a:pt x="1758950" y="252003"/>
                    <a:pt x="1595967" y="169453"/>
                    <a:pt x="1670050" y="180036"/>
                  </a:cubicBezTo>
                  <a:cubicBezTo>
                    <a:pt x="1744133" y="190619"/>
                    <a:pt x="1926166" y="245652"/>
                    <a:pt x="2108200" y="3006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7" name="フリーフォーム 1796">
              <a:extLst>
                <a:ext uri="{FF2B5EF4-FFF2-40B4-BE49-F238E27FC236}">
                  <a16:creationId xmlns:a16="http://schemas.microsoft.com/office/drawing/2014/main" id="{14FA0927-6F13-4D0C-5D9C-D4E598248EA7}"/>
                </a:ext>
              </a:extLst>
            </p:cNvPr>
            <p:cNvSpPr/>
            <p:nvPr/>
          </p:nvSpPr>
          <p:spPr>
            <a:xfrm>
              <a:off x="4089400" y="9392133"/>
              <a:ext cx="1155700" cy="247167"/>
            </a:xfrm>
            <a:custGeom>
              <a:avLst/>
              <a:gdLst>
                <a:gd name="connsiteX0" fmla="*/ 0 w 1155700"/>
                <a:gd name="connsiteY0" fmla="*/ 37617 h 247167"/>
                <a:gd name="connsiteX1" fmla="*/ 304800 w 1155700"/>
                <a:gd name="connsiteY1" fmla="*/ 12217 h 247167"/>
                <a:gd name="connsiteX2" fmla="*/ 552450 w 1155700"/>
                <a:gd name="connsiteY2" fmla="*/ 209067 h 247167"/>
                <a:gd name="connsiteX3" fmla="*/ 520700 w 1155700"/>
                <a:gd name="connsiteY3" fmla="*/ 88417 h 247167"/>
                <a:gd name="connsiteX4" fmla="*/ 590550 w 1155700"/>
                <a:gd name="connsiteY4" fmla="*/ 215417 h 247167"/>
                <a:gd name="connsiteX5" fmla="*/ 609600 w 1155700"/>
                <a:gd name="connsiteY5" fmla="*/ 43967 h 247167"/>
                <a:gd name="connsiteX6" fmla="*/ 876300 w 1155700"/>
                <a:gd name="connsiteY6" fmla="*/ 209067 h 247167"/>
                <a:gd name="connsiteX7" fmla="*/ 1155700 w 1155700"/>
                <a:gd name="connsiteY7" fmla="*/ 247167 h 247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5700" h="247167">
                  <a:moveTo>
                    <a:pt x="0" y="37617"/>
                  </a:moveTo>
                  <a:cubicBezTo>
                    <a:pt x="106362" y="10629"/>
                    <a:pt x="212725" y="-16358"/>
                    <a:pt x="304800" y="12217"/>
                  </a:cubicBezTo>
                  <a:cubicBezTo>
                    <a:pt x="396875" y="40792"/>
                    <a:pt x="516467" y="196367"/>
                    <a:pt x="552450" y="209067"/>
                  </a:cubicBezTo>
                  <a:cubicBezTo>
                    <a:pt x="588433" y="221767"/>
                    <a:pt x="514350" y="87359"/>
                    <a:pt x="520700" y="88417"/>
                  </a:cubicBezTo>
                  <a:cubicBezTo>
                    <a:pt x="527050" y="89475"/>
                    <a:pt x="575733" y="222825"/>
                    <a:pt x="590550" y="215417"/>
                  </a:cubicBezTo>
                  <a:cubicBezTo>
                    <a:pt x="605367" y="208009"/>
                    <a:pt x="561975" y="45025"/>
                    <a:pt x="609600" y="43967"/>
                  </a:cubicBezTo>
                  <a:cubicBezTo>
                    <a:pt x="657225" y="42909"/>
                    <a:pt x="785283" y="175200"/>
                    <a:pt x="876300" y="209067"/>
                  </a:cubicBezTo>
                  <a:cubicBezTo>
                    <a:pt x="967317" y="242934"/>
                    <a:pt x="1061508" y="245050"/>
                    <a:pt x="1155700" y="2471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8" name="フリーフォーム 1797">
              <a:extLst>
                <a:ext uri="{FF2B5EF4-FFF2-40B4-BE49-F238E27FC236}">
                  <a16:creationId xmlns:a16="http://schemas.microsoft.com/office/drawing/2014/main" id="{2B4AB06C-2D97-EF7C-6F4D-921FA6016BAF}"/>
                </a:ext>
              </a:extLst>
            </p:cNvPr>
            <p:cNvSpPr/>
            <p:nvPr/>
          </p:nvSpPr>
          <p:spPr>
            <a:xfrm>
              <a:off x="5207000" y="9531280"/>
              <a:ext cx="1257300" cy="140137"/>
            </a:xfrm>
            <a:custGeom>
              <a:avLst/>
              <a:gdLst>
                <a:gd name="connsiteX0" fmla="*/ 0 w 1257300"/>
                <a:gd name="connsiteY0" fmla="*/ 6420 h 140137"/>
                <a:gd name="connsiteX1" fmla="*/ 234950 w 1257300"/>
                <a:gd name="connsiteY1" fmla="*/ 133420 h 140137"/>
                <a:gd name="connsiteX2" fmla="*/ 520700 w 1257300"/>
                <a:gd name="connsiteY2" fmla="*/ 25470 h 140137"/>
                <a:gd name="connsiteX3" fmla="*/ 730250 w 1257300"/>
                <a:gd name="connsiteY3" fmla="*/ 6420 h 140137"/>
                <a:gd name="connsiteX4" fmla="*/ 977900 w 1257300"/>
                <a:gd name="connsiteY4" fmla="*/ 114370 h 140137"/>
                <a:gd name="connsiteX5" fmla="*/ 857250 w 1257300"/>
                <a:gd name="connsiteY5" fmla="*/ 139770 h 140137"/>
                <a:gd name="connsiteX6" fmla="*/ 1257300 w 1257300"/>
                <a:gd name="connsiteY6" fmla="*/ 127070 h 1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7300" h="140137">
                  <a:moveTo>
                    <a:pt x="0" y="6420"/>
                  </a:moveTo>
                  <a:cubicBezTo>
                    <a:pt x="74083" y="68332"/>
                    <a:pt x="148167" y="130245"/>
                    <a:pt x="234950" y="133420"/>
                  </a:cubicBezTo>
                  <a:cubicBezTo>
                    <a:pt x="321733" y="136595"/>
                    <a:pt x="438150" y="46637"/>
                    <a:pt x="520700" y="25470"/>
                  </a:cubicBezTo>
                  <a:cubicBezTo>
                    <a:pt x="603250" y="4303"/>
                    <a:pt x="654050" y="-8397"/>
                    <a:pt x="730250" y="6420"/>
                  </a:cubicBezTo>
                  <a:cubicBezTo>
                    <a:pt x="806450" y="21237"/>
                    <a:pt x="956733" y="92145"/>
                    <a:pt x="977900" y="114370"/>
                  </a:cubicBezTo>
                  <a:cubicBezTo>
                    <a:pt x="999067" y="136595"/>
                    <a:pt x="810683" y="137653"/>
                    <a:pt x="857250" y="139770"/>
                  </a:cubicBezTo>
                  <a:cubicBezTo>
                    <a:pt x="903817" y="141887"/>
                    <a:pt x="1080558" y="134478"/>
                    <a:pt x="1257300" y="1270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9" name="フリーフォーム 1798">
              <a:extLst>
                <a:ext uri="{FF2B5EF4-FFF2-40B4-BE49-F238E27FC236}">
                  <a16:creationId xmlns:a16="http://schemas.microsoft.com/office/drawing/2014/main" id="{FDED54CC-D89C-94E4-AD37-6AD140476F87}"/>
                </a:ext>
              </a:extLst>
            </p:cNvPr>
            <p:cNvSpPr/>
            <p:nvPr/>
          </p:nvSpPr>
          <p:spPr>
            <a:xfrm>
              <a:off x="5073650" y="8705850"/>
              <a:ext cx="160103" cy="673100"/>
            </a:xfrm>
            <a:custGeom>
              <a:avLst/>
              <a:gdLst>
                <a:gd name="connsiteX0" fmla="*/ 0 w 160103"/>
                <a:gd name="connsiteY0" fmla="*/ 0 h 673100"/>
                <a:gd name="connsiteX1" fmla="*/ 146050 w 160103"/>
                <a:gd name="connsiteY1" fmla="*/ 431800 h 673100"/>
                <a:gd name="connsiteX2" fmla="*/ 146050 w 160103"/>
                <a:gd name="connsiteY2" fmla="*/ 673100 h 673100"/>
              </a:gdLst>
              <a:ahLst/>
              <a:cxnLst>
                <a:cxn ang="0">
                  <a:pos x="connsiteX0" y="connsiteY0"/>
                </a:cxn>
                <a:cxn ang="0">
                  <a:pos x="connsiteX1" y="connsiteY1"/>
                </a:cxn>
                <a:cxn ang="0">
                  <a:pos x="connsiteX2" y="connsiteY2"/>
                </a:cxn>
              </a:cxnLst>
              <a:rect l="l" t="t" r="r" b="b"/>
              <a:pathLst>
                <a:path w="160103" h="673100">
                  <a:moveTo>
                    <a:pt x="0" y="0"/>
                  </a:moveTo>
                  <a:cubicBezTo>
                    <a:pt x="60854" y="159808"/>
                    <a:pt x="121708" y="319617"/>
                    <a:pt x="146050" y="431800"/>
                  </a:cubicBezTo>
                  <a:cubicBezTo>
                    <a:pt x="170392" y="543983"/>
                    <a:pt x="158221" y="608541"/>
                    <a:pt x="146050" y="673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0" name="フリーフォーム 1799">
              <a:extLst>
                <a:ext uri="{FF2B5EF4-FFF2-40B4-BE49-F238E27FC236}">
                  <a16:creationId xmlns:a16="http://schemas.microsoft.com/office/drawing/2014/main" id="{0E2FB6B2-2C7B-FE9A-820F-11629A5F5663}"/>
                </a:ext>
              </a:extLst>
            </p:cNvPr>
            <p:cNvSpPr/>
            <p:nvPr/>
          </p:nvSpPr>
          <p:spPr>
            <a:xfrm>
              <a:off x="4307538" y="8566150"/>
              <a:ext cx="105712" cy="692150"/>
            </a:xfrm>
            <a:custGeom>
              <a:avLst/>
              <a:gdLst>
                <a:gd name="connsiteX0" fmla="*/ 105712 w 105712"/>
                <a:gd name="connsiteY0" fmla="*/ 0 h 692150"/>
                <a:gd name="connsiteX1" fmla="*/ 4112 w 105712"/>
                <a:gd name="connsiteY1" fmla="*/ 381000 h 692150"/>
                <a:gd name="connsiteX2" fmla="*/ 29512 w 105712"/>
                <a:gd name="connsiteY2" fmla="*/ 692150 h 692150"/>
              </a:gdLst>
              <a:ahLst/>
              <a:cxnLst>
                <a:cxn ang="0">
                  <a:pos x="connsiteX0" y="connsiteY0"/>
                </a:cxn>
                <a:cxn ang="0">
                  <a:pos x="connsiteX1" y="connsiteY1"/>
                </a:cxn>
                <a:cxn ang="0">
                  <a:pos x="connsiteX2" y="connsiteY2"/>
                </a:cxn>
              </a:cxnLst>
              <a:rect l="l" t="t" r="r" b="b"/>
              <a:pathLst>
                <a:path w="105712" h="692150">
                  <a:moveTo>
                    <a:pt x="105712" y="0"/>
                  </a:moveTo>
                  <a:cubicBezTo>
                    <a:pt x="61262" y="132821"/>
                    <a:pt x="16812" y="265642"/>
                    <a:pt x="4112" y="381000"/>
                  </a:cubicBezTo>
                  <a:cubicBezTo>
                    <a:pt x="-8588" y="496358"/>
                    <a:pt x="10462" y="594254"/>
                    <a:pt x="29512" y="692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1" name="フリーフォーム 1800">
              <a:extLst>
                <a:ext uri="{FF2B5EF4-FFF2-40B4-BE49-F238E27FC236}">
                  <a16:creationId xmlns:a16="http://schemas.microsoft.com/office/drawing/2014/main" id="{7E531678-7E02-FAC7-DD53-528B05856017}"/>
                </a:ext>
              </a:extLst>
            </p:cNvPr>
            <p:cNvSpPr/>
            <p:nvPr/>
          </p:nvSpPr>
          <p:spPr>
            <a:xfrm>
              <a:off x="5480035" y="8774506"/>
              <a:ext cx="660415" cy="312344"/>
            </a:xfrm>
            <a:custGeom>
              <a:avLst/>
              <a:gdLst>
                <a:gd name="connsiteX0" fmla="*/ 495315 w 660415"/>
                <a:gd name="connsiteY0" fmla="*/ 7544 h 312344"/>
                <a:gd name="connsiteX1" fmla="*/ 15 w 660415"/>
                <a:gd name="connsiteY1" fmla="*/ 13894 h 312344"/>
                <a:gd name="connsiteX2" fmla="*/ 476265 w 660415"/>
                <a:gd name="connsiteY2" fmla="*/ 134544 h 312344"/>
                <a:gd name="connsiteX3" fmla="*/ 50815 w 660415"/>
                <a:gd name="connsiteY3" fmla="*/ 185344 h 312344"/>
                <a:gd name="connsiteX4" fmla="*/ 660415 w 660415"/>
                <a:gd name="connsiteY4" fmla="*/ 312344 h 312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415" h="312344">
                  <a:moveTo>
                    <a:pt x="495315" y="7544"/>
                  </a:moveTo>
                  <a:cubicBezTo>
                    <a:pt x="249252" y="135"/>
                    <a:pt x="3190" y="-7273"/>
                    <a:pt x="15" y="13894"/>
                  </a:cubicBezTo>
                  <a:cubicBezTo>
                    <a:pt x="-3160" y="35061"/>
                    <a:pt x="467798" y="105969"/>
                    <a:pt x="476265" y="134544"/>
                  </a:cubicBezTo>
                  <a:cubicBezTo>
                    <a:pt x="484732" y="163119"/>
                    <a:pt x="20123" y="155711"/>
                    <a:pt x="50815" y="185344"/>
                  </a:cubicBezTo>
                  <a:cubicBezTo>
                    <a:pt x="81507" y="214977"/>
                    <a:pt x="370961" y="263660"/>
                    <a:pt x="660415" y="3123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2" name="フリーフォーム 1801">
              <a:extLst>
                <a:ext uri="{FF2B5EF4-FFF2-40B4-BE49-F238E27FC236}">
                  <a16:creationId xmlns:a16="http://schemas.microsoft.com/office/drawing/2014/main" id="{09D94767-3EF4-2269-FC81-CE7EDBD5937F}"/>
                </a:ext>
              </a:extLst>
            </p:cNvPr>
            <p:cNvSpPr/>
            <p:nvPr/>
          </p:nvSpPr>
          <p:spPr>
            <a:xfrm>
              <a:off x="4222750" y="8528050"/>
              <a:ext cx="50835" cy="488950"/>
            </a:xfrm>
            <a:custGeom>
              <a:avLst/>
              <a:gdLst>
                <a:gd name="connsiteX0" fmla="*/ 0 w 50835"/>
                <a:gd name="connsiteY0" fmla="*/ 0 h 488950"/>
                <a:gd name="connsiteX1" fmla="*/ 50800 w 50835"/>
                <a:gd name="connsiteY1" fmla="*/ 177800 h 488950"/>
                <a:gd name="connsiteX2" fmla="*/ 6350 w 50835"/>
                <a:gd name="connsiteY2" fmla="*/ 488950 h 488950"/>
              </a:gdLst>
              <a:ahLst/>
              <a:cxnLst>
                <a:cxn ang="0">
                  <a:pos x="connsiteX0" y="connsiteY0"/>
                </a:cxn>
                <a:cxn ang="0">
                  <a:pos x="connsiteX1" y="connsiteY1"/>
                </a:cxn>
                <a:cxn ang="0">
                  <a:pos x="connsiteX2" y="connsiteY2"/>
                </a:cxn>
              </a:cxnLst>
              <a:rect l="l" t="t" r="r" b="b"/>
              <a:pathLst>
                <a:path w="50835" h="488950">
                  <a:moveTo>
                    <a:pt x="0" y="0"/>
                  </a:moveTo>
                  <a:cubicBezTo>
                    <a:pt x="24871" y="48154"/>
                    <a:pt x="49742" y="96308"/>
                    <a:pt x="50800" y="177800"/>
                  </a:cubicBezTo>
                  <a:cubicBezTo>
                    <a:pt x="51858" y="259292"/>
                    <a:pt x="29104" y="374121"/>
                    <a:pt x="6350" y="4889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3" name="フリーフォーム 1802">
              <a:extLst>
                <a:ext uri="{FF2B5EF4-FFF2-40B4-BE49-F238E27FC236}">
                  <a16:creationId xmlns:a16="http://schemas.microsoft.com/office/drawing/2014/main" id="{58DB150F-1604-9864-5852-F2E481427370}"/>
                </a:ext>
              </a:extLst>
            </p:cNvPr>
            <p:cNvSpPr/>
            <p:nvPr/>
          </p:nvSpPr>
          <p:spPr>
            <a:xfrm>
              <a:off x="4540250" y="8957997"/>
              <a:ext cx="539750" cy="186003"/>
            </a:xfrm>
            <a:custGeom>
              <a:avLst/>
              <a:gdLst>
                <a:gd name="connsiteX0" fmla="*/ 0 w 539750"/>
                <a:gd name="connsiteY0" fmla="*/ 20903 h 186003"/>
                <a:gd name="connsiteX1" fmla="*/ 330200 w 539750"/>
                <a:gd name="connsiteY1" fmla="*/ 14553 h 186003"/>
                <a:gd name="connsiteX2" fmla="*/ 539750 w 539750"/>
                <a:gd name="connsiteY2" fmla="*/ 186003 h 186003"/>
              </a:gdLst>
              <a:ahLst/>
              <a:cxnLst>
                <a:cxn ang="0">
                  <a:pos x="connsiteX0" y="connsiteY0"/>
                </a:cxn>
                <a:cxn ang="0">
                  <a:pos x="connsiteX1" y="connsiteY1"/>
                </a:cxn>
                <a:cxn ang="0">
                  <a:pos x="connsiteX2" y="connsiteY2"/>
                </a:cxn>
              </a:cxnLst>
              <a:rect l="l" t="t" r="r" b="b"/>
              <a:pathLst>
                <a:path w="539750" h="186003">
                  <a:moveTo>
                    <a:pt x="0" y="20903"/>
                  </a:moveTo>
                  <a:cubicBezTo>
                    <a:pt x="120121" y="3969"/>
                    <a:pt x="240242" y="-12964"/>
                    <a:pt x="330200" y="14553"/>
                  </a:cubicBezTo>
                  <a:cubicBezTo>
                    <a:pt x="420158" y="42070"/>
                    <a:pt x="479954" y="114036"/>
                    <a:pt x="539750" y="18600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4" name="フリーフォーム 1803">
              <a:extLst>
                <a:ext uri="{FF2B5EF4-FFF2-40B4-BE49-F238E27FC236}">
                  <a16:creationId xmlns:a16="http://schemas.microsoft.com/office/drawing/2014/main" id="{6DCCD014-F5B1-32CA-3C32-61A1C1CE1F0A}"/>
                </a:ext>
              </a:extLst>
            </p:cNvPr>
            <p:cNvSpPr/>
            <p:nvPr/>
          </p:nvSpPr>
          <p:spPr>
            <a:xfrm>
              <a:off x="4337050" y="5753100"/>
              <a:ext cx="171723" cy="704850"/>
            </a:xfrm>
            <a:custGeom>
              <a:avLst/>
              <a:gdLst>
                <a:gd name="connsiteX0" fmla="*/ 0 w 171723"/>
                <a:gd name="connsiteY0" fmla="*/ 0 h 704850"/>
                <a:gd name="connsiteX1" fmla="*/ 171450 w 171723"/>
                <a:gd name="connsiteY1" fmla="*/ 368300 h 704850"/>
                <a:gd name="connsiteX2" fmla="*/ 31750 w 171723"/>
                <a:gd name="connsiteY2" fmla="*/ 704850 h 704850"/>
              </a:gdLst>
              <a:ahLst/>
              <a:cxnLst>
                <a:cxn ang="0">
                  <a:pos x="connsiteX0" y="connsiteY0"/>
                </a:cxn>
                <a:cxn ang="0">
                  <a:pos x="connsiteX1" y="connsiteY1"/>
                </a:cxn>
                <a:cxn ang="0">
                  <a:pos x="connsiteX2" y="connsiteY2"/>
                </a:cxn>
              </a:cxnLst>
              <a:rect l="l" t="t" r="r" b="b"/>
              <a:pathLst>
                <a:path w="171723" h="704850">
                  <a:moveTo>
                    <a:pt x="0" y="0"/>
                  </a:moveTo>
                  <a:cubicBezTo>
                    <a:pt x="83079" y="125412"/>
                    <a:pt x="166158" y="250825"/>
                    <a:pt x="171450" y="368300"/>
                  </a:cubicBezTo>
                  <a:cubicBezTo>
                    <a:pt x="176742" y="485775"/>
                    <a:pt x="104246" y="595312"/>
                    <a:pt x="31750" y="704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5" name="フリーフォーム 1804">
              <a:extLst>
                <a:ext uri="{FF2B5EF4-FFF2-40B4-BE49-F238E27FC236}">
                  <a16:creationId xmlns:a16="http://schemas.microsoft.com/office/drawing/2014/main" id="{6411E4F1-D42B-C53E-A846-009AB2962AC1}"/>
                </a:ext>
              </a:extLst>
            </p:cNvPr>
            <p:cNvSpPr/>
            <p:nvPr/>
          </p:nvSpPr>
          <p:spPr>
            <a:xfrm>
              <a:off x="5480050" y="5638800"/>
              <a:ext cx="330200" cy="800100"/>
            </a:xfrm>
            <a:custGeom>
              <a:avLst/>
              <a:gdLst>
                <a:gd name="connsiteX0" fmla="*/ 0 w 330200"/>
                <a:gd name="connsiteY0" fmla="*/ 0 h 800100"/>
                <a:gd name="connsiteX1" fmla="*/ 139700 w 330200"/>
                <a:gd name="connsiteY1" fmla="*/ 400050 h 800100"/>
                <a:gd name="connsiteX2" fmla="*/ 158750 w 330200"/>
                <a:gd name="connsiteY2" fmla="*/ 527050 h 800100"/>
                <a:gd name="connsiteX3" fmla="*/ 330200 w 3302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330200" h="800100">
                  <a:moveTo>
                    <a:pt x="0" y="0"/>
                  </a:moveTo>
                  <a:cubicBezTo>
                    <a:pt x="56621" y="156104"/>
                    <a:pt x="113242" y="312208"/>
                    <a:pt x="139700" y="400050"/>
                  </a:cubicBezTo>
                  <a:cubicBezTo>
                    <a:pt x="166158" y="487892"/>
                    <a:pt x="127000" y="460375"/>
                    <a:pt x="158750" y="527050"/>
                  </a:cubicBezTo>
                  <a:cubicBezTo>
                    <a:pt x="190500" y="593725"/>
                    <a:pt x="260350" y="696912"/>
                    <a:pt x="330200" y="800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6" name="フリーフォーム 1805">
              <a:extLst>
                <a:ext uri="{FF2B5EF4-FFF2-40B4-BE49-F238E27FC236}">
                  <a16:creationId xmlns:a16="http://schemas.microsoft.com/office/drawing/2014/main" id="{61695B38-69A2-EBFF-2FAE-9F654552CED0}"/>
                </a:ext>
              </a:extLst>
            </p:cNvPr>
            <p:cNvSpPr/>
            <p:nvPr/>
          </p:nvSpPr>
          <p:spPr>
            <a:xfrm>
              <a:off x="5665042" y="7264400"/>
              <a:ext cx="303958" cy="946150"/>
            </a:xfrm>
            <a:custGeom>
              <a:avLst/>
              <a:gdLst>
                <a:gd name="connsiteX0" fmla="*/ 138858 w 303958"/>
                <a:gd name="connsiteY0" fmla="*/ 0 h 946150"/>
                <a:gd name="connsiteX1" fmla="*/ 5508 w 303958"/>
                <a:gd name="connsiteY1" fmla="*/ 336550 h 946150"/>
                <a:gd name="connsiteX2" fmla="*/ 303958 w 303958"/>
                <a:gd name="connsiteY2" fmla="*/ 946150 h 946150"/>
              </a:gdLst>
              <a:ahLst/>
              <a:cxnLst>
                <a:cxn ang="0">
                  <a:pos x="connsiteX0" y="connsiteY0"/>
                </a:cxn>
                <a:cxn ang="0">
                  <a:pos x="connsiteX1" y="connsiteY1"/>
                </a:cxn>
                <a:cxn ang="0">
                  <a:pos x="connsiteX2" y="connsiteY2"/>
                </a:cxn>
              </a:cxnLst>
              <a:rect l="l" t="t" r="r" b="b"/>
              <a:pathLst>
                <a:path w="303958" h="946150">
                  <a:moveTo>
                    <a:pt x="138858" y="0"/>
                  </a:moveTo>
                  <a:cubicBezTo>
                    <a:pt x="58424" y="89429"/>
                    <a:pt x="-22009" y="178858"/>
                    <a:pt x="5508" y="336550"/>
                  </a:cubicBezTo>
                  <a:cubicBezTo>
                    <a:pt x="33025" y="494242"/>
                    <a:pt x="168491" y="720196"/>
                    <a:pt x="303958" y="946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7" name="フリーフォーム 1806">
              <a:extLst>
                <a:ext uri="{FF2B5EF4-FFF2-40B4-BE49-F238E27FC236}">
                  <a16:creationId xmlns:a16="http://schemas.microsoft.com/office/drawing/2014/main" id="{505589E6-C869-1165-E501-C7896D64B359}"/>
                </a:ext>
              </a:extLst>
            </p:cNvPr>
            <p:cNvSpPr/>
            <p:nvPr/>
          </p:nvSpPr>
          <p:spPr>
            <a:xfrm>
              <a:off x="4233917" y="7378700"/>
              <a:ext cx="122183" cy="736600"/>
            </a:xfrm>
            <a:custGeom>
              <a:avLst/>
              <a:gdLst>
                <a:gd name="connsiteX0" fmla="*/ 122183 w 122183"/>
                <a:gd name="connsiteY0" fmla="*/ 0 h 736600"/>
                <a:gd name="connsiteX1" fmla="*/ 1533 w 122183"/>
                <a:gd name="connsiteY1" fmla="*/ 419100 h 736600"/>
                <a:gd name="connsiteX2" fmla="*/ 65033 w 122183"/>
                <a:gd name="connsiteY2" fmla="*/ 736600 h 736600"/>
              </a:gdLst>
              <a:ahLst/>
              <a:cxnLst>
                <a:cxn ang="0">
                  <a:pos x="connsiteX0" y="connsiteY0"/>
                </a:cxn>
                <a:cxn ang="0">
                  <a:pos x="connsiteX1" y="connsiteY1"/>
                </a:cxn>
                <a:cxn ang="0">
                  <a:pos x="connsiteX2" y="connsiteY2"/>
                </a:cxn>
              </a:cxnLst>
              <a:rect l="l" t="t" r="r" b="b"/>
              <a:pathLst>
                <a:path w="122183" h="736600">
                  <a:moveTo>
                    <a:pt x="122183" y="0"/>
                  </a:moveTo>
                  <a:cubicBezTo>
                    <a:pt x="66620" y="148166"/>
                    <a:pt x="11058" y="296333"/>
                    <a:pt x="1533" y="419100"/>
                  </a:cubicBezTo>
                  <a:cubicBezTo>
                    <a:pt x="-7992" y="541867"/>
                    <a:pt x="28520" y="639233"/>
                    <a:pt x="65033" y="7366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8" name="フリーフォーム 1807">
              <a:extLst>
                <a:ext uri="{FF2B5EF4-FFF2-40B4-BE49-F238E27FC236}">
                  <a16:creationId xmlns:a16="http://schemas.microsoft.com/office/drawing/2014/main" id="{3D972AB8-6A5F-CF45-059F-15C57ED3CC82}"/>
                </a:ext>
              </a:extLst>
            </p:cNvPr>
            <p:cNvSpPr/>
            <p:nvPr/>
          </p:nvSpPr>
          <p:spPr>
            <a:xfrm>
              <a:off x="4669192" y="6609988"/>
              <a:ext cx="1437139" cy="463918"/>
            </a:xfrm>
            <a:custGeom>
              <a:avLst/>
              <a:gdLst>
                <a:gd name="connsiteX0" fmla="*/ 4408 w 1437139"/>
                <a:gd name="connsiteY0" fmla="*/ 184512 h 463918"/>
                <a:gd name="connsiteX1" fmla="*/ 639408 w 1437139"/>
                <a:gd name="connsiteY1" fmla="*/ 44812 h 463918"/>
                <a:gd name="connsiteX2" fmla="*/ 1007708 w 1437139"/>
                <a:gd name="connsiteY2" fmla="*/ 197212 h 463918"/>
                <a:gd name="connsiteX3" fmla="*/ 918808 w 1437139"/>
                <a:gd name="connsiteY3" fmla="*/ 362 h 463918"/>
                <a:gd name="connsiteX4" fmla="*/ 1376008 w 1437139"/>
                <a:gd name="connsiteY4" fmla="*/ 152762 h 463918"/>
                <a:gd name="connsiteX5" fmla="*/ 1287108 w 1437139"/>
                <a:gd name="connsiteY5" fmla="*/ 311512 h 463918"/>
                <a:gd name="connsiteX6" fmla="*/ 1433158 w 1437139"/>
                <a:gd name="connsiteY6" fmla="*/ 463912 h 463918"/>
                <a:gd name="connsiteX7" fmla="*/ 1096608 w 1437139"/>
                <a:gd name="connsiteY7" fmla="*/ 317862 h 463918"/>
                <a:gd name="connsiteX8" fmla="*/ 658458 w 1437139"/>
                <a:gd name="connsiteY8" fmla="*/ 387712 h 463918"/>
                <a:gd name="connsiteX9" fmla="*/ 690208 w 1437139"/>
                <a:gd name="connsiteY9" fmla="*/ 311512 h 463918"/>
                <a:gd name="connsiteX10" fmla="*/ 372708 w 1437139"/>
                <a:gd name="connsiteY10" fmla="*/ 190862 h 463918"/>
                <a:gd name="connsiteX11" fmla="*/ 4408 w 1437139"/>
                <a:gd name="connsiteY11" fmla="*/ 184512 h 46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7139" h="463918">
                  <a:moveTo>
                    <a:pt x="4408" y="184512"/>
                  </a:moveTo>
                  <a:cubicBezTo>
                    <a:pt x="48858" y="160170"/>
                    <a:pt x="472191" y="42695"/>
                    <a:pt x="639408" y="44812"/>
                  </a:cubicBezTo>
                  <a:cubicBezTo>
                    <a:pt x="806625" y="46929"/>
                    <a:pt x="961141" y="204620"/>
                    <a:pt x="1007708" y="197212"/>
                  </a:cubicBezTo>
                  <a:cubicBezTo>
                    <a:pt x="1054275" y="189804"/>
                    <a:pt x="857425" y="7770"/>
                    <a:pt x="918808" y="362"/>
                  </a:cubicBezTo>
                  <a:cubicBezTo>
                    <a:pt x="980191" y="-7046"/>
                    <a:pt x="1314625" y="100904"/>
                    <a:pt x="1376008" y="152762"/>
                  </a:cubicBezTo>
                  <a:cubicBezTo>
                    <a:pt x="1437391" y="204620"/>
                    <a:pt x="1277583" y="259654"/>
                    <a:pt x="1287108" y="311512"/>
                  </a:cubicBezTo>
                  <a:cubicBezTo>
                    <a:pt x="1296633" y="363370"/>
                    <a:pt x="1464908" y="462854"/>
                    <a:pt x="1433158" y="463912"/>
                  </a:cubicBezTo>
                  <a:cubicBezTo>
                    <a:pt x="1401408" y="464970"/>
                    <a:pt x="1225725" y="330562"/>
                    <a:pt x="1096608" y="317862"/>
                  </a:cubicBezTo>
                  <a:cubicBezTo>
                    <a:pt x="967491" y="305162"/>
                    <a:pt x="726191" y="388770"/>
                    <a:pt x="658458" y="387712"/>
                  </a:cubicBezTo>
                  <a:cubicBezTo>
                    <a:pt x="590725" y="386654"/>
                    <a:pt x="737833" y="344320"/>
                    <a:pt x="690208" y="311512"/>
                  </a:cubicBezTo>
                  <a:cubicBezTo>
                    <a:pt x="642583" y="278704"/>
                    <a:pt x="481716" y="207795"/>
                    <a:pt x="372708" y="190862"/>
                  </a:cubicBezTo>
                  <a:cubicBezTo>
                    <a:pt x="263700" y="173929"/>
                    <a:pt x="-40042" y="208854"/>
                    <a:pt x="4408" y="184512"/>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9" name="フリーフォーム 1808">
              <a:extLst>
                <a:ext uri="{FF2B5EF4-FFF2-40B4-BE49-F238E27FC236}">
                  <a16:creationId xmlns:a16="http://schemas.microsoft.com/office/drawing/2014/main" id="{B0CD4ACE-98C0-12B2-99AE-A1618361E4A2}"/>
                </a:ext>
              </a:extLst>
            </p:cNvPr>
            <p:cNvSpPr/>
            <p:nvPr/>
          </p:nvSpPr>
          <p:spPr>
            <a:xfrm>
              <a:off x="4514381" y="6489700"/>
              <a:ext cx="670082" cy="294375"/>
            </a:xfrm>
            <a:custGeom>
              <a:avLst/>
              <a:gdLst>
                <a:gd name="connsiteX0" fmla="*/ 6819 w 670082"/>
                <a:gd name="connsiteY0" fmla="*/ 0 h 294375"/>
                <a:gd name="connsiteX1" fmla="*/ 95719 w 670082"/>
                <a:gd name="connsiteY1" fmla="*/ 165100 h 294375"/>
                <a:gd name="connsiteX2" fmla="*/ 76669 w 670082"/>
                <a:gd name="connsiteY2" fmla="*/ 127000 h 294375"/>
                <a:gd name="connsiteX3" fmla="*/ 406869 w 670082"/>
                <a:gd name="connsiteY3" fmla="*/ 234950 h 294375"/>
                <a:gd name="connsiteX4" fmla="*/ 254469 w 670082"/>
                <a:gd name="connsiteY4" fmla="*/ 247650 h 294375"/>
                <a:gd name="connsiteX5" fmla="*/ 565619 w 670082"/>
                <a:gd name="connsiteY5" fmla="*/ 241300 h 294375"/>
                <a:gd name="connsiteX6" fmla="*/ 667219 w 670082"/>
                <a:gd name="connsiteY6" fmla="*/ 285750 h 294375"/>
                <a:gd name="connsiteX7" fmla="*/ 629119 w 670082"/>
                <a:gd name="connsiteY7" fmla="*/ 44450 h 294375"/>
                <a:gd name="connsiteX8" fmla="*/ 495769 w 670082"/>
                <a:gd name="connsiteY8" fmla="*/ 120650 h 294375"/>
                <a:gd name="connsiteX9" fmla="*/ 273519 w 670082"/>
                <a:gd name="connsiteY9" fmla="*/ 38100 h 294375"/>
                <a:gd name="connsiteX10" fmla="*/ 317969 w 670082"/>
                <a:gd name="connsiteY10" fmla="*/ 165100 h 294375"/>
                <a:gd name="connsiteX11" fmla="*/ 6819 w 670082"/>
                <a:gd name="connsiteY11" fmla="*/ 0 h 29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0082" h="294375">
                  <a:moveTo>
                    <a:pt x="6819" y="0"/>
                  </a:moveTo>
                  <a:cubicBezTo>
                    <a:pt x="-30223" y="0"/>
                    <a:pt x="95719" y="165100"/>
                    <a:pt x="95719" y="165100"/>
                  </a:cubicBezTo>
                  <a:cubicBezTo>
                    <a:pt x="107361" y="186267"/>
                    <a:pt x="24811" y="115358"/>
                    <a:pt x="76669" y="127000"/>
                  </a:cubicBezTo>
                  <a:cubicBezTo>
                    <a:pt x="128527" y="138642"/>
                    <a:pt x="377236" y="214842"/>
                    <a:pt x="406869" y="234950"/>
                  </a:cubicBezTo>
                  <a:cubicBezTo>
                    <a:pt x="436502" y="255058"/>
                    <a:pt x="228011" y="246592"/>
                    <a:pt x="254469" y="247650"/>
                  </a:cubicBezTo>
                  <a:cubicBezTo>
                    <a:pt x="280927" y="248708"/>
                    <a:pt x="496827" y="234950"/>
                    <a:pt x="565619" y="241300"/>
                  </a:cubicBezTo>
                  <a:cubicBezTo>
                    <a:pt x="634411" y="247650"/>
                    <a:pt x="656636" y="318558"/>
                    <a:pt x="667219" y="285750"/>
                  </a:cubicBezTo>
                  <a:cubicBezTo>
                    <a:pt x="677802" y="252942"/>
                    <a:pt x="657694" y="71967"/>
                    <a:pt x="629119" y="44450"/>
                  </a:cubicBezTo>
                  <a:cubicBezTo>
                    <a:pt x="600544" y="16933"/>
                    <a:pt x="555036" y="121708"/>
                    <a:pt x="495769" y="120650"/>
                  </a:cubicBezTo>
                  <a:cubicBezTo>
                    <a:pt x="436502" y="119592"/>
                    <a:pt x="303152" y="30692"/>
                    <a:pt x="273519" y="38100"/>
                  </a:cubicBezTo>
                  <a:cubicBezTo>
                    <a:pt x="243886" y="45508"/>
                    <a:pt x="360302" y="167217"/>
                    <a:pt x="317969" y="165100"/>
                  </a:cubicBezTo>
                  <a:cubicBezTo>
                    <a:pt x="275636" y="162983"/>
                    <a:pt x="43861" y="0"/>
                    <a:pt x="6819" y="0"/>
                  </a:cubicBezTo>
                  <a:close/>
                </a:path>
              </a:pathLst>
            </a:custGeom>
            <a:solidFill>
              <a:schemeClr val="accent2">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0" name="フリーフォーム 1809">
              <a:extLst>
                <a:ext uri="{FF2B5EF4-FFF2-40B4-BE49-F238E27FC236}">
                  <a16:creationId xmlns:a16="http://schemas.microsoft.com/office/drawing/2014/main" id="{F3F74A6E-AE43-1383-3BC3-E22263D9497A}"/>
                </a:ext>
              </a:extLst>
            </p:cNvPr>
            <p:cNvSpPr/>
            <p:nvPr/>
          </p:nvSpPr>
          <p:spPr>
            <a:xfrm>
              <a:off x="4520892" y="6879712"/>
              <a:ext cx="509021" cy="991714"/>
            </a:xfrm>
            <a:custGeom>
              <a:avLst/>
              <a:gdLst>
                <a:gd name="connsiteX0" fmla="*/ 63808 w 509021"/>
                <a:gd name="connsiteY0" fmla="*/ 3688 h 991714"/>
                <a:gd name="connsiteX1" fmla="*/ 308 w 509021"/>
                <a:gd name="connsiteY1" fmla="*/ 537088 h 991714"/>
                <a:gd name="connsiteX2" fmla="*/ 89208 w 509021"/>
                <a:gd name="connsiteY2" fmla="*/ 397388 h 991714"/>
                <a:gd name="connsiteX3" fmla="*/ 209858 w 509021"/>
                <a:gd name="connsiteY3" fmla="*/ 981588 h 991714"/>
                <a:gd name="connsiteX4" fmla="*/ 292408 w 509021"/>
                <a:gd name="connsiteY4" fmla="*/ 740288 h 991714"/>
                <a:gd name="connsiteX5" fmla="*/ 381308 w 509021"/>
                <a:gd name="connsiteY5" fmla="*/ 384688 h 991714"/>
                <a:gd name="connsiteX6" fmla="*/ 406708 w 509021"/>
                <a:gd name="connsiteY6" fmla="*/ 638688 h 991714"/>
                <a:gd name="connsiteX7" fmla="*/ 368608 w 509021"/>
                <a:gd name="connsiteY7" fmla="*/ 314838 h 991714"/>
                <a:gd name="connsiteX8" fmla="*/ 508308 w 509021"/>
                <a:gd name="connsiteY8" fmla="*/ 403738 h 991714"/>
                <a:gd name="connsiteX9" fmla="*/ 298758 w 509021"/>
                <a:gd name="connsiteY9" fmla="*/ 54488 h 991714"/>
                <a:gd name="connsiteX10" fmla="*/ 311458 w 509021"/>
                <a:gd name="connsiteY10" fmla="*/ 238638 h 991714"/>
                <a:gd name="connsiteX11" fmla="*/ 235258 w 509021"/>
                <a:gd name="connsiteY11" fmla="*/ 86238 h 991714"/>
                <a:gd name="connsiteX12" fmla="*/ 165408 w 509021"/>
                <a:gd name="connsiteY12" fmla="*/ 289438 h 991714"/>
                <a:gd name="connsiteX13" fmla="*/ 63808 w 509021"/>
                <a:gd name="connsiteY13" fmla="*/ 3688 h 991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9021" h="991714">
                  <a:moveTo>
                    <a:pt x="63808" y="3688"/>
                  </a:moveTo>
                  <a:cubicBezTo>
                    <a:pt x="36291" y="44963"/>
                    <a:pt x="-3925" y="471471"/>
                    <a:pt x="308" y="537088"/>
                  </a:cubicBezTo>
                  <a:cubicBezTo>
                    <a:pt x="4541" y="602705"/>
                    <a:pt x="54283" y="323305"/>
                    <a:pt x="89208" y="397388"/>
                  </a:cubicBezTo>
                  <a:cubicBezTo>
                    <a:pt x="124133" y="471471"/>
                    <a:pt x="175991" y="924438"/>
                    <a:pt x="209858" y="981588"/>
                  </a:cubicBezTo>
                  <a:cubicBezTo>
                    <a:pt x="243725" y="1038738"/>
                    <a:pt x="263833" y="839771"/>
                    <a:pt x="292408" y="740288"/>
                  </a:cubicBezTo>
                  <a:cubicBezTo>
                    <a:pt x="320983" y="640805"/>
                    <a:pt x="362258" y="401621"/>
                    <a:pt x="381308" y="384688"/>
                  </a:cubicBezTo>
                  <a:cubicBezTo>
                    <a:pt x="400358" y="367755"/>
                    <a:pt x="408825" y="650330"/>
                    <a:pt x="406708" y="638688"/>
                  </a:cubicBezTo>
                  <a:cubicBezTo>
                    <a:pt x="404591" y="627046"/>
                    <a:pt x="351675" y="353996"/>
                    <a:pt x="368608" y="314838"/>
                  </a:cubicBezTo>
                  <a:cubicBezTo>
                    <a:pt x="385541" y="275680"/>
                    <a:pt x="519950" y="447130"/>
                    <a:pt x="508308" y="403738"/>
                  </a:cubicBezTo>
                  <a:cubicBezTo>
                    <a:pt x="496666" y="360346"/>
                    <a:pt x="331566" y="82005"/>
                    <a:pt x="298758" y="54488"/>
                  </a:cubicBezTo>
                  <a:cubicBezTo>
                    <a:pt x="265950" y="26971"/>
                    <a:pt x="322041" y="233346"/>
                    <a:pt x="311458" y="238638"/>
                  </a:cubicBezTo>
                  <a:cubicBezTo>
                    <a:pt x="300875" y="243930"/>
                    <a:pt x="259600" y="77771"/>
                    <a:pt x="235258" y="86238"/>
                  </a:cubicBezTo>
                  <a:cubicBezTo>
                    <a:pt x="210916" y="94705"/>
                    <a:pt x="193983" y="297905"/>
                    <a:pt x="165408" y="289438"/>
                  </a:cubicBezTo>
                  <a:cubicBezTo>
                    <a:pt x="136833" y="280971"/>
                    <a:pt x="91325" y="-37587"/>
                    <a:pt x="63808" y="3688"/>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1" name="フリーフォーム 1810">
              <a:extLst>
                <a:ext uri="{FF2B5EF4-FFF2-40B4-BE49-F238E27FC236}">
                  <a16:creationId xmlns:a16="http://schemas.microsoft.com/office/drawing/2014/main" id="{4AFCD0DB-47B8-8A12-332D-E2CCAFBCBC87}"/>
                </a:ext>
              </a:extLst>
            </p:cNvPr>
            <p:cNvSpPr/>
            <p:nvPr/>
          </p:nvSpPr>
          <p:spPr>
            <a:xfrm>
              <a:off x="4510315" y="6830384"/>
              <a:ext cx="746871" cy="975250"/>
            </a:xfrm>
            <a:custGeom>
              <a:avLst/>
              <a:gdLst>
                <a:gd name="connsiteX0" fmla="*/ 442685 w 746871"/>
                <a:gd name="connsiteY0" fmla="*/ 2216 h 975250"/>
                <a:gd name="connsiteX1" fmla="*/ 741135 w 746871"/>
                <a:gd name="connsiteY1" fmla="*/ 338766 h 975250"/>
                <a:gd name="connsiteX2" fmla="*/ 633185 w 746871"/>
                <a:gd name="connsiteY2" fmla="*/ 656266 h 975250"/>
                <a:gd name="connsiteX3" fmla="*/ 556985 w 746871"/>
                <a:gd name="connsiteY3" fmla="*/ 370516 h 975250"/>
                <a:gd name="connsiteX4" fmla="*/ 442685 w 746871"/>
                <a:gd name="connsiteY4" fmla="*/ 795966 h 975250"/>
                <a:gd name="connsiteX5" fmla="*/ 322035 w 746871"/>
                <a:gd name="connsiteY5" fmla="*/ 230816 h 975250"/>
                <a:gd name="connsiteX6" fmla="*/ 188685 w 746871"/>
                <a:gd name="connsiteY6" fmla="*/ 973766 h 975250"/>
                <a:gd name="connsiteX7" fmla="*/ 10885 w 746871"/>
                <a:gd name="connsiteY7" fmla="*/ 414966 h 975250"/>
                <a:gd name="connsiteX8" fmla="*/ 42635 w 746871"/>
                <a:gd name="connsiteY8" fmla="*/ 160966 h 975250"/>
                <a:gd name="connsiteX9" fmla="*/ 233135 w 746871"/>
                <a:gd name="connsiteY9" fmla="*/ 230816 h 975250"/>
                <a:gd name="connsiteX10" fmla="*/ 214085 w 746871"/>
                <a:gd name="connsiteY10" fmla="*/ 2216 h 975250"/>
                <a:gd name="connsiteX11" fmla="*/ 436335 w 746871"/>
                <a:gd name="connsiteY11" fmla="*/ 160966 h 975250"/>
                <a:gd name="connsiteX12" fmla="*/ 442685 w 746871"/>
                <a:gd name="connsiteY12" fmla="*/ 84766 h 975250"/>
                <a:gd name="connsiteX13" fmla="*/ 620485 w 746871"/>
                <a:gd name="connsiteY13" fmla="*/ 186366 h 975250"/>
                <a:gd name="connsiteX14" fmla="*/ 442685 w 746871"/>
                <a:gd name="connsiteY14" fmla="*/ 2216 h 9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6871" h="975250">
                  <a:moveTo>
                    <a:pt x="442685" y="2216"/>
                  </a:moveTo>
                  <a:cubicBezTo>
                    <a:pt x="462793" y="27616"/>
                    <a:pt x="709385" y="229758"/>
                    <a:pt x="741135" y="338766"/>
                  </a:cubicBezTo>
                  <a:cubicBezTo>
                    <a:pt x="772885" y="447774"/>
                    <a:pt x="663877" y="650974"/>
                    <a:pt x="633185" y="656266"/>
                  </a:cubicBezTo>
                  <a:cubicBezTo>
                    <a:pt x="602493" y="661558"/>
                    <a:pt x="588735" y="347233"/>
                    <a:pt x="556985" y="370516"/>
                  </a:cubicBezTo>
                  <a:cubicBezTo>
                    <a:pt x="525235" y="393799"/>
                    <a:pt x="481843" y="819249"/>
                    <a:pt x="442685" y="795966"/>
                  </a:cubicBezTo>
                  <a:cubicBezTo>
                    <a:pt x="403527" y="772683"/>
                    <a:pt x="364368" y="201183"/>
                    <a:pt x="322035" y="230816"/>
                  </a:cubicBezTo>
                  <a:cubicBezTo>
                    <a:pt x="279702" y="260449"/>
                    <a:pt x="240543" y="943074"/>
                    <a:pt x="188685" y="973766"/>
                  </a:cubicBezTo>
                  <a:cubicBezTo>
                    <a:pt x="136827" y="1004458"/>
                    <a:pt x="35227" y="550433"/>
                    <a:pt x="10885" y="414966"/>
                  </a:cubicBezTo>
                  <a:cubicBezTo>
                    <a:pt x="-13457" y="279499"/>
                    <a:pt x="5593" y="191658"/>
                    <a:pt x="42635" y="160966"/>
                  </a:cubicBezTo>
                  <a:cubicBezTo>
                    <a:pt x="79677" y="130274"/>
                    <a:pt x="204560" y="257274"/>
                    <a:pt x="233135" y="230816"/>
                  </a:cubicBezTo>
                  <a:cubicBezTo>
                    <a:pt x="261710" y="204358"/>
                    <a:pt x="180218" y="13858"/>
                    <a:pt x="214085" y="2216"/>
                  </a:cubicBezTo>
                  <a:cubicBezTo>
                    <a:pt x="247952" y="-9426"/>
                    <a:pt x="398235" y="147208"/>
                    <a:pt x="436335" y="160966"/>
                  </a:cubicBezTo>
                  <a:cubicBezTo>
                    <a:pt x="474435" y="174724"/>
                    <a:pt x="411993" y="80533"/>
                    <a:pt x="442685" y="84766"/>
                  </a:cubicBezTo>
                  <a:cubicBezTo>
                    <a:pt x="473377" y="88999"/>
                    <a:pt x="617310" y="194833"/>
                    <a:pt x="620485" y="186366"/>
                  </a:cubicBezTo>
                  <a:cubicBezTo>
                    <a:pt x="623660" y="177899"/>
                    <a:pt x="422577" y="-23184"/>
                    <a:pt x="442685" y="2216"/>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2" name="円/楕円 1811">
              <a:extLst>
                <a:ext uri="{FF2B5EF4-FFF2-40B4-BE49-F238E27FC236}">
                  <a16:creationId xmlns:a16="http://schemas.microsoft.com/office/drawing/2014/main" id="{AB67418D-8724-2948-7B08-BDC625361FF2}"/>
                </a:ext>
              </a:extLst>
            </p:cNvPr>
            <p:cNvSpPr/>
            <p:nvPr/>
          </p:nvSpPr>
          <p:spPr>
            <a:xfrm>
              <a:off x="4979298" y="6800990"/>
              <a:ext cx="61108" cy="6110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3" name="円/楕円 1812">
              <a:extLst>
                <a:ext uri="{FF2B5EF4-FFF2-40B4-BE49-F238E27FC236}">
                  <a16:creationId xmlns:a16="http://schemas.microsoft.com/office/drawing/2014/main" id="{87DC48DE-CCF0-A524-B8B5-1BD29F53FEC2}"/>
                </a:ext>
              </a:extLst>
            </p:cNvPr>
            <p:cNvSpPr/>
            <p:nvPr/>
          </p:nvSpPr>
          <p:spPr>
            <a:xfrm>
              <a:off x="4716629" y="6772038"/>
              <a:ext cx="45719" cy="4571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4" name="フリーフォーム 1813">
              <a:extLst>
                <a:ext uri="{FF2B5EF4-FFF2-40B4-BE49-F238E27FC236}">
                  <a16:creationId xmlns:a16="http://schemas.microsoft.com/office/drawing/2014/main" id="{6C1C50AC-4657-532F-F66E-09DD125EC9C9}"/>
                </a:ext>
              </a:extLst>
            </p:cNvPr>
            <p:cNvSpPr/>
            <p:nvPr/>
          </p:nvSpPr>
          <p:spPr>
            <a:xfrm>
              <a:off x="4497818" y="6942581"/>
              <a:ext cx="655266" cy="874425"/>
            </a:xfrm>
            <a:custGeom>
              <a:avLst/>
              <a:gdLst>
                <a:gd name="connsiteX0" fmla="*/ 80532 w 655266"/>
                <a:gd name="connsiteY0" fmla="*/ 42419 h 874425"/>
                <a:gd name="connsiteX1" fmla="*/ 299607 w 655266"/>
                <a:gd name="connsiteY1" fmla="*/ 1144 h 874425"/>
                <a:gd name="connsiteX2" fmla="*/ 480582 w 655266"/>
                <a:gd name="connsiteY2" fmla="*/ 90044 h 874425"/>
                <a:gd name="connsiteX3" fmla="*/ 477407 w 655266"/>
                <a:gd name="connsiteY3" fmla="*/ 45594 h 874425"/>
                <a:gd name="connsiteX4" fmla="*/ 645682 w 655266"/>
                <a:gd name="connsiteY4" fmla="*/ 236094 h 874425"/>
                <a:gd name="connsiteX5" fmla="*/ 613932 w 655266"/>
                <a:gd name="connsiteY5" fmla="*/ 455169 h 874425"/>
                <a:gd name="connsiteX6" fmla="*/ 442482 w 655266"/>
                <a:gd name="connsiteY6" fmla="*/ 674244 h 874425"/>
                <a:gd name="connsiteX7" fmla="*/ 455182 w 655266"/>
                <a:gd name="connsiteY7" fmla="*/ 404369 h 874425"/>
                <a:gd name="connsiteX8" fmla="*/ 255157 w 655266"/>
                <a:gd name="connsiteY8" fmla="*/ 874269 h 874425"/>
                <a:gd name="connsiteX9" fmla="*/ 271032 w 655266"/>
                <a:gd name="connsiteY9" fmla="*/ 451994 h 874425"/>
                <a:gd name="connsiteX10" fmla="*/ 1157 w 655266"/>
                <a:gd name="connsiteY10" fmla="*/ 74169 h 874425"/>
                <a:gd name="connsiteX11" fmla="*/ 172607 w 655266"/>
                <a:gd name="connsiteY11" fmla="*/ 121794 h 874425"/>
                <a:gd name="connsiteX12" fmla="*/ 150382 w 655266"/>
                <a:gd name="connsiteY12" fmla="*/ 83694 h 874425"/>
                <a:gd name="connsiteX13" fmla="*/ 80532 w 655266"/>
                <a:gd name="connsiteY13" fmla="*/ 42419 h 87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5266" h="874425">
                  <a:moveTo>
                    <a:pt x="80532" y="42419"/>
                  </a:moveTo>
                  <a:cubicBezTo>
                    <a:pt x="105403" y="28661"/>
                    <a:pt x="232932" y="-6793"/>
                    <a:pt x="299607" y="1144"/>
                  </a:cubicBezTo>
                  <a:cubicBezTo>
                    <a:pt x="366282" y="9081"/>
                    <a:pt x="450949" y="82636"/>
                    <a:pt x="480582" y="90044"/>
                  </a:cubicBezTo>
                  <a:cubicBezTo>
                    <a:pt x="510215" y="97452"/>
                    <a:pt x="449890" y="21252"/>
                    <a:pt x="477407" y="45594"/>
                  </a:cubicBezTo>
                  <a:cubicBezTo>
                    <a:pt x="504924" y="69936"/>
                    <a:pt x="622928" y="167832"/>
                    <a:pt x="645682" y="236094"/>
                  </a:cubicBezTo>
                  <a:cubicBezTo>
                    <a:pt x="668436" y="304356"/>
                    <a:pt x="647799" y="382144"/>
                    <a:pt x="613932" y="455169"/>
                  </a:cubicBezTo>
                  <a:cubicBezTo>
                    <a:pt x="580065" y="528194"/>
                    <a:pt x="468940" y="682711"/>
                    <a:pt x="442482" y="674244"/>
                  </a:cubicBezTo>
                  <a:cubicBezTo>
                    <a:pt x="416024" y="665777"/>
                    <a:pt x="486403" y="371032"/>
                    <a:pt x="455182" y="404369"/>
                  </a:cubicBezTo>
                  <a:cubicBezTo>
                    <a:pt x="423961" y="437706"/>
                    <a:pt x="285849" y="866332"/>
                    <a:pt x="255157" y="874269"/>
                  </a:cubicBezTo>
                  <a:cubicBezTo>
                    <a:pt x="224465" y="882206"/>
                    <a:pt x="313365" y="585344"/>
                    <a:pt x="271032" y="451994"/>
                  </a:cubicBezTo>
                  <a:cubicBezTo>
                    <a:pt x="228699" y="318644"/>
                    <a:pt x="17561" y="129202"/>
                    <a:pt x="1157" y="74169"/>
                  </a:cubicBezTo>
                  <a:cubicBezTo>
                    <a:pt x="-15247" y="19136"/>
                    <a:pt x="147736" y="120207"/>
                    <a:pt x="172607" y="121794"/>
                  </a:cubicBezTo>
                  <a:cubicBezTo>
                    <a:pt x="197478" y="123382"/>
                    <a:pt x="161495" y="95865"/>
                    <a:pt x="150382" y="83694"/>
                  </a:cubicBezTo>
                  <a:cubicBezTo>
                    <a:pt x="139269" y="71523"/>
                    <a:pt x="55661" y="56177"/>
                    <a:pt x="80532" y="4241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5" name="フリーフォーム 1814">
              <a:extLst>
                <a:ext uri="{FF2B5EF4-FFF2-40B4-BE49-F238E27FC236}">
                  <a16:creationId xmlns:a16="http://schemas.microsoft.com/office/drawing/2014/main" id="{0CD17AC6-7AD4-7159-EC4D-DCC074D5E6E4}"/>
                </a:ext>
              </a:extLst>
            </p:cNvPr>
            <p:cNvSpPr/>
            <p:nvPr/>
          </p:nvSpPr>
          <p:spPr>
            <a:xfrm>
              <a:off x="4404049" y="9582539"/>
              <a:ext cx="90208" cy="1343608"/>
            </a:xfrm>
            <a:custGeom>
              <a:avLst/>
              <a:gdLst>
                <a:gd name="connsiteX0" fmla="*/ 74645 w 90208"/>
                <a:gd name="connsiteY0" fmla="*/ 0 h 1343608"/>
                <a:gd name="connsiteX1" fmla="*/ 74645 w 90208"/>
                <a:gd name="connsiteY1" fmla="*/ 690465 h 1343608"/>
                <a:gd name="connsiteX2" fmla="*/ 0 w 90208"/>
                <a:gd name="connsiteY2" fmla="*/ 821094 h 1343608"/>
                <a:gd name="connsiteX3" fmla="*/ 74645 w 90208"/>
                <a:gd name="connsiteY3" fmla="*/ 895739 h 1343608"/>
                <a:gd name="connsiteX4" fmla="*/ 83975 w 90208"/>
                <a:gd name="connsiteY4" fmla="*/ 1035698 h 1343608"/>
                <a:gd name="connsiteX5" fmla="*/ 0 w 90208"/>
                <a:gd name="connsiteY5" fmla="*/ 1343608 h 134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208" h="1343608">
                  <a:moveTo>
                    <a:pt x="74645" y="0"/>
                  </a:moveTo>
                  <a:cubicBezTo>
                    <a:pt x="80865" y="276808"/>
                    <a:pt x="87086" y="553616"/>
                    <a:pt x="74645" y="690465"/>
                  </a:cubicBezTo>
                  <a:cubicBezTo>
                    <a:pt x="62204" y="827314"/>
                    <a:pt x="0" y="786882"/>
                    <a:pt x="0" y="821094"/>
                  </a:cubicBezTo>
                  <a:cubicBezTo>
                    <a:pt x="0" y="855306"/>
                    <a:pt x="60649" y="859972"/>
                    <a:pt x="74645" y="895739"/>
                  </a:cubicBezTo>
                  <a:cubicBezTo>
                    <a:pt x="88641" y="931506"/>
                    <a:pt x="96416" y="961053"/>
                    <a:pt x="83975" y="1035698"/>
                  </a:cubicBezTo>
                  <a:cubicBezTo>
                    <a:pt x="71534" y="1110343"/>
                    <a:pt x="35767" y="1226975"/>
                    <a:pt x="0" y="134360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6" name="フリーフォーム 1815">
              <a:extLst>
                <a:ext uri="{FF2B5EF4-FFF2-40B4-BE49-F238E27FC236}">
                  <a16:creationId xmlns:a16="http://schemas.microsoft.com/office/drawing/2014/main" id="{CE34AA1E-A346-1393-5F20-79D4EFAE33F1}"/>
                </a:ext>
              </a:extLst>
            </p:cNvPr>
            <p:cNvSpPr/>
            <p:nvPr/>
          </p:nvSpPr>
          <p:spPr>
            <a:xfrm>
              <a:off x="5734174" y="9647854"/>
              <a:ext cx="52868" cy="1436915"/>
            </a:xfrm>
            <a:custGeom>
              <a:avLst/>
              <a:gdLst>
                <a:gd name="connsiteX0" fmla="*/ 88129 w 192991"/>
                <a:gd name="connsiteY0" fmla="*/ 0 h 1436915"/>
                <a:gd name="connsiteX1" fmla="*/ 32145 w 192991"/>
                <a:gd name="connsiteY1" fmla="*/ 447870 h 1436915"/>
                <a:gd name="connsiteX2" fmla="*/ 13484 w 192991"/>
                <a:gd name="connsiteY2" fmla="*/ 615821 h 1436915"/>
                <a:gd name="connsiteX3" fmla="*/ 106790 w 192991"/>
                <a:gd name="connsiteY3" fmla="*/ 699796 h 1436915"/>
                <a:gd name="connsiteX4" fmla="*/ 190765 w 192991"/>
                <a:gd name="connsiteY4" fmla="*/ 811763 h 1436915"/>
                <a:gd name="connsiteX5" fmla="*/ 13484 w 192991"/>
                <a:gd name="connsiteY5" fmla="*/ 970384 h 1436915"/>
                <a:gd name="connsiteX6" fmla="*/ 13484 w 192991"/>
                <a:gd name="connsiteY6" fmla="*/ 1306286 h 1436915"/>
                <a:gd name="connsiteX7" fmla="*/ 22814 w 192991"/>
                <a:gd name="connsiteY7" fmla="*/ 1436915 h 143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991" h="1436915">
                  <a:moveTo>
                    <a:pt x="88129" y="0"/>
                  </a:moveTo>
                  <a:cubicBezTo>
                    <a:pt x="66357" y="172616"/>
                    <a:pt x="44586" y="345233"/>
                    <a:pt x="32145" y="447870"/>
                  </a:cubicBezTo>
                  <a:cubicBezTo>
                    <a:pt x="19704" y="550507"/>
                    <a:pt x="1043" y="573833"/>
                    <a:pt x="13484" y="615821"/>
                  </a:cubicBezTo>
                  <a:cubicBezTo>
                    <a:pt x="25925" y="657809"/>
                    <a:pt x="77243" y="667139"/>
                    <a:pt x="106790" y="699796"/>
                  </a:cubicBezTo>
                  <a:cubicBezTo>
                    <a:pt x="136337" y="732453"/>
                    <a:pt x="206316" y="766665"/>
                    <a:pt x="190765" y="811763"/>
                  </a:cubicBezTo>
                  <a:cubicBezTo>
                    <a:pt x="175214" y="856861"/>
                    <a:pt x="43031" y="887964"/>
                    <a:pt x="13484" y="970384"/>
                  </a:cubicBezTo>
                  <a:cubicBezTo>
                    <a:pt x="-16063" y="1052805"/>
                    <a:pt x="11929" y="1228531"/>
                    <a:pt x="13484" y="1306286"/>
                  </a:cubicBezTo>
                  <a:cubicBezTo>
                    <a:pt x="15039" y="1384041"/>
                    <a:pt x="18926" y="1410478"/>
                    <a:pt x="22814" y="143691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7" name="フリーフォーム 1816">
              <a:extLst>
                <a:ext uri="{FF2B5EF4-FFF2-40B4-BE49-F238E27FC236}">
                  <a16:creationId xmlns:a16="http://schemas.microsoft.com/office/drawing/2014/main" id="{30A86A7F-B6EC-7A3E-5AA7-00BC336AD176}"/>
                </a:ext>
              </a:extLst>
            </p:cNvPr>
            <p:cNvSpPr/>
            <p:nvPr/>
          </p:nvSpPr>
          <p:spPr>
            <a:xfrm>
              <a:off x="5654351" y="9815804"/>
              <a:ext cx="37322" cy="559837"/>
            </a:xfrm>
            <a:custGeom>
              <a:avLst/>
              <a:gdLst>
                <a:gd name="connsiteX0" fmla="*/ 37322 w 37322"/>
                <a:gd name="connsiteY0" fmla="*/ 0 h 559837"/>
                <a:gd name="connsiteX1" fmla="*/ 0 w 37322"/>
                <a:gd name="connsiteY1" fmla="*/ 559837 h 559837"/>
              </a:gdLst>
              <a:ahLst/>
              <a:cxnLst>
                <a:cxn ang="0">
                  <a:pos x="connsiteX0" y="connsiteY0"/>
                </a:cxn>
                <a:cxn ang="0">
                  <a:pos x="connsiteX1" y="connsiteY1"/>
                </a:cxn>
              </a:cxnLst>
              <a:rect l="l" t="t" r="r" b="b"/>
              <a:pathLst>
                <a:path w="37322" h="559837">
                  <a:moveTo>
                    <a:pt x="37322" y="0"/>
                  </a:moveTo>
                  <a:lnTo>
                    <a:pt x="0" y="559837"/>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8" name="フリーフォーム 1817">
              <a:extLst>
                <a:ext uri="{FF2B5EF4-FFF2-40B4-BE49-F238E27FC236}">
                  <a16:creationId xmlns:a16="http://schemas.microsoft.com/office/drawing/2014/main" id="{67054C83-33F1-1D3C-505E-9E667058DD8A}"/>
                </a:ext>
              </a:extLst>
            </p:cNvPr>
            <p:cNvSpPr/>
            <p:nvPr/>
          </p:nvSpPr>
          <p:spPr>
            <a:xfrm>
              <a:off x="4572000" y="9685176"/>
              <a:ext cx="9331" cy="606489"/>
            </a:xfrm>
            <a:custGeom>
              <a:avLst/>
              <a:gdLst>
                <a:gd name="connsiteX0" fmla="*/ 9331 w 9331"/>
                <a:gd name="connsiteY0" fmla="*/ 0 h 606489"/>
                <a:gd name="connsiteX1" fmla="*/ 0 w 9331"/>
                <a:gd name="connsiteY1" fmla="*/ 606489 h 606489"/>
              </a:gdLst>
              <a:ahLst/>
              <a:cxnLst>
                <a:cxn ang="0">
                  <a:pos x="connsiteX0" y="connsiteY0"/>
                </a:cxn>
                <a:cxn ang="0">
                  <a:pos x="connsiteX1" y="connsiteY1"/>
                </a:cxn>
              </a:cxnLst>
              <a:rect l="l" t="t" r="r" b="b"/>
              <a:pathLst>
                <a:path w="9331" h="606489">
                  <a:moveTo>
                    <a:pt x="9331" y="0"/>
                  </a:moveTo>
                  <a:lnTo>
                    <a:pt x="0" y="606489"/>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9" name="フリーフォーム 1818">
              <a:extLst>
                <a:ext uri="{FF2B5EF4-FFF2-40B4-BE49-F238E27FC236}">
                  <a16:creationId xmlns:a16="http://schemas.microsoft.com/office/drawing/2014/main" id="{EC4A35AF-282F-D038-F354-9D4E743350B6}"/>
                </a:ext>
              </a:extLst>
            </p:cNvPr>
            <p:cNvSpPr/>
            <p:nvPr/>
          </p:nvSpPr>
          <p:spPr>
            <a:xfrm>
              <a:off x="4225156" y="8445453"/>
              <a:ext cx="1922106" cy="189069"/>
            </a:xfrm>
            <a:custGeom>
              <a:avLst/>
              <a:gdLst>
                <a:gd name="connsiteX0" fmla="*/ 0 w 1922106"/>
                <a:gd name="connsiteY0" fmla="*/ 0 h 189069"/>
                <a:gd name="connsiteX1" fmla="*/ 1054359 w 1922106"/>
                <a:gd name="connsiteY1" fmla="*/ 167951 h 189069"/>
                <a:gd name="connsiteX2" fmla="*/ 914400 w 1922106"/>
                <a:gd name="connsiteY2" fmla="*/ 186612 h 189069"/>
                <a:gd name="connsiteX3" fmla="*/ 1922106 w 1922106"/>
                <a:gd name="connsiteY3" fmla="*/ 102637 h 189069"/>
              </a:gdLst>
              <a:ahLst/>
              <a:cxnLst>
                <a:cxn ang="0">
                  <a:pos x="connsiteX0" y="connsiteY0"/>
                </a:cxn>
                <a:cxn ang="0">
                  <a:pos x="connsiteX1" y="connsiteY1"/>
                </a:cxn>
                <a:cxn ang="0">
                  <a:pos x="connsiteX2" y="connsiteY2"/>
                </a:cxn>
                <a:cxn ang="0">
                  <a:pos x="connsiteX3" y="connsiteY3"/>
                </a:cxn>
              </a:cxnLst>
              <a:rect l="l" t="t" r="r" b="b"/>
              <a:pathLst>
                <a:path w="1922106" h="189069">
                  <a:moveTo>
                    <a:pt x="0" y="0"/>
                  </a:moveTo>
                  <a:lnTo>
                    <a:pt x="1054359" y="167951"/>
                  </a:lnTo>
                  <a:cubicBezTo>
                    <a:pt x="1206759" y="199053"/>
                    <a:pt x="914400" y="186612"/>
                    <a:pt x="914400" y="186612"/>
                  </a:cubicBezTo>
                  <a:lnTo>
                    <a:pt x="1922106" y="102637"/>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0" name="フリーフォーム 1819">
              <a:extLst>
                <a:ext uri="{FF2B5EF4-FFF2-40B4-BE49-F238E27FC236}">
                  <a16:creationId xmlns:a16="http://schemas.microsoft.com/office/drawing/2014/main" id="{ED6A7F54-1976-49E1-0C5A-ADC2CFD1F4DB}"/>
                </a:ext>
              </a:extLst>
            </p:cNvPr>
            <p:cNvSpPr/>
            <p:nvPr/>
          </p:nvSpPr>
          <p:spPr>
            <a:xfrm>
              <a:off x="5374433" y="9470309"/>
              <a:ext cx="989045" cy="140222"/>
            </a:xfrm>
            <a:custGeom>
              <a:avLst/>
              <a:gdLst>
                <a:gd name="connsiteX0" fmla="*/ 0 w 989045"/>
                <a:gd name="connsiteY0" fmla="*/ 140222 h 140222"/>
                <a:gd name="connsiteX1" fmla="*/ 643812 w 989045"/>
                <a:gd name="connsiteY1" fmla="*/ 262 h 140222"/>
                <a:gd name="connsiteX2" fmla="*/ 989045 w 989045"/>
                <a:gd name="connsiteY2" fmla="*/ 112230 h 140222"/>
              </a:gdLst>
              <a:ahLst/>
              <a:cxnLst>
                <a:cxn ang="0">
                  <a:pos x="connsiteX0" y="connsiteY0"/>
                </a:cxn>
                <a:cxn ang="0">
                  <a:pos x="connsiteX1" y="connsiteY1"/>
                </a:cxn>
                <a:cxn ang="0">
                  <a:pos x="connsiteX2" y="connsiteY2"/>
                </a:cxn>
              </a:cxnLst>
              <a:rect l="l" t="t" r="r" b="b"/>
              <a:pathLst>
                <a:path w="989045" h="140222">
                  <a:moveTo>
                    <a:pt x="0" y="140222"/>
                  </a:moveTo>
                  <a:cubicBezTo>
                    <a:pt x="239485" y="72574"/>
                    <a:pt x="478971" y="4927"/>
                    <a:pt x="643812" y="262"/>
                  </a:cubicBezTo>
                  <a:cubicBezTo>
                    <a:pt x="808653" y="-4403"/>
                    <a:pt x="898849" y="53913"/>
                    <a:pt x="989045" y="112230"/>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1" name="フリーフォーム 1820">
              <a:extLst>
                <a:ext uri="{FF2B5EF4-FFF2-40B4-BE49-F238E27FC236}">
                  <a16:creationId xmlns:a16="http://schemas.microsoft.com/office/drawing/2014/main" id="{8F50D299-23D0-CB03-281B-93C2F8E1EB23}"/>
                </a:ext>
              </a:extLst>
            </p:cNvPr>
            <p:cNvSpPr/>
            <p:nvPr/>
          </p:nvSpPr>
          <p:spPr>
            <a:xfrm>
              <a:off x="4124131" y="9212871"/>
              <a:ext cx="1017036" cy="388329"/>
            </a:xfrm>
            <a:custGeom>
              <a:avLst/>
              <a:gdLst>
                <a:gd name="connsiteX0" fmla="*/ 0 w 1017036"/>
                <a:gd name="connsiteY0" fmla="*/ 108411 h 388329"/>
                <a:gd name="connsiteX1" fmla="*/ 373224 w 1017036"/>
                <a:gd name="connsiteY1" fmla="*/ 15105 h 388329"/>
                <a:gd name="connsiteX2" fmla="*/ 1017036 w 1017036"/>
                <a:gd name="connsiteY2" fmla="*/ 388329 h 388329"/>
              </a:gdLst>
              <a:ahLst/>
              <a:cxnLst>
                <a:cxn ang="0">
                  <a:pos x="connsiteX0" y="connsiteY0"/>
                </a:cxn>
                <a:cxn ang="0">
                  <a:pos x="connsiteX1" y="connsiteY1"/>
                </a:cxn>
                <a:cxn ang="0">
                  <a:pos x="connsiteX2" y="connsiteY2"/>
                </a:cxn>
              </a:cxnLst>
              <a:rect l="l" t="t" r="r" b="b"/>
              <a:pathLst>
                <a:path w="1017036" h="388329">
                  <a:moveTo>
                    <a:pt x="0" y="108411"/>
                  </a:moveTo>
                  <a:cubicBezTo>
                    <a:pt x="101859" y="38431"/>
                    <a:pt x="203718" y="-31548"/>
                    <a:pt x="373224" y="15105"/>
                  </a:cubicBezTo>
                  <a:cubicBezTo>
                    <a:pt x="542730" y="61758"/>
                    <a:pt x="779883" y="225043"/>
                    <a:pt x="1017036" y="388329"/>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2" name="フリーフォーム 1821">
              <a:extLst>
                <a:ext uri="{FF2B5EF4-FFF2-40B4-BE49-F238E27FC236}">
                  <a16:creationId xmlns:a16="http://schemas.microsoft.com/office/drawing/2014/main" id="{5BED7A76-2F70-6E0A-BA1F-7B00B7C39483}"/>
                </a:ext>
              </a:extLst>
            </p:cNvPr>
            <p:cNvSpPr/>
            <p:nvPr/>
          </p:nvSpPr>
          <p:spPr>
            <a:xfrm>
              <a:off x="3873500" y="11740292"/>
              <a:ext cx="288925" cy="121645"/>
            </a:xfrm>
            <a:custGeom>
              <a:avLst/>
              <a:gdLst>
                <a:gd name="connsiteX0" fmla="*/ 0 w 288925"/>
                <a:gd name="connsiteY0" fmla="*/ 19908 h 121645"/>
                <a:gd name="connsiteX1" fmla="*/ 146050 w 288925"/>
                <a:gd name="connsiteY1" fmla="*/ 121508 h 121645"/>
                <a:gd name="connsiteX2" fmla="*/ 152400 w 288925"/>
                <a:gd name="connsiteY2" fmla="*/ 858 h 121645"/>
                <a:gd name="connsiteX3" fmla="*/ 288925 w 288925"/>
                <a:gd name="connsiteY3" fmla="*/ 77058 h 121645"/>
              </a:gdLst>
              <a:ahLst/>
              <a:cxnLst>
                <a:cxn ang="0">
                  <a:pos x="connsiteX0" y="connsiteY0"/>
                </a:cxn>
                <a:cxn ang="0">
                  <a:pos x="connsiteX1" y="connsiteY1"/>
                </a:cxn>
                <a:cxn ang="0">
                  <a:pos x="connsiteX2" y="connsiteY2"/>
                </a:cxn>
                <a:cxn ang="0">
                  <a:pos x="connsiteX3" y="connsiteY3"/>
                </a:cxn>
              </a:cxnLst>
              <a:rect l="l" t="t" r="r" b="b"/>
              <a:pathLst>
                <a:path w="288925" h="121645">
                  <a:moveTo>
                    <a:pt x="0" y="19908"/>
                  </a:moveTo>
                  <a:cubicBezTo>
                    <a:pt x="60325" y="72295"/>
                    <a:pt x="120650" y="124683"/>
                    <a:pt x="146050" y="121508"/>
                  </a:cubicBezTo>
                  <a:cubicBezTo>
                    <a:pt x="171450" y="118333"/>
                    <a:pt x="128588" y="8266"/>
                    <a:pt x="152400" y="858"/>
                  </a:cubicBezTo>
                  <a:cubicBezTo>
                    <a:pt x="176213" y="-6550"/>
                    <a:pt x="232569" y="35254"/>
                    <a:pt x="288925" y="77058"/>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3" name="フリーフォーム 1822">
              <a:extLst>
                <a:ext uri="{FF2B5EF4-FFF2-40B4-BE49-F238E27FC236}">
                  <a16:creationId xmlns:a16="http://schemas.microsoft.com/office/drawing/2014/main" id="{C74D2144-E82D-5C5A-317B-F6A1883708C8}"/>
                </a:ext>
              </a:extLst>
            </p:cNvPr>
            <p:cNvSpPr/>
            <p:nvPr/>
          </p:nvSpPr>
          <p:spPr>
            <a:xfrm>
              <a:off x="4263980" y="11601432"/>
              <a:ext cx="199452" cy="187676"/>
            </a:xfrm>
            <a:custGeom>
              <a:avLst/>
              <a:gdLst>
                <a:gd name="connsiteX0" fmla="*/ 45 w 199452"/>
                <a:gd name="connsiteY0" fmla="*/ 60343 h 187676"/>
                <a:gd name="connsiteX1" fmla="*/ 107995 w 199452"/>
                <a:gd name="connsiteY1" fmla="*/ 18 h 187676"/>
                <a:gd name="connsiteX2" fmla="*/ 196895 w 199452"/>
                <a:gd name="connsiteY2" fmla="*/ 66693 h 187676"/>
                <a:gd name="connsiteX3" fmla="*/ 168320 w 199452"/>
                <a:gd name="connsiteY3" fmla="*/ 187343 h 187676"/>
                <a:gd name="connsiteX4" fmla="*/ 95295 w 199452"/>
                <a:gd name="connsiteY4" fmla="*/ 101618 h 187676"/>
                <a:gd name="connsiteX5" fmla="*/ 45 w 199452"/>
                <a:gd name="connsiteY5" fmla="*/ 60343 h 18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52" h="187676">
                  <a:moveTo>
                    <a:pt x="45" y="60343"/>
                  </a:moveTo>
                  <a:cubicBezTo>
                    <a:pt x="2162" y="43410"/>
                    <a:pt x="75187" y="-1040"/>
                    <a:pt x="107995" y="18"/>
                  </a:cubicBezTo>
                  <a:cubicBezTo>
                    <a:pt x="140803" y="1076"/>
                    <a:pt x="186841" y="35472"/>
                    <a:pt x="196895" y="66693"/>
                  </a:cubicBezTo>
                  <a:cubicBezTo>
                    <a:pt x="206949" y="97914"/>
                    <a:pt x="185253" y="181522"/>
                    <a:pt x="168320" y="187343"/>
                  </a:cubicBezTo>
                  <a:cubicBezTo>
                    <a:pt x="151387" y="193164"/>
                    <a:pt x="120695" y="121197"/>
                    <a:pt x="95295" y="101618"/>
                  </a:cubicBezTo>
                  <a:cubicBezTo>
                    <a:pt x="69895" y="82039"/>
                    <a:pt x="-2072" y="77276"/>
                    <a:pt x="45" y="60343"/>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4" name="フリーフォーム 1823">
              <a:extLst>
                <a:ext uri="{FF2B5EF4-FFF2-40B4-BE49-F238E27FC236}">
                  <a16:creationId xmlns:a16="http://schemas.microsoft.com/office/drawing/2014/main" id="{B4F3A05B-8BF7-4B0F-0FB3-F949798763A5}"/>
                </a:ext>
              </a:extLst>
            </p:cNvPr>
            <p:cNvSpPr/>
            <p:nvPr/>
          </p:nvSpPr>
          <p:spPr>
            <a:xfrm>
              <a:off x="4097363" y="11520906"/>
              <a:ext cx="175016" cy="103631"/>
            </a:xfrm>
            <a:custGeom>
              <a:avLst/>
              <a:gdLst>
                <a:gd name="connsiteX0" fmla="*/ 173012 w 175016"/>
                <a:gd name="connsiteY0" fmla="*/ 102769 h 103631"/>
                <a:gd name="connsiteX1" fmla="*/ 103162 w 175016"/>
                <a:gd name="connsiteY1" fmla="*/ 13869 h 103631"/>
                <a:gd name="connsiteX2" fmla="*/ 7912 w 175016"/>
                <a:gd name="connsiteY2" fmla="*/ 4344 h 103631"/>
                <a:gd name="connsiteX3" fmla="*/ 23787 w 175016"/>
                <a:gd name="connsiteY3" fmla="*/ 55144 h 103631"/>
                <a:gd name="connsiteX4" fmla="*/ 173012 w 175016"/>
                <a:gd name="connsiteY4" fmla="*/ 102769 h 103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16" h="103631">
                  <a:moveTo>
                    <a:pt x="173012" y="102769"/>
                  </a:moveTo>
                  <a:cubicBezTo>
                    <a:pt x="186241" y="95890"/>
                    <a:pt x="130679" y="30273"/>
                    <a:pt x="103162" y="13869"/>
                  </a:cubicBezTo>
                  <a:cubicBezTo>
                    <a:pt x="75645" y="-2535"/>
                    <a:pt x="21141" y="-2535"/>
                    <a:pt x="7912" y="4344"/>
                  </a:cubicBezTo>
                  <a:cubicBezTo>
                    <a:pt x="-5317" y="11223"/>
                    <a:pt x="-3200" y="36623"/>
                    <a:pt x="23787" y="55144"/>
                  </a:cubicBezTo>
                  <a:cubicBezTo>
                    <a:pt x="50774" y="73665"/>
                    <a:pt x="159783" y="109648"/>
                    <a:pt x="173012" y="102769"/>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5" name="フリーフォーム 1824">
              <a:extLst>
                <a:ext uri="{FF2B5EF4-FFF2-40B4-BE49-F238E27FC236}">
                  <a16:creationId xmlns:a16="http://schemas.microsoft.com/office/drawing/2014/main" id="{17F9646C-F352-E648-7450-2B466D824627}"/>
                </a:ext>
              </a:extLst>
            </p:cNvPr>
            <p:cNvSpPr/>
            <p:nvPr/>
          </p:nvSpPr>
          <p:spPr>
            <a:xfrm>
              <a:off x="4242010" y="11655425"/>
              <a:ext cx="145840" cy="174625"/>
            </a:xfrm>
            <a:custGeom>
              <a:avLst/>
              <a:gdLst>
                <a:gd name="connsiteX0" fmla="*/ 37890 w 145840"/>
                <a:gd name="connsiteY0" fmla="*/ 0 h 174625"/>
                <a:gd name="connsiteX1" fmla="*/ 6140 w 145840"/>
                <a:gd name="connsiteY1" fmla="*/ 69850 h 174625"/>
                <a:gd name="connsiteX2" fmla="*/ 145840 w 145840"/>
                <a:gd name="connsiteY2" fmla="*/ 174625 h 174625"/>
              </a:gdLst>
              <a:ahLst/>
              <a:cxnLst>
                <a:cxn ang="0">
                  <a:pos x="connsiteX0" y="connsiteY0"/>
                </a:cxn>
                <a:cxn ang="0">
                  <a:pos x="connsiteX1" y="connsiteY1"/>
                </a:cxn>
                <a:cxn ang="0">
                  <a:pos x="connsiteX2" y="connsiteY2"/>
                </a:cxn>
              </a:cxnLst>
              <a:rect l="l" t="t" r="r" b="b"/>
              <a:pathLst>
                <a:path w="145840" h="174625">
                  <a:moveTo>
                    <a:pt x="37890" y="0"/>
                  </a:moveTo>
                  <a:cubicBezTo>
                    <a:pt x="13019" y="20373"/>
                    <a:pt x="-11852" y="40746"/>
                    <a:pt x="6140" y="69850"/>
                  </a:cubicBezTo>
                  <a:cubicBezTo>
                    <a:pt x="24132" y="98954"/>
                    <a:pt x="84986" y="136789"/>
                    <a:pt x="145840" y="174625"/>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6" name="フリーフォーム 1825">
              <a:extLst>
                <a:ext uri="{FF2B5EF4-FFF2-40B4-BE49-F238E27FC236}">
                  <a16:creationId xmlns:a16="http://schemas.microsoft.com/office/drawing/2014/main" id="{C44FA92F-84E1-2174-55D6-4D5C456DEA3C}"/>
                </a:ext>
              </a:extLst>
            </p:cNvPr>
            <p:cNvSpPr/>
            <p:nvPr/>
          </p:nvSpPr>
          <p:spPr>
            <a:xfrm>
              <a:off x="4000500" y="11594973"/>
              <a:ext cx="273050" cy="35052"/>
            </a:xfrm>
            <a:custGeom>
              <a:avLst/>
              <a:gdLst>
                <a:gd name="connsiteX0" fmla="*/ 273050 w 273050"/>
                <a:gd name="connsiteY0" fmla="*/ 35052 h 35052"/>
                <a:gd name="connsiteX1" fmla="*/ 114300 w 273050"/>
                <a:gd name="connsiteY1" fmla="*/ 127 h 35052"/>
                <a:gd name="connsiteX2" fmla="*/ 0 w 273050"/>
                <a:gd name="connsiteY2" fmla="*/ 25527 h 35052"/>
              </a:gdLst>
              <a:ahLst/>
              <a:cxnLst>
                <a:cxn ang="0">
                  <a:pos x="connsiteX0" y="connsiteY0"/>
                </a:cxn>
                <a:cxn ang="0">
                  <a:pos x="connsiteX1" y="connsiteY1"/>
                </a:cxn>
                <a:cxn ang="0">
                  <a:pos x="connsiteX2" y="connsiteY2"/>
                </a:cxn>
              </a:cxnLst>
              <a:rect l="l" t="t" r="r" b="b"/>
              <a:pathLst>
                <a:path w="273050" h="35052">
                  <a:moveTo>
                    <a:pt x="273050" y="35052"/>
                  </a:moveTo>
                  <a:cubicBezTo>
                    <a:pt x="216429" y="18383"/>
                    <a:pt x="159808" y="1714"/>
                    <a:pt x="114300" y="127"/>
                  </a:cubicBezTo>
                  <a:cubicBezTo>
                    <a:pt x="68792" y="-1461"/>
                    <a:pt x="34396" y="12033"/>
                    <a:pt x="0" y="25527"/>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7" name="フリーフォーム 1826">
              <a:extLst>
                <a:ext uri="{FF2B5EF4-FFF2-40B4-BE49-F238E27FC236}">
                  <a16:creationId xmlns:a16="http://schemas.microsoft.com/office/drawing/2014/main" id="{0E6E796D-6922-0252-A617-109CC97E147B}"/>
                </a:ext>
              </a:extLst>
            </p:cNvPr>
            <p:cNvSpPr/>
            <p:nvPr/>
          </p:nvSpPr>
          <p:spPr>
            <a:xfrm>
              <a:off x="6043297" y="11660554"/>
              <a:ext cx="279412" cy="175846"/>
            </a:xfrm>
            <a:custGeom>
              <a:avLst/>
              <a:gdLst>
                <a:gd name="connsiteX0" fmla="*/ 115226 w 279412"/>
                <a:gd name="connsiteY0" fmla="*/ 175846 h 175846"/>
                <a:gd name="connsiteX1" fmla="*/ 212918 w 279412"/>
                <a:gd name="connsiteY1" fmla="*/ 78154 h 175846"/>
                <a:gd name="connsiteX2" fmla="*/ 279349 w 279412"/>
                <a:gd name="connsiteY2" fmla="*/ 74246 h 175846"/>
                <a:gd name="connsiteX3" fmla="*/ 220734 w 279412"/>
                <a:gd name="connsiteY3" fmla="*/ 42984 h 175846"/>
                <a:gd name="connsiteX4" fmla="*/ 33165 w 279412"/>
                <a:gd name="connsiteY4" fmla="*/ 93784 h 175846"/>
                <a:gd name="connsiteX5" fmla="*/ 1903 w 279412"/>
                <a:gd name="connsiteY5" fmla="*/ 85969 h 175846"/>
                <a:gd name="connsiteX6" fmla="*/ 56611 w 279412"/>
                <a:gd name="connsiteY6" fmla="*/ 0 h 17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412" h="175846">
                  <a:moveTo>
                    <a:pt x="115226" y="175846"/>
                  </a:moveTo>
                  <a:cubicBezTo>
                    <a:pt x="150395" y="135466"/>
                    <a:pt x="185564" y="95087"/>
                    <a:pt x="212918" y="78154"/>
                  </a:cubicBezTo>
                  <a:cubicBezTo>
                    <a:pt x="240272" y="61221"/>
                    <a:pt x="278046" y="80108"/>
                    <a:pt x="279349" y="74246"/>
                  </a:cubicBezTo>
                  <a:cubicBezTo>
                    <a:pt x="280652" y="68384"/>
                    <a:pt x="261765" y="39728"/>
                    <a:pt x="220734" y="42984"/>
                  </a:cubicBezTo>
                  <a:cubicBezTo>
                    <a:pt x="179703" y="46240"/>
                    <a:pt x="69637" y="86620"/>
                    <a:pt x="33165" y="93784"/>
                  </a:cubicBezTo>
                  <a:cubicBezTo>
                    <a:pt x="-3307" y="100948"/>
                    <a:pt x="-2005" y="101600"/>
                    <a:pt x="1903" y="85969"/>
                  </a:cubicBezTo>
                  <a:cubicBezTo>
                    <a:pt x="5811" y="70338"/>
                    <a:pt x="31211" y="35169"/>
                    <a:pt x="56611" y="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8" name="フリーフォーム 1827">
              <a:extLst>
                <a:ext uri="{FF2B5EF4-FFF2-40B4-BE49-F238E27FC236}">
                  <a16:creationId xmlns:a16="http://schemas.microsoft.com/office/drawing/2014/main" id="{A181AF95-7679-B7B3-8D0C-02218E59FFD5}"/>
                </a:ext>
              </a:extLst>
            </p:cNvPr>
            <p:cNvSpPr/>
            <p:nvPr/>
          </p:nvSpPr>
          <p:spPr>
            <a:xfrm>
              <a:off x="5908431" y="11397380"/>
              <a:ext cx="300609" cy="212374"/>
            </a:xfrm>
            <a:custGeom>
              <a:avLst/>
              <a:gdLst>
                <a:gd name="connsiteX0" fmla="*/ 0 w 300609"/>
                <a:gd name="connsiteY0" fmla="*/ 212374 h 212374"/>
                <a:gd name="connsiteX1" fmla="*/ 78154 w 300609"/>
                <a:gd name="connsiteY1" fmla="*/ 71697 h 212374"/>
                <a:gd name="connsiteX2" fmla="*/ 257907 w 300609"/>
                <a:gd name="connsiteY2" fmla="*/ 1358 h 212374"/>
                <a:gd name="connsiteX3" fmla="*/ 285261 w 300609"/>
                <a:gd name="connsiteY3" fmla="*/ 130312 h 212374"/>
                <a:gd name="connsiteX4" fmla="*/ 58615 w 300609"/>
                <a:gd name="connsiteY4" fmla="*/ 200651 h 212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09" h="212374">
                  <a:moveTo>
                    <a:pt x="0" y="212374"/>
                  </a:moveTo>
                  <a:cubicBezTo>
                    <a:pt x="17585" y="159620"/>
                    <a:pt x="35170" y="106866"/>
                    <a:pt x="78154" y="71697"/>
                  </a:cubicBezTo>
                  <a:cubicBezTo>
                    <a:pt x="121138" y="36528"/>
                    <a:pt x="223389" y="-8411"/>
                    <a:pt x="257907" y="1358"/>
                  </a:cubicBezTo>
                  <a:cubicBezTo>
                    <a:pt x="292425" y="11127"/>
                    <a:pt x="318476" y="97097"/>
                    <a:pt x="285261" y="130312"/>
                  </a:cubicBezTo>
                  <a:cubicBezTo>
                    <a:pt x="252046" y="163527"/>
                    <a:pt x="155330" y="182089"/>
                    <a:pt x="58615" y="2006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9" name="フリーフォーム 1828">
              <a:extLst>
                <a:ext uri="{FF2B5EF4-FFF2-40B4-BE49-F238E27FC236}">
                  <a16:creationId xmlns:a16="http://schemas.microsoft.com/office/drawing/2014/main" id="{932CA9E1-FF52-C256-F740-FBDF9E1DAC83}"/>
                </a:ext>
              </a:extLst>
            </p:cNvPr>
            <p:cNvSpPr/>
            <p:nvPr/>
          </p:nvSpPr>
          <p:spPr>
            <a:xfrm>
              <a:off x="5597814" y="11554487"/>
              <a:ext cx="283263" cy="158561"/>
            </a:xfrm>
            <a:custGeom>
              <a:avLst/>
              <a:gdLst>
                <a:gd name="connsiteX0" fmla="*/ 283263 w 283263"/>
                <a:gd name="connsiteY0" fmla="*/ 63082 h 158561"/>
                <a:gd name="connsiteX1" fmla="*/ 76155 w 283263"/>
                <a:gd name="connsiteY1" fmla="*/ 559 h 158561"/>
                <a:gd name="connsiteX2" fmla="*/ 1909 w 283263"/>
                <a:gd name="connsiteY2" fmla="*/ 39636 h 158561"/>
                <a:gd name="connsiteX3" fmla="*/ 37078 w 283263"/>
                <a:gd name="connsiteY3" fmla="*/ 156867 h 158561"/>
                <a:gd name="connsiteX4" fmla="*/ 193386 w 283263"/>
                <a:gd name="connsiteY4" fmla="*/ 98251 h 158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263" h="158561">
                  <a:moveTo>
                    <a:pt x="283263" y="63082"/>
                  </a:moveTo>
                  <a:cubicBezTo>
                    <a:pt x="203155" y="33774"/>
                    <a:pt x="123047" y="4467"/>
                    <a:pt x="76155" y="559"/>
                  </a:cubicBezTo>
                  <a:cubicBezTo>
                    <a:pt x="29263" y="-3349"/>
                    <a:pt x="8422" y="13585"/>
                    <a:pt x="1909" y="39636"/>
                  </a:cubicBezTo>
                  <a:cubicBezTo>
                    <a:pt x="-4604" y="65687"/>
                    <a:pt x="5165" y="147098"/>
                    <a:pt x="37078" y="156867"/>
                  </a:cubicBezTo>
                  <a:cubicBezTo>
                    <a:pt x="68991" y="166636"/>
                    <a:pt x="131188" y="132443"/>
                    <a:pt x="193386" y="982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0" name="フリーフォーム 1829">
              <a:extLst>
                <a:ext uri="{FF2B5EF4-FFF2-40B4-BE49-F238E27FC236}">
                  <a16:creationId xmlns:a16="http://schemas.microsoft.com/office/drawing/2014/main" id="{D9346900-3D84-A9BC-CCAE-AF5D90FEEC50}"/>
                </a:ext>
              </a:extLst>
            </p:cNvPr>
            <p:cNvSpPr/>
            <p:nvPr/>
          </p:nvSpPr>
          <p:spPr>
            <a:xfrm>
              <a:off x="5716585" y="11672277"/>
              <a:ext cx="168400" cy="148492"/>
            </a:xfrm>
            <a:custGeom>
              <a:avLst/>
              <a:gdLst>
                <a:gd name="connsiteX0" fmla="*/ 168400 w 168400"/>
                <a:gd name="connsiteY0" fmla="*/ 0 h 148492"/>
                <a:gd name="connsiteX1" fmla="*/ 16000 w 168400"/>
                <a:gd name="connsiteY1" fmla="*/ 85969 h 148492"/>
                <a:gd name="connsiteX2" fmla="*/ 12092 w 168400"/>
                <a:gd name="connsiteY2" fmla="*/ 148492 h 148492"/>
              </a:gdLst>
              <a:ahLst/>
              <a:cxnLst>
                <a:cxn ang="0">
                  <a:pos x="connsiteX0" y="connsiteY0"/>
                </a:cxn>
                <a:cxn ang="0">
                  <a:pos x="connsiteX1" y="connsiteY1"/>
                </a:cxn>
                <a:cxn ang="0">
                  <a:pos x="connsiteX2" y="connsiteY2"/>
                </a:cxn>
              </a:cxnLst>
              <a:rect l="l" t="t" r="r" b="b"/>
              <a:pathLst>
                <a:path w="168400" h="148492">
                  <a:moveTo>
                    <a:pt x="168400" y="0"/>
                  </a:moveTo>
                  <a:cubicBezTo>
                    <a:pt x="105225" y="30610"/>
                    <a:pt x="42051" y="61220"/>
                    <a:pt x="16000" y="85969"/>
                  </a:cubicBezTo>
                  <a:cubicBezTo>
                    <a:pt x="-10051" y="110718"/>
                    <a:pt x="1020" y="129605"/>
                    <a:pt x="12092" y="148492"/>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1" name="フリーフォーム 1830">
              <a:extLst>
                <a:ext uri="{FF2B5EF4-FFF2-40B4-BE49-F238E27FC236}">
                  <a16:creationId xmlns:a16="http://schemas.microsoft.com/office/drawing/2014/main" id="{8E9EB0E8-0735-EB00-34E7-6A543760D7B1}"/>
                </a:ext>
              </a:extLst>
            </p:cNvPr>
            <p:cNvSpPr/>
            <p:nvPr/>
          </p:nvSpPr>
          <p:spPr>
            <a:xfrm>
              <a:off x="6002215" y="11570677"/>
              <a:ext cx="386862" cy="50800"/>
            </a:xfrm>
            <a:custGeom>
              <a:avLst/>
              <a:gdLst>
                <a:gd name="connsiteX0" fmla="*/ 0 w 386862"/>
                <a:gd name="connsiteY0" fmla="*/ 50800 h 50800"/>
                <a:gd name="connsiteX1" fmla="*/ 250093 w 386862"/>
                <a:gd name="connsiteY1" fmla="*/ 0 h 50800"/>
                <a:gd name="connsiteX2" fmla="*/ 386862 w 386862"/>
                <a:gd name="connsiteY2" fmla="*/ 50800 h 50800"/>
              </a:gdLst>
              <a:ahLst/>
              <a:cxnLst>
                <a:cxn ang="0">
                  <a:pos x="connsiteX0" y="connsiteY0"/>
                </a:cxn>
                <a:cxn ang="0">
                  <a:pos x="connsiteX1" y="connsiteY1"/>
                </a:cxn>
                <a:cxn ang="0">
                  <a:pos x="connsiteX2" y="connsiteY2"/>
                </a:cxn>
              </a:cxnLst>
              <a:rect l="l" t="t" r="r" b="b"/>
              <a:pathLst>
                <a:path w="386862" h="50800">
                  <a:moveTo>
                    <a:pt x="0" y="50800"/>
                  </a:moveTo>
                  <a:cubicBezTo>
                    <a:pt x="92808" y="25400"/>
                    <a:pt x="185616" y="0"/>
                    <a:pt x="250093" y="0"/>
                  </a:cubicBezTo>
                  <a:cubicBezTo>
                    <a:pt x="314570" y="0"/>
                    <a:pt x="350716" y="25400"/>
                    <a:pt x="386862" y="5080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2" name="フリーフォーム 1831">
              <a:extLst>
                <a:ext uri="{FF2B5EF4-FFF2-40B4-BE49-F238E27FC236}">
                  <a16:creationId xmlns:a16="http://schemas.microsoft.com/office/drawing/2014/main" id="{2A71CA7D-B531-A8F0-6B9A-2743DB34550C}"/>
                </a:ext>
              </a:extLst>
            </p:cNvPr>
            <p:cNvSpPr/>
            <p:nvPr/>
          </p:nvSpPr>
          <p:spPr>
            <a:xfrm>
              <a:off x="4444314" y="11586519"/>
              <a:ext cx="306630" cy="288324"/>
            </a:xfrm>
            <a:custGeom>
              <a:avLst/>
              <a:gdLst>
                <a:gd name="connsiteX0" fmla="*/ 267729 w 306630"/>
                <a:gd name="connsiteY0" fmla="*/ 0 h 288324"/>
                <a:gd name="connsiteX1" fmla="*/ 296562 w 306630"/>
                <a:gd name="connsiteY1" fmla="*/ 193589 h 288324"/>
                <a:gd name="connsiteX2" fmla="*/ 300681 w 306630"/>
                <a:gd name="connsiteY2" fmla="*/ 243016 h 288324"/>
                <a:gd name="connsiteX3" fmla="*/ 218302 w 306630"/>
                <a:gd name="connsiteY3" fmla="*/ 267730 h 288324"/>
                <a:gd name="connsiteX4" fmla="*/ 0 w 306630"/>
                <a:gd name="connsiteY4" fmla="*/ 288324 h 288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630" h="288324">
                  <a:moveTo>
                    <a:pt x="267729" y="0"/>
                  </a:moveTo>
                  <a:cubicBezTo>
                    <a:pt x="279399" y="76543"/>
                    <a:pt x="291070" y="153086"/>
                    <a:pt x="296562" y="193589"/>
                  </a:cubicBezTo>
                  <a:cubicBezTo>
                    <a:pt x="302054" y="234092"/>
                    <a:pt x="313724" y="230659"/>
                    <a:pt x="300681" y="243016"/>
                  </a:cubicBezTo>
                  <a:cubicBezTo>
                    <a:pt x="287638" y="255373"/>
                    <a:pt x="268415" y="260179"/>
                    <a:pt x="218302" y="267730"/>
                  </a:cubicBezTo>
                  <a:cubicBezTo>
                    <a:pt x="168189" y="275281"/>
                    <a:pt x="84094" y="281802"/>
                    <a:pt x="0" y="28832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3" name="フリーフォーム 1832">
              <a:extLst>
                <a:ext uri="{FF2B5EF4-FFF2-40B4-BE49-F238E27FC236}">
                  <a16:creationId xmlns:a16="http://schemas.microsoft.com/office/drawing/2014/main" id="{486CA5DD-CF11-628A-7CC3-AFA151B33857}"/>
                </a:ext>
              </a:extLst>
            </p:cNvPr>
            <p:cNvSpPr/>
            <p:nvPr/>
          </p:nvSpPr>
          <p:spPr>
            <a:xfrm>
              <a:off x="4085875" y="11129513"/>
              <a:ext cx="953944" cy="221740"/>
            </a:xfrm>
            <a:custGeom>
              <a:avLst/>
              <a:gdLst>
                <a:gd name="connsiteX0" fmla="*/ 8007 w 953944"/>
                <a:gd name="connsiteY0" fmla="*/ 10628 h 221740"/>
                <a:gd name="connsiteX1" fmla="*/ 910454 w 953944"/>
                <a:gd name="connsiteY1" fmla="*/ 4652 h 221740"/>
                <a:gd name="connsiteX2" fmla="*/ 498078 w 953944"/>
                <a:gd name="connsiteY2" fmla="*/ 52463 h 221740"/>
                <a:gd name="connsiteX3" fmla="*/ 761043 w 953944"/>
                <a:gd name="connsiteY3" fmla="*/ 171993 h 221740"/>
                <a:gd name="connsiteX4" fmla="*/ 366596 w 953944"/>
                <a:gd name="connsiteY4" fmla="*/ 219805 h 221740"/>
                <a:gd name="connsiteX5" fmla="*/ 952290 w 953944"/>
                <a:gd name="connsiteY5" fmla="*/ 207852 h 221740"/>
                <a:gd name="connsiteX6" fmla="*/ 145466 w 953944"/>
                <a:gd name="connsiteY6" fmla="*/ 166016 h 221740"/>
                <a:gd name="connsiteX7" fmla="*/ 450266 w 953944"/>
                <a:gd name="connsiteY7" fmla="*/ 82346 h 221740"/>
                <a:gd name="connsiteX8" fmla="*/ 8007 w 953944"/>
                <a:gd name="connsiteY8" fmla="*/ 10628 h 22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3944" h="221740">
                  <a:moveTo>
                    <a:pt x="8007" y="10628"/>
                  </a:moveTo>
                  <a:cubicBezTo>
                    <a:pt x="84705" y="-2321"/>
                    <a:pt x="828776" y="-2320"/>
                    <a:pt x="910454" y="4652"/>
                  </a:cubicBezTo>
                  <a:cubicBezTo>
                    <a:pt x="992132" y="11624"/>
                    <a:pt x="522980" y="24573"/>
                    <a:pt x="498078" y="52463"/>
                  </a:cubicBezTo>
                  <a:cubicBezTo>
                    <a:pt x="473176" y="80353"/>
                    <a:pt x="782957" y="144103"/>
                    <a:pt x="761043" y="171993"/>
                  </a:cubicBezTo>
                  <a:cubicBezTo>
                    <a:pt x="739129" y="199883"/>
                    <a:pt x="334722" y="213829"/>
                    <a:pt x="366596" y="219805"/>
                  </a:cubicBezTo>
                  <a:cubicBezTo>
                    <a:pt x="398471" y="225782"/>
                    <a:pt x="989145" y="216817"/>
                    <a:pt x="952290" y="207852"/>
                  </a:cubicBezTo>
                  <a:cubicBezTo>
                    <a:pt x="915435" y="198887"/>
                    <a:pt x="229137" y="186934"/>
                    <a:pt x="145466" y="166016"/>
                  </a:cubicBezTo>
                  <a:cubicBezTo>
                    <a:pt x="61795" y="145098"/>
                    <a:pt x="470188" y="106252"/>
                    <a:pt x="450266" y="82346"/>
                  </a:cubicBezTo>
                  <a:cubicBezTo>
                    <a:pt x="430345" y="58440"/>
                    <a:pt x="-68691" y="23577"/>
                    <a:pt x="8007" y="10628"/>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4" name="フリーフォーム 1833">
              <a:extLst>
                <a:ext uri="{FF2B5EF4-FFF2-40B4-BE49-F238E27FC236}">
                  <a16:creationId xmlns:a16="http://schemas.microsoft.com/office/drawing/2014/main" id="{A77DC2BE-C376-C0D6-4875-7734D4543B7D}"/>
                </a:ext>
              </a:extLst>
            </p:cNvPr>
            <p:cNvSpPr/>
            <p:nvPr/>
          </p:nvSpPr>
          <p:spPr>
            <a:xfrm>
              <a:off x="4004205" y="11056256"/>
              <a:ext cx="1279281" cy="475061"/>
            </a:xfrm>
            <a:custGeom>
              <a:avLst/>
              <a:gdLst>
                <a:gd name="connsiteX0" fmla="*/ 215183 w 1279281"/>
                <a:gd name="connsiteY0" fmla="*/ 215 h 475061"/>
                <a:gd name="connsiteX1" fmla="*/ 920407 w 1279281"/>
                <a:gd name="connsiteY1" fmla="*/ 36073 h 475061"/>
                <a:gd name="connsiteX2" fmla="*/ 615607 w 1279281"/>
                <a:gd name="connsiteY2" fmla="*/ 59979 h 475061"/>
                <a:gd name="connsiteX3" fmla="*/ 1099701 w 1279281"/>
                <a:gd name="connsiteY3" fmla="*/ 173532 h 475061"/>
                <a:gd name="connsiteX4" fmla="*/ 687324 w 1279281"/>
                <a:gd name="connsiteY4" fmla="*/ 263179 h 475061"/>
                <a:gd name="connsiteX5" fmla="*/ 1267042 w 1279281"/>
                <a:gd name="connsiteY5" fmla="*/ 436497 h 475061"/>
                <a:gd name="connsiteX6" fmla="*/ 29913 w 1279281"/>
                <a:gd name="connsiteY6" fmla="*/ 472356 h 475061"/>
                <a:gd name="connsiteX7" fmla="*/ 370571 w 1279281"/>
                <a:gd name="connsiteY7" fmla="*/ 388685 h 475061"/>
                <a:gd name="connsiteX8" fmla="*/ 227136 w 1279281"/>
                <a:gd name="connsiteY8" fmla="*/ 233297 h 475061"/>
                <a:gd name="connsiteX9" fmla="*/ 424360 w 1279281"/>
                <a:gd name="connsiteY9" fmla="*/ 179509 h 475061"/>
                <a:gd name="connsiteX10" fmla="*/ 137489 w 1279281"/>
                <a:gd name="connsiteY10" fmla="*/ 137673 h 475061"/>
                <a:gd name="connsiteX11" fmla="*/ 478148 w 1279281"/>
                <a:gd name="connsiteY11" fmla="*/ 119744 h 475061"/>
                <a:gd name="connsiteX12" fmla="*/ 155419 w 1279281"/>
                <a:gd name="connsiteY12" fmla="*/ 54003 h 475061"/>
                <a:gd name="connsiteX13" fmla="*/ 561819 w 1279281"/>
                <a:gd name="connsiteY13" fmla="*/ 54003 h 475061"/>
                <a:gd name="connsiteX14" fmla="*/ 215183 w 1279281"/>
                <a:gd name="connsiteY14" fmla="*/ 215 h 475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79281" h="475061">
                  <a:moveTo>
                    <a:pt x="215183" y="215"/>
                  </a:moveTo>
                  <a:cubicBezTo>
                    <a:pt x="274948" y="-2773"/>
                    <a:pt x="853670" y="26112"/>
                    <a:pt x="920407" y="36073"/>
                  </a:cubicBezTo>
                  <a:cubicBezTo>
                    <a:pt x="987144" y="46034"/>
                    <a:pt x="585725" y="37069"/>
                    <a:pt x="615607" y="59979"/>
                  </a:cubicBezTo>
                  <a:cubicBezTo>
                    <a:pt x="645489" y="82889"/>
                    <a:pt x="1087748" y="139665"/>
                    <a:pt x="1099701" y="173532"/>
                  </a:cubicBezTo>
                  <a:cubicBezTo>
                    <a:pt x="1111654" y="207399"/>
                    <a:pt x="659434" y="219352"/>
                    <a:pt x="687324" y="263179"/>
                  </a:cubicBezTo>
                  <a:cubicBezTo>
                    <a:pt x="715214" y="307006"/>
                    <a:pt x="1376610" y="401634"/>
                    <a:pt x="1267042" y="436497"/>
                  </a:cubicBezTo>
                  <a:cubicBezTo>
                    <a:pt x="1157474" y="471360"/>
                    <a:pt x="179325" y="480325"/>
                    <a:pt x="29913" y="472356"/>
                  </a:cubicBezTo>
                  <a:cubicBezTo>
                    <a:pt x="-119499" y="464387"/>
                    <a:pt x="337701" y="428528"/>
                    <a:pt x="370571" y="388685"/>
                  </a:cubicBezTo>
                  <a:cubicBezTo>
                    <a:pt x="403442" y="348842"/>
                    <a:pt x="218171" y="268160"/>
                    <a:pt x="227136" y="233297"/>
                  </a:cubicBezTo>
                  <a:cubicBezTo>
                    <a:pt x="236101" y="198434"/>
                    <a:pt x="439301" y="195446"/>
                    <a:pt x="424360" y="179509"/>
                  </a:cubicBezTo>
                  <a:cubicBezTo>
                    <a:pt x="409419" y="163572"/>
                    <a:pt x="128524" y="147634"/>
                    <a:pt x="137489" y="137673"/>
                  </a:cubicBezTo>
                  <a:cubicBezTo>
                    <a:pt x="146454" y="127712"/>
                    <a:pt x="475160" y="133689"/>
                    <a:pt x="478148" y="119744"/>
                  </a:cubicBezTo>
                  <a:cubicBezTo>
                    <a:pt x="481136" y="105799"/>
                    <a:pt x="141474" y="64960"/>
                    <a:pt x="155419" y="54003"/>
                  </a:cubicBezTo>
                  <a:cubicBezTo>
                    <a:pt x="169364" y="43046"/>
                    <a:pt x="547874" y="58984"/>
                    <a:pt x="561819" y="54003"/>
                  </a:cubicBezTo>
                  <a:cubicBezTo>
                    <a:pt x="575764" y="49023"/>
                    <a:pt x="155418" y="3203"/>
                    <a:pt x="215183" y="215"/>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5" name="フリーフォーム 1834">
              <a:extLst>
                <a:ext uri="{FF2B5EF4-FFF2-40B4-BE49-F238E27FC236}">
                  <a16:creationId xmlns:a16="http://schemas.microsoft.com/office/drawing/2014/main" id="{8372D50C-C3AA-E798-C56A-BDDF59B5E4AD}"/>
                </a:ext>
              </a:extLst>
            </p:cNvPr>
            <p:cNvSpPr/>
            <p:nvPr/>
          </p:nvSpPr>
          <p:spPr>
            <a:xfrm>
              <a:off x="5300618" y="11095182"/>
              <a:ext cx="879774" cy="177657"/>
            </a:xfrm>
            <a:custGeom>
              <a:avLst/>
              <a:gdLst>
                <a:gd name="connsiteX0" fmla="*/ 72229 w 879774"/>
                <a:gd name="connsiteY0" fmla="*/ 9100 h 177657"/>
                <a:gd name="connsiteX1" fmla="*/ 747570 w 879774"/>
                <a:gd name="connsiteY1" fmla="*/ 9100 h 177657"/>
                <a:gd name="connsiteX2" fmla="*/ 478629 w 879774"/>
                <a:gd name="connsiteY2" fmla="*/ 62889 h 177657"/>
                <a:gd name="connsiteX3" fmla="*/ 873076 w 879774"/>
                <a:gd name="connsiteY3" fmla="*/ 146559 h 177657"/>
                <a:gd name="connsiteX4" fmla="*/ 84182 w 879774"/>
                <a:gd name="connsiteY4" fmla="*/ 176442 h 177657"/>
                <a:gd name="connsiteX5" fmla="*/ 203711 w 879774"/>
                <a:gd name="connsiteY5" fmla="*/ 164489 h 177657"/>
                <a:gd name="connsiteX6" fmla="*/ 511 w 879774"/>
                <a:gd name="connsiteY6" fmla="*/ 98747 h 177657"/>
                <a:gd name="connsiteX7" fmla="*/ 275429 w 879774"/>
                <a:gd name="connsiteY7" fmla="*/ 98747 h 177657"/>
                <a:gd name="connsiteX8" fmla="*/ 72229 w 879774"/>
                <a:gd name="connsiteY8" fmla="*/ 9100 h 17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9774" h="177657">
                  <a:moveTo>
                    <a:pt x="72229" y="9100"/>
                  </a:moveTo>
                  <a:cubicBezTo>
                    <a:pt x="150919" y="-5841"/>
                    <a:pt x="679837" y="135"/>
                    <a:pt x="747570" y="9100"/>
                  </a:cubicBezTo>
                  <a:cubicBezTo>
                    <a:pt x="815303" y="18065"/>
                    <a:pt x="457711" y="39979"/>
                    <a:pt x="478629" y="62889"/>
                  </a:cubicBezTo>
                  <a:cubicBezTo>
                    <a:pt x="499547" y="85799"/>
                    <a:pt x="938817" y="127634"/>
                    <a:pt x="873076" y="146559"/>
                  </a:cubicBezTo>
                  <a:cubicBezTo>
                    <a:pt x="807335" y="165484"/>
                    <a:pt x="195743" y="173454"/>
                    <a:pt x="84182" y="176442"/>
                  </a:cubicBezTo>
                  <a:cubicBezTo>
                    <a:pt x="-27379" y="179430"/>
                    <a:pt x="217656" y="177438"/>
                    <a:pt x="203711" y="164489"/>
                  </a:cubicBezTo>
                  <a:cubicBezTo>
                    <a:pt x="189766" y="151540"/>
                    <a:pt x="-11442" y="109704"/>
                    <a:pt x="511" y="98747"/>
                  </a:cubicBezTo>
                  <a:cubicBezTo>
                    <a:pt x="12464" y="87790"/>
                    <a:pt x="261484" y="109704"/>
                    <a:pt x="275429" y="98747"/>
                  </a:cubicBezTo>
                  <a:cubicBezTo>
                    <a:pt x="289374" y="87790"/>
                    <a:pt x="-6461" y="24041"/>
                    <a:pt x="72229" y="9100"/>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6" name="フリーフォーム 1835">
              <a:extLst>
                <a:ext uri="{FF2B5EF4-FFF2-40B4-BE49-F238E27FC236}">
                  <a16:creationId xmlns:a16="http://schemas.microsoft.com/office/drawing/2014/main" id="{8E1E6E6F-9EB4-8765-CBD6-B231ED20DDBB}"/>
                </a:ext>
              </a:extLst>
            </p:cNvPr>
            <p:cNvSpPr/>
            <p:nvPr/>
          </p:nvSpPr>
          <p:spPr>
            <a:xfrm>
              <a:off x="5318979" y="11164036"/>
              <a:ext cx="1196933" cy="394458"/>
            </a:xfrm>
            <a:custGeom>
              <a:avLst/>
              <a:gdLst>
                <a:gd name="connsiteX0" fmla="*/ 131562 w 1196933"/>
                <a:gd name="connsiteY0" fmla="*/ 11 h 394458"/>
                <a:gd name="connsiteX1" fmla="*/ 854715 w 1196933"/>
                <a:gd name="connsiteY1" fmla="*/ 77705 h 394458"/>
                <a:gd name="connsiteX2" fmla="*/ 567845 w 1196933"/>
                <a:gd name="connsiteY2" fmla="*/ 125517 h 394458"/>
                <a:gd name="connsiteX3" fmla="*/ 1051939 w 1196933"/>
                <a:gd name="connsiteY3" fmla="*/ 280905 h 394458"/>
                <a:gd name="connsiteX4" fmla="*/ 579797 w 1196933"/>
                <a:gd name="connsiteY4" fmla="*/ 310788 h 394458"/>
                <a:gd name="connsiteX5" fmla="*/ 1189397 w 1196933"/>
                <a:gd name="connsiteY5" fmla="*/ 334693 h 394458"/>
                <a:gd name="connsiteX6" fmla="*/ 65821 w 1196933"/>
                <a:gd name="connsiteY6" fmla="*/ 394458 h 394458"/>
                <a:gd name="connsiteX7" fmla="*/ 233162 w 1196933"/>
                <a:gd name="connsiteY7" fmla="*/ 334693 h 394458"/>
                <a:gd name="connsiteX8" fmla="*/ 80 w 1196933"/>
                <a:gd name="connsiteY8" fmla="*/ 161376 h 394458"/>
                <a:gd name="connsiteX9" fmla="*/ 263045 w 1196933"/>
                <a:gd name="connsiteY9" fmla="*/ 143446 h 394458"/>
                <a:gd name="connsiteX10" fmla="*/ 125586 w 1196933"/>
                <a:gd name="connsiteY10" fmla="*/ 71729 h 394458"/>
                <a:gd name="connsiteX11" fmla="*/ 322809 w 1196933"/>
                <a:gd name="connsiteY11" fmla="*/ 71729 h 394458"/>
                <a:gd name="connsiteX12" fmla="*/ 131562 w 1196933"/>
                <a:gd name="connsiteY12" fmla="*/ 11 h 39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6933" h="394458">
                  <a:moveTo>
                    <a:pt x="131562" y="11"/>
                  </a:moveTo>
                  <a:cubicBezTo>
                    <a:pt x="220213" y="1007"/>
                    <a:pt x="782001" y="56787"/>
                    <a:pt x="854715" y="77705"/>
                  </a:cubicBezTo>
                  <a:cubicBezTo>
                    <a:pt x="927429" y="98623"/>
                    <a:pt x="534974" y="91650"/>
                    <a:pt x="567845" y="125517"/>
                  </a:cubicBezTo>
                  <a:cubicBezTo>
                    <a:pt x="600716" y="159384"/>
                    <a:pt x="1049947" y="250027"/>
                    <a:pt x="1051939" y="280905"/>
                  </a:cubicBezTo>
                  <a:cubicBezTo>
                    <a:pt x="1053931" y="311783"/>
                    <a:pt x="556887" y="301823"/>
                    <a:pt x="579797" y="310788"/>
                  </a:cubicBezTo>
                  <a:cubicBezTo>
                    <a:pt x="602707" y="319753"/>
                    <a:pt x="1275060" y="320748"/>
                    <a:pt x="1189397" y="334693"/>
                  </a:cubicBezTo>
                  <a:cubicBezTo>
                    <a:pt x="1103734" y="348638"/>
                    <a:pt x="225193" y="394458"/>
                    <a:pt x="65821" y="394458"/>
                  </a:cubicBezTo>
                  <a:cubicBezTo>
                    <a:pt x="-93551" y="394458"/>
                    <a:pt x="244119" y="373540"/>
                    <a:pt x="233162" y="334693"/>
                  </a:cubicBezTo>
                  <a:cubicBezTo>
                    <a:pt x="222205" y="295846"/>
                    <a:pt x="-4901" y="193251"/>
                    <a:pt x="80" y="161376"/>
                  </a:cubicBezTo>
                  <a:cubicBezTo>
                    <a:pt x="5060" y="129502"/>
                    <a:pt x="242127" y="158387"/>
                    <a:pt x="263045" y="143446"/>
                  </a:cubicBezTo>
                  <a:cubicBezTo>
                    <a:pt x="283963" y="128505"/>
                    <a:pt x="115625" y="83682"/>
                    <a:pt x="125586" y="71729"/>
                  </a:cubicBezTo>
                  <a:cubicBezTo>
                    <a:pt x="135547" y="59776"/>
                    <a:pt x="314841" y="81690"/>
                    <a:pt x="322809" y="71729"/>
                  </a:cubicBezTo>
                  <a:cubicBezTo>
                    <a:pt x="330778" y="61768"/>
                    <a:pt x="42911" y="-985"/>
                    <a:pt x="131562" y="11"/>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7" name="フリーフォーム 1836">
              <a:extLst>
                <a:ext uri="{FF2B5EF4-FFF2-40B4-BE49-F238E27FC236}">
                  <a16:creationId xmlns:a16="http://schemas.microsoft.com/office/drawing/2014/main" id="{776EB9E6-9FD5-AFF0-1688-21CA928DC7FD}"/>
                </a:ext>
              </a:extLst>
            </p:cNvPr>
            <p:cNvSpPr/>
            <p:nvPr/>
          </p:nvSpPr>
          <p:spPr>
            <a:xfrm>
              <a:off x="5085976" y="5988424"/>
              <a:ext cx="60628" cy="149411"/>
            </a:xfrm>
            <a:custGeom>
              <a:avLst/>
              <a:gdLst>
                <a:gd name="connsiteX0" fmla="*/ 0 w 60628"/>
                <a:gd name="connsiteY0" fmla="*/ 0 h 149411"/>
                <a:gd name="connsiteX1" fmla="*/ 59765 w 60628"/>
                <a:gd name="connsiteY1" fmla="*/ 83670 h 149411"/>
                <a:gd name="connsiteX2" fmla="*/ 29883 w 60628"/>
                <a:gd name="connsiteY2" fmla="*/ 149411 h 149411"/>
              </a:gdLst>
              <a:ahLst/>
              <a:cxnLst>
                <a:cxn ang="0">
                  <a:pos x="connsiteX0" y="connsiteY0"/>
                </a:cxn>
                <a:cxn ang="0">
                  <a:pos x="connsiteX1" y="connsiteY1"/>
                </a:cxn>
                <a:cxn ang="0">
                  <a:pos x="connsiteX2" y="connsiteY2"/>
                </a:cxn>
              </a:cxnLst>
              <a:rect l="l" t="t" r="r" b="b"/>
              <a:pathLst>
                <a:path w="60628" h="149411">
                  <a:moveTo>
                    <a:pt x="0" y="0"/>
                  </a:moveTo>
                  <a:cubicBezTo>
                    <a:pt x="27392" y="29384"/>
                    <a:pt x="54784" y="58768"/>
                    <a:pt x="59765" y="83670"/>
                  </a:cubicBezTo>
                  <a:cubicBezTo>
                    <a:pt x="64746" y="108572"/>
                    <a:pt x="47314" y="128991"/>
                    <a:pt x="29883" y="14941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8" name="フリーフォーム 1837">
              <a:extLst>
                <a:ext uri="{FF2B5EF4-FFF2-40B4-BE49-F238E27FC236}">
                  <a16:creationId xmlns:a16="http://schemas.microsoft.com/office/drawing/2014/main" id="{6176BC54-9CC0-2EC7-5B9D-46BB5A4FC678}"/>
                </a:ext>
              </a:extLst>
            </p:cNvPr>
            <p:cNvSpPr/>
            <p:nvPr/>
          </p:nvSpPr>
          <p:spPr>
            <a:xfrm>
              <a:off x="5157694" y="5878400"/>
              <a:ext cx="191247" cy="68188"/>
            </a:xfrm>
            <a:custGeom>
              <a:avLst/>
              <a:gdLst>
                <a:gd name="connsiteX0" fmla="*/ 0 w 191247"/>
                <a:gd name="connsiteY0" fmla="*/ 68188 h 68188"/>
                <a:gd name="connsiteX1" fmla="*/ 131482 w 191247"/>
                <a:gd name="connsiteY1" fmla="*/ 2447 h 68188"/>
                <a:gd name="connsiteX2" fmla="*/ 191247 w 191247"/>
                <a:gd name="connsiteY2" fmla="*/ 20376 h 68188"/>
              </a:gdLst>
              <a:ahLst/>
              <a:cxnLst>
                <a:cxn ang="0">
                  <a:pos x="connsiteX0" y="connsiteY0"/>
                </a:cxn>
                <a:cxn ang="0">
                  <a:pos x="connsiteX1" y="connsiteY1"/>
                </a:cxn>
                <a:cxn ang="0">
                  <a:pos x="connsiteX2" y="connsiteY2"/>
                </a:cxn>
              </a:cxnLst>
              <a:rect l="l" t="t" r="r" b="b"/>
              <a:pathLst>
                <a:path w="191247" h="68188">
                  <a:moveTo>
                    <a:pt x="0" y="68188"/>
                  </a:moveTo>
                  <a:cubicBezTo>
                    <a:pt x="49804" y="39302"/>
                    <a:pt x="99608" y="10416"/>
                    <a:pt x="131482" y="2447"/>
                  </a:cubicBezTo>
                  <a:cubicBezTo>
                    <a:pt x="163356" y="-5522"/>
                    <a:pt x="177301" y="7427"/>
                    <a:pt x="191247" y="20376"/>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9" name="フリーフォーム 1838">
              <a:extLst>
                <a:ext uri="{FF2B5EF4-FFF2-40B4-BE49-F238E27FC236}">
                  <a16:creationId xmlns:a16="http://schemas.microsoft.com/office/drawing/2014/main" id="{118159BA-2D87-365A-264C-70D41EDFA668}"/>
                </a:ext>
              </a:extLst>
            </p:cNvPr>
            <p:cNvSpPr/>
            <p:nvPr/>
          </p:nvSpPr>
          <p:spPr>
            <a:xfrm>
              <a:off x="4697506" y="5958541"/>
              <a:ext cx="245035" cy="30557"/>
            </a:xfrm>
            <a:custGeom>
              <a:avLst/>
              <a:gdLst>
                <a:gd name="connsiteX0" fmla="*/ 0 w 245035"/>
                <a:gd name="connsiteY0" fmla="*/ 0 h 30557"/>
                <a:gd name="connsiteX1" fmla="*/ 101600 w 245035"/>
                <a:gd name="connsiteY1" fmla="*/ 29883 h 30557"/>
                <a:gd name="connsiteX2" fmla="*/ 245035 w 245035"/>
                <a:gd name="connsiteY2" fmla="*/ 17930 h 30557"/>
              </a:gdLst>
              <a:ahLst/>
              <a:cxnLst>
                <a:cxn ang="0">
                  <a:pos x="connsiteX0" y="connsiteY0"/>
                </a:cxn>
                <a:cxn ang="0">
                  <a:pos x="connsiteX1" y="connsiteY1"/>
                </a:cxn>
                <a:cxn ang="0">
                  <a:pos x="connsiteX2" y="connsiteY2"/>
                </a:cxn>
              </a:cxnLst>
              <a:rect l="l" t="t" r="r" b="b"/>
              <a:pathLst>
                <a:path w="245035" h="30557">
                  <a:moveTo>
                    <a:pt x="0" y="0"/>
                  </a:moveTo>
                  <a:cubicBezTo>
                    <a:pt x="30380" y="13447"/>
                    <a:pt x="60761" y="26895"/>
                    <a:pt x="101600" y="29883"/>
                  </a:cubicBezTo>
                  <a:cubicBezTo>
                    <a:pt x="142439" y="32871"/>
                    <a:pt x="193737" y="25400"/>
                    <a:pt x="245035" y="1793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0" name="フリーフォーム 1839">
              <a:extLst>
                <a:ext uri="{FF2B5EF4-FFF2-40B4-BE49-F238E27FC236}">
                  <a16:creationId xmlns:a16="http://schemas.microsoft.com/office/drawing/2014/main" id="{E04062E5-9BA4-2166-D483-F9BE38139116}"/>
                </a:ext>
              </a:extLst>
            </p:cNvPr>
            <p:cNvSpPr/>
            <p:nvPr/>
          </p:nvSpPr>
          <p:spPr>
            <a:xfrm>
              <a:off x="4996329" y="6054165"/>
              <a:ext cx="35904" cy="179294"/>
            </a:xfrm>
            <a:custGeom>
              <a:avLst/>
              <a:gdLst>
                <a:gd name="connsiteX0" fmla="*/ 0 w 35904"/>
                <a:gd name="connsiteY0" fmla="*/ 0 h 179294"/>
                <a:gd name="connsiteX1" fmla="*/ 35859 w 35904"/>
                <a:gd name="connsiteY1" fmla="*/ 101600 h 179294"/>
                <a:gd name="connsiteX2" fmla="*/ 5977 w 35904"/>
                <a:gd name="connsiteY2" fmla="*/ 179294 h 179294"/>
              </a:gdLst>
              <a:ahLst/>
              <a:cxnLst>
                <a:cxn ang="0">
                  <a:pos x="connsiteX0" y="connsiteY0"/>
                </a:cxn>
                <a:cxn ang="0">
                  <a:pos x="connsiteX1" y="connsiteY1"/>
                </a:cxn>
                <a:cxn ang="0">
                  <a:pos x="connsiteX2" y="connsiteY2"/>
                </a:cxn>
              </a:cxnLst>
              <a:rect l="l" t="t" r="r" b="b"/>
              <a:pathLst>
                <a:path w="35904" h="179294">
                  <a:moveTo>
                    <a:pt x="0" y="0"/>
                  </a:moveTo>
                  <a:cubicBezTo>
                    <a:pt x="17431" y="35859"/>
                    <a:pt x="34863" y="71718"/>
                    <a:pt x="35859" y="101600"/>
                  </a:cubicBezTo>
                  <a:cubicBezTo>
                    <a:pt x="36855" y="131482"/>
                    <a:pt x="21416" y="155388"/>
                    <a:pt x="5977" y="17929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1" name="フリーフォーム 1840">
              <a:extLst>
                <a:ext uri="{FF2B5EF4-FFF2-40B4-BE49-F238E27FC236}">
                  <a16:creationId xmlns:a16="http://schemas.microsoft.com/office/drawing/2014/main" id="{F3243309-6E6F-C834-6E56-0FF0A81C96E9}"/>
                </a:ext>
              </a:extLst>
            </p:cNvPr>
            <p:cNvSpPr/>
            <p:nvPr/>
          </p:nvSpPr>
          <p:spPr>
            <a:xfrm>
              <a:off x="3101345" y="5776610"/>
              <a:ext cx="1326569" cy="330948"/>
            </a:xfrm>
            <a:custGeom>
              <a:avLst/>
              <a:gdLst>
                <a:gd name="connsiteX0" fmla="*/ 125949 w 1326569"/>
                <a:gd name="connsiteY0" fmla="*/ 2637 h 330948"/>
                <a:gd name="connsiteX1" fmla="*/ 801290 w 1326569"/>
                <a:gd name="connsiteY1" fmla="*/ 86308 h 330948"/>
                <a:gd name="connsiteX2" fmla="*/ 669808 w 1326569"/>
                <a:gd name="connsiteY2" fmla="*/ 86308 h 330948"/>
                <a:gd name="connsiteX3" fmla="*/ 1124020 w 1326569"/>
                <a:gd name="connsiteY3" fmla="*/ 80331 h 330948"/>
                <a:gd name="connsiteX4" fmla="*/ 1112067 w 1326569"/>
                <a:gd name="connsiteY4" fmla="*/ 20566 h 330948"/>
                <a:gd name="connsiteX5" fmla="*/ 1315267 w 1326569"/>
                <a:gd name="connsiteY5" fmla="*/ 313414 h 330948"/>
                <a:gd name="connsiteX6" fmla="*/ 1195737 w 1326569"/>
                <a:gd name="connsiteY6" fmla="*/ 295484 h 330948"/>
                <a:gd name="connsiteX7" fmla="*/ 341102 w 1326569"/>
                <a:gd name="connsiteY7" fmla="*/ 277555 h 330948"/>
                <a:gd name="connsiteX8" fmla="*/ 520396 w 1326569"/>
                <a:gd name="connsiteY8" fmla="*/ 271578 h 330948"/>
                <a:gd name="connsiteX9" fmla="*/ 443 w 1326569"/>
                <a:gd name="connsiteY9" fmla="*/ 134119 h 330948"/>
                <a:gd name="connsiteX10" fmla="*/ 424773 w 1326569"/>
                <a:gd name="connsiteY10" fmla="*/ 199861 h 330948"/>
                <a:gd name="connsiteX11" fmla="*/ 125949 w 1326569"/>
                <a:gd name="connsiteY11" fmla="*/ 2637 h 330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26569" h="330948">
                  <a:moveTo>
                    <a:pt x="125949" y="2637"/>
                  </a:moveTo>
                  <a:cubicBezTo>
                    <a:pt x="188702" y="-16288"/>
                    <a:pt x="710647" y="72363"/>
                    <a:pt x="801290" y="86308"/>
                  </a:cubicBezTo>
                  <a:cubicBezTo>
                    <a:pt x="891933" y="100253"/>
                    <a:pt x="669808" y="86308"/>
                    <a:pt x="669808" y="86308"/>
                  </a:cubicBezTo>
                  <a:lnTo>
                    <a:pt x="1124020" y="80331"/>
                  </a:lnTo>
                  <a:cubicBezTo>
                    <a:pt x="1197730" y="69374"/>
                    <a:pt x="1080193" y="-18281"/>
                    <a:pt x="1112067" y="20566"/>
                  </a:cubicBezTo>
                  <a:cubicBezTo>
                    <a:pt x="1143941" y="59413"/>
                    <a:pt x="1301322" y="267594"/>
                    <a:pt x="1315267" y="313414"/>
                  </a:cubicBezTo>
                  <a:cubicBezTo>
                    <a:pt x="1329212" y="359234"/>
                    <a:pt x="1358098" y="301460"/>
                    <a:pt x="1195737" y="295484"/>
                  </a:cubicBezTo>
                  <a:cubicBezTo>
                    <a:pt x="1033376" y="289508"/>
                    <a:pt x="453659" y="281539"/>
                    <a:pt x="341102" y="277555"/>
                  </a:cubicBezTo>
                  <a:cubicBezTo>
                    <a:pt x="228545" y="273571"/>
                    <a:pt x="577172" y="295484"/>
                    <a:pt x="520396" y="271578"/>
                  </a:cubicBezTo>
                  <a:cubicBezTo>
                    <a:pt x="463620" y="247672"/>
                    <a:pt x="16380" y="146072"/>
                    <a:pt x="443" y="134119"/>
                  </a:cubicBezTo>
                  <a:cubicBezTo>
                    <a:pt x="-15494" y="122166"/>
                    <a:pt x="402859" y="219782"/>
                    <a:pt x="424773" y="199861"/>
                  </a:cubicBezTo>
                  <a:cubicBezTo>
                    <a:pt x="446687" y="179940"/>
                    <a:pt x="63196" y="21562"/>
                    <a:pt x="125949" y="2637"/>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2" name="フリーフォーム 1841">
              <a:extLst>
                <a:ext uri="{FF2B5EF4-FFF2-40B4-BE49-F238E27FC236}">
                  <a16:creationId xmlns:a16="http://schemas.microsoft.com/office/drawing/2014/main" id="{2E3F112B-7D78-9804-5F4A-2B734007ABCD}"/>
                </a:ext>
              </a:extLst>
            </p:cNvPr>
            <p:cNvSpPr/>
            <p:nvPr/>
          </p:nvSpPr>
          <p:spPr>
            <a:xfrm>
              <a:off x="5265271" y="5566271"/>
              <a:ext cx="233082" cy="111376"/>
            </a:xfrm>
            <a:custGeom>
              <a:avLst/>
              <a:gdLst>
                <a:gd name="connsiteX0" fmla="*/ 0 w 233082"/>
                <a:gd name="connsiteY0" fmla="*/ 111376 h 111376"/>
                <a:gd name="connsiteX1" fmla="*/ 107576 w 233082"/>
                <a:gd name="connsiteY1" fmla="*/ 9776 h 111376"/>
                <a:gd name="connsiteX2" fmla="*/ 233082 w 233082"/>
                <a:gd name="connsiteY2" fmla="*/ 9776 h 111376"/>
              </a:gdLst>
              <a:ahLst/>
              <a:cxnLst>
                <a:cxn ang="0">
                  <a:pos x="connsiteX0" y="connsiteY0"/>
                </a:cxn>
                <a:cxn ang="0">
                  <a:pos x="connsiteX1" y="connsiteY1"/>
                </a:cxn>
                <a:cxn ang="0">
                  <a:pos x="connsiteX2" y="connsiteY2"/>
                </a:cxn>
              </a:cxnLst>
              <a:rect l="l" t="t" r="r" b="b"/>
              <a:pathLst>
                <a:path w="233082" h="111376">
                  <a:moveTo>
                    <a:pt x="0" y="111376"/>
                  </a:moveTo>
                  <a:cubicBezTo>
                    <a:pt x="34364" y="69042"/>
                    <a:pt x="68729" y="26709"/>
                    <a:pt x="107576" y="9776"/>
                  </a:cubicBezTo>
                  <a:cubicBezTo>
                    <a:pt x="146423" y="-7157"/>
                    <a:pt x="189752" y="1309"/>
                    <a:pt x="233082" y="9776"/>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3" name="フリーフォーム 1842">
              <a:extLst>
                <a:ext uri="{FF2B5EF4-FFF2-40B4-BE49-F238E27FC236}">
                  <a16:creationId xmlns:a16="http://schemas.microsoft.com/office/drawing/2014/main" id="{70964C41-66AF-760F-8CAA-69A91F837572}"/>
                </a:ext>
              </a:extLst>
            </p:cNvPr>
            <p:cNvSpPr/>
            <p:nvPr/>
          </p:nvSpPr>
          <p:spPr>
            <a:xfrm>
              <a:off x="4219388" y="5723451"/>
              <a:ext cx="615577" cy="62285"/>
            </a:xfrm>
            <a:custGeom>
              <a:avLst/>
              <a:gdLst>
                <a:gd name="connsiteX0" fmla="*/ 0 w 615577"/>
                <a:gd name="connsiteY0" fmla="*/ 19937 h 62285"/>
                <a:gd name="connsiteX1" fmla="*/ 233083 w 615577"/>
                <a:gd name="connsiteY1" fmla="*/ 2008 h 62285"/>
                <a:gd name="connsiteX2" fmla="*/ 412377 w 615577"/>
                <a:gd name="connsiteY2" fmla="*/ 61773 h 62285"/>
                <a:gd name="connsiteX3" fmla="*/ 615577 w 615577"/>
                <a:gd name="connsiteY3" fmla="*/ 25914 h 62285"/>
              </a:gdLst>
              <a:ahLst/>
              <a:cxnLst>
                <a:cxn ang="0">
                  <a:pos x="connsiteX0" y="connsiteY0"/>
                </a:cxn>
                <a:cxn ang="0">
                  <a:pos x="connsiteX1" y="connsiteY1"/>
                </a:cxn>
                <a:cxn ang="0">
                  <a:pos x="connsiteX2" y="connsiteY2"/>
                </a:cxn>
                <a:cxn ang="0">
                  <a:pos x="connsiteX3" y="connsiteY3"/>
                </a:cxn>
              </a:cxnLst>
              <a:rect l="l" t="t" r="r" b="b"/>
              <a:pathLst>
                <a:path w="615577" h="62285">
                  <a:moveTo>
                    <a:pt x="0" y="19937"/>
                  </a:moveTo>
                  <a:cubicBezTo>
                    <a:pt x="82177" y="7486"/>
                    <a:pt x="164354" y="-4965"/>
                    <a:pt x="233083" y="2008"/>
                  </a:cubicBezTo>
                  <a:cubicBezTo>
                    <a:pt x="301812" y="8981"/>
                    <a:pt x="348628" y="57789"/>
                    <a:pt x="412377" y="61773"/>
                  </a:cubicBezTo>
                  <a:cubicBezTo>
                    <a:pt x="476126" y="65757"/>
                    <a:pt x="545851" y="45835"/>
                    <a:pt x="615577" y="25914"/>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4" name="フリーフォーム 1843">
              <a:extLst>
                <a:ext uri="{FF2B5EF4-FFF2-40B4-BE49-F238E27FC236}">
                  <a16:creationId xmlns:a16="http://schemas.microsoft.com/office/drawing/2014/main" id="{76F65EBB-B087-C16B-1059-302B04235CA5}"/>
                </a:ext>
              </a:extLst>
            </p:cNvPr>
            <p:cNvSpPr/>
            <p:nvPr/>
          </p:nvSpPr>
          <p:spPr>
            <a:xfrm>
              <a:off x="4398037" y="5563421"/>
              <a:ext cx="1171522" cy="999235"/>
            </a:xfrm>
            <a:custGeom>
              <a:avLst/>
              <a:gdLst>
                <a:gd name="connsiteX0" fmla="*/ 24551 w 1171522"/>
                <a:gd name="connsiteY0" fmla="*/ 245708 h 999235"/>
                <a:gd name="connsiteX1" fmla="*/ 753681 w 1171522"/>
                <a:gd name="connsiteY1" fmla="*/ 78367 h 999235"/>
                <a:gd name="connsiteX2" fmla="*/ 658057 w 1171522"/>
                <a:gd name="connsiteY2" fmla="*/ 173991 h 999235"/>
                <a:gd name="connsiteX3" fmla="*/ 909069 w 1171522"/>
                <a:gd name="connsiteY3" fmla="*/ 673 h 999235"/>
                <a:gd name="connsiteX4" fmla="*/ 921022 w 1171522"/>
                <a:gd name="connsiteY4" fmla="*/ 120203 h 999235"/>
                <a:gd name="connsiteX5" fmla="*/ 1100316 w 1171522"/>
                <a:gd name="connsiteY5" fmla="*/ 275591 h 999235"/>
                <a:gd name="connsiteX6" fmla="*/ 1022622 w 1171522"/>
                <a:gd name="connsiteY6" fmla="*/ 508673 h 999235"/>
                <a:gd name="connsiteX7" fmla="*/ 1160081 w 1171522"/>
                <a:gd name="connsiteY7" fmla="*/ 622226 h 999235"/>
                <a:gd name="connsiteX8" fmla="*/ 670010 w 1171522"/>
                <a:gd name="connsiteY8" fmla="*/ 944955 h 999235"/>
                <a:gd name="connsiteX9" fmla="*/ 801492 w 1171522"/>
                <a:gd name="connsiteY9" fmla="*/ 980814 h 999235"/>
                <a:gd name="connsiteX10" fmla="*/ 185916 w 1171522"/>
                <a:gd name="connsiteY10" fmla="*/ 753708 h 999235"/>
                <a:gd name="connsiteX11" fmla="*/ 598292 w 1171522"/>
                <a:gd name="connsiteY11" fmla="*/ 837379 h 999235"/>
                <a:gd name="connsiteX12" fmla="*/ 287516 w 1171522"/>
                <a:gd name="connsiteY12" fmla="*/ 640155 h 999235"/>
                <a:gd name="connsiteX13" fmla="*/ 478763 w 1171522"/>
                <a:gd name="connsiteY13" fmla="*/ 538555 h 999235"/>
                <a:gd name="connsiteX14" fmla="*/ 191892 w 1171522"/>
                <a:gd name="connsiteY14" fmla="*/ 371214 h 999235"/>
                <a:gd name="connsiteX15" fmla="*/ 472787 w 1171522"/>
                <a:gd name="connsiteY15" fmla="*/ 287544 h 999235"/>
                <a:gd name="connsiteX16" fmla="*/ 197869 w 1171522"/>
                <a:gd name="connsiteY16" fmla="*/ 281567 h 999235"/>
                <a:gd name="connsiteX17" fmla="*/ 24551 w 1171522"/>
                <a:gd name="connsiteY17" fmla="*/ 245708 h 99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1522" h="999235">
                  <a:moveTo>
                    <a:pt x="24551" y="245708"/>
                  </a:moveTo>
                  <a:cubicBezTo>
                    <a:pt x="117186" y="211841"/>
                    <a:pt x="648097" y="90320"/>
                    <a:pt x="753681" y="78367"/>
                  </a:cubicBezTo>
                  <a:cubicBezTo>
                    <a:pt x="859265" y="66414"/>
                    <a:pt x="632159" y="186940"/>
                    <a:pt x="658057" y="173991"/>
                  </a:cubicBezTo>
                  <a:cubicBezTo>
                    <a:pt x="683955" y="161042"/>
                    <a:pt x="865242" y="9638"/>
                    <a:pt x="909069" y="673"/>
                  </a:cubicBezTo>
                  <a:cubicBezTo>
                    <a:pt x="952897" y="-8292"/>
                    <a:pt x="889147" y="74383"/>
                    <a:pt x="921022" y="120203"/>
                  </a:cubicBezTo>
                  <a:cubicBezTo>
                    <a:pt x="952897" y="166023"/>
                    <a:pt x="1083383" y="210846"/>
                    <a:pt x="1100316" y="275591"/>
                  </a:cubicBezTo>
                  <a:cubicBezTo>
                    <a:pt x="1117249" y="340336"/>
                    <a:pt x="1012661" y="450901"/>
                    <a:pt x="1022622" y="508673"/>
                  </a:cubicBezTo>
                  <a:cubicBezTo>
                    <a:pt x="1032583" y="566445"/>
                    <a:pt x="1218850" y="549512"/>
                    <a:pt x="1160081" y="622226"/>
                  </a:cubicBezTo>
                  <a:cubicBezTo>
                    <a:pt x="1101312" y="694940"/>
                    <a:pt x="729775" y="885190"/>
                    <a:pt x="670010" y="944955"/>
                  </a:cubicBezTo>
                  <a:cubicBezTo>
                    <a:pt x="610245" y="1004720"/>
                    <a:pt x="882174" y="1012688"/>
                    <a:pt x="801492" y="980814"/>
                  </a:cubicBezTo>
                  <a:cubicBezTo>
                    <a:pt x="720810" y="948940"/>
                    <a:pt x="219783" y="777614"/>
                    <a:pt x="185916" y="753708"/>
                  </a:cubicBezTo>
                  <a:cubicBezTo>
                    <a:pt x="152049" y="729802"/>
                    <a:pt x="581359" y="856305"/>
                    <a:pt x="598292" y="837379"/>
                  </a:cubicBezTo>
                  <a:cubicBezTo>
                    <a:pt x="615225" y="818453"/>
                    <a:pt x="307438" y="689959"/>
                    <a:pt x="287516" y="640155"/>
                  </a:cubicBezTo>
                  <a:cubicBezTo>
                    <a:pt x="267595" y="590351"/>
                    <a:pt x="494700" y="583379"/>
                    <a:pt x="478763" y="538555"/>
                  </a:cubicBezTo>
                  <a:cubicBezTo>
                    <a:pt x="462826" y="493732"/>
                    <a:pt x="192888" y="413049"/>
                    <a:pt x="191892" y="371214"/>
                  </a:cubicBezTo>
                  <a:cubicBezTo>
                    <a:pt x="190896" y="329379"/>
                    <a:pt x="471791" y="302485"/>
                    <a:pt x="472787" y="287544"/>
                  </a:cubicBezTo>
                  <a:cubicBezTo>
                    <a:pt x="473783" y="272603"/>
                    <a:pt x="269587" y="286547"/>
                    <a:pt x="197869" y="281567"/>
                  </a:cubicBezTo>
                  <a:cubicBezTo>
                    <a:pt x="126151" y="276587"/>
                    <a:pt x="-68084" y="279575"/>
                    <a:pt x="24551" y="24570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5" name="フリーフォーム 1844">
              <a:extLst>
                <a:ext uri="{FF2B5EF4-FFF2-40B4-BE49-F238E27FC236}">
                  <a16:creationId xmlns:a16="http://schemas.microsoft.com/office/drawing/2014/main" id="{FD149C3D-1CF5-4878-6BB4-620FC65F19D6}"/>
                </a:ext>
              </a:extLst>
            </p:cNvPr>
            <p:cNvSpPr/>
            <p:nvPr/>
          </p:nvSpPr>
          <p:spPr>
            <a:xfrm>
              <a:off x="4409068" y="5679451"/>
              <a:ext cx="908225" cy="792066"/>
            </a:xfrm>
            <a:custGeom>
              <a:avLst/>
              <a:gdLst>
                <a:gd name="connsiteX0" fmla="*/ 43403 w 908225"/>
                <a:gd name="connsiteY0" fmla="*/ 4173 h 792066"/>
                <a:gd name="connsiteX1" fmla="*/ 664956 w 908225"/>
                <a:gd name="connsiteY1" fmla="*/ 243231 h 792066"/>
                <a:gd name="connsiteX2" fmla="*/ 658979 w 908225"/>
                <a:gd name="connsiteY2" fmla="*/ 452408 h 792066"/>
                <a:gd name="connsiteX3" fmla="*/ 892061 w 908225"/>
                <a:gd name="connsiteY3" fmla="*/ 787090 h 792066"/>
                <a:gd name="connsiteX4" fmla="*/ 145003 w 908225"/>
                <a:gd name="connsiteY4" fmla="*/ 637678 h 792066"/>
                <a:gd name="connsiteX5" fmla="*/ 174885 w 908225"/>
                <a:gd name="connsiteY5" fmla="*/ 428502 h 792066"/>
                <a:gd name="connsiteX6" fmla="*/ 91214 w 908225"/>
                <a:gd name="connsiteY6" fmla="*/ 195420 h 792066"/>
                <a:gd name="connsiteX7" fmla="*/ 378085 w 908225"/>
                <a:gd name="connsiteY7" fmla="*/ 308973 h 792066"/>
                <a:gd name="connsiteX8" fmla="*/ 85238 w 908225"/>
                <a:gd name="connsiteY8" fmla="*/ 105773 h 792066"/>
                <a:gd name="connsiteX9" fmla="*/ 43403 w 908225"/>
                <a:gd name="connsiteY9" fmla="*/ 4173 h 79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8225" h="792066">
                  <a:moveTo>
                    <a:pt x="43403" y="4173"/>
                  </a:moveTo>
                  <a:cubicBezTo>
                    <a:pt x="140023" y="27083"/>
                    <a:pt x="562360" y="168525"/>
                    <a:pt x="664956" y="243231"/>
                  </a:cubicBezTo>
                  <a:cubicBezTo>
                    <a:pt x="767552" y="317937"/>
                    <a:pt x="621128" y="361765"/>
                    <a:pt x="658979" y="452408"/>
                  </a:cubicBezTo>
                  <a:cubicBezTo>
                    <a:pt x="696830" y="543051"/>
                    <a:pt x="977724" y="756212"/>
                    <a:pt x="892061" y="787090"/>
                  </a:cubicBezTo>
                  <a:cubicBezTo>
                    <a:pt x="806398" y="817968"/>
                    <a:pt x="264532" y="697443"/>
                    <a:pt x="145003" y="637678"/>
                  </a:cubicBezTo>
                  <a:cubicBezTo>
                    <a:pt x="25474" y="577913"/>
                    <a:pt x="183850" y="502212"/>
                    <a:pt x="174885" y="428502"/>
                  </a:cubicBezTo>
                  <a:cubicBezTo>
                    <a:pt x="165920" y="354792"/>
                    <a:pt x="57347" y="215342"/>
                    <a:pt x="91214" y="195420"/>
                  </a:cubicBezTo>
                  <a:cubicBezTo>
                    <a:pt x="125081" y="175499"/>
                    <a:pt x="379081" y="323914"/>
                    <a:pt x="378085" y="308973"/>
                  </a:cubicBezTo>
                  <a:cubicBezTo>
                    <a:pt x="377089" y="294032"/>
                    <a:pt x="136038" y="153585"/>
                    <a:pt x="85238" y="105773"/>
                  </a:cubicBezTo>
                  <a:cubicBezTo>
                    <a:pt x="34438" y="57961"/>
                    <a:pt x="-53217" y="-18737"/>
                    <a:pt x="43403" y="417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6" name="フリーフォーム 1845">
              <a:extLst>
                <a:ext uri="{FF2B5EF4-FFF2-40B4-BE49-F238E27FC236}">
                  <a16:creationId xmlns:a16="http://schemas.microsoft.com/office/drawing/2014/main" id="{6CF77F90-B859-E002-3E48-B824AAF92CDD}"/>
                </a:ext>
              </a:extLst>
            </p:cNvPr>
            <p:cNvSpPr/>
            <p:nvPr/>
          </p:nvSpPr>
          <p:spPr>
            <a:xfrm>
              <a:off x="4362816" y="9354303"/>
              <a:ext cx="441791" cy="1920097"/>
            </a:xfrm>
            <a:custGeom>
              <a:avLst/>
              <a:gdLst>
                <a:gd name="connsiteX0" fmla="*/ 125513 w 441791"/>
                <a:gd name="connsiteY0" fmla="*/ 58638 h 1920097"/>
                <a:gd name="connsiteX1" fmla="*/ 77702 w 441791"/>
                <a:gd name="connsiteY1" fmla="*/ 1056709 h 1920097"/>
                <a:gd name="connsiteX2" fmla="*/ 119537 w 441791"/>
                <a:gd name="connsiteY2" fmla="*/ 877415 h 1920097"/>
                <a:gd name="connsiteX3" fmla="*/ 101608 w 441791"/>
                <a:gd name="connsiteY3" fmla="*/ 1313697 h 1920097"/>
                <a:gd name="connsiteX4" fmla="*/ 8 w 441791"/>
                <a:gd name="connsiteY4" fmla="*/ 1666309 h 1920097"/>
                <a:gd name="connsiteX5" fmla="*/ 107584 w 441791"/>
                <a:gd name="connsiteY5" fmla="*/ 1463109 h 1920097"/>
                <a:gd name="connsiteX6" fmla="*/ 268949 w 441791"/>
                <a:gd name="connsiteY6" fmla="*/ 1732050 h 1920097"/>
                <a:gd name="connsiteX7" fmla="*/ 352619 w 441791"/>
                <a:gd name="connsiteY7" fmla="*/ 1636426 h 1920097"/>
                <a:gd name="connsiteX8" fmla="*/ 376525 w 441791"/>
                <a:gd name="connsiteY8" fmla="*/ 1839626 h 1920097"/>
                <a:gd name="connsiteX9" fmla="*/ 406408 w 441791"/>
                <a:gd name="connsiteY9" fmla="*/ 88521 h 1920097"/>
                <a:gd name="connsiteX10" fmla="*/ 436290 w 441791"/>
                <a:gd name="connsiteY10" fmla="*/ 757885 h 1920097"/>
                <a:gd name="connsiteX11" fmla="*/ 286878 w 441791"/>
                <a:gd name="connsiteY11" fmla="*/ 4850 h 1920097"/>
                <a:gd name="connsiteX12" fmla="*/ 334690 w 441791"/>
                <a:gd name="connsiteY12" fmla="*/ 417226 h 1920097"/>
                <a:gd name="connsiteX13" fmla="*/ 125513 w 441791"/>
                <a:gd name="connsiteY13" fmla="*/ 58638 h 192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1791" h="1920097">
                  <a:moveTo>
                    <a:pt x="125513" y="58638"/>
                  </a:moveTo>
                  <a:cubicBezTo>
                    <a:pt x="82682" y="165218"/>
                    <a:pt x="78698" y="920246"/>
                    <a:pt x="77702" y="1056709"/>
                  </a:cubicBezTo>
                  <a:cubicBezTo>
                    <a:pt x="76706" y="1193172"/>
                    <a:pt x="115553" y="834584"/>
                    <a:pt x="119537" y="877415"/>
                  </a:cubicBezTo>
                  <a:cubicBezTo>
                    <a:pt x="123521" y="920246"/>
                    <a:pt x="121529" y="1182215"/>
                    <a:pt x="101608" y="1313697"/>
                  </a:cubicBezTo>
                  <a:cubicBezTo>
                    <a:pt x="81687" y="1445179"/>
                    <a:pt x="-988" y="1641407"/>
                    <a:pt x="8" y="1666309"/>
                  </a:cubicBezTo>
                  <a:cubicBezTo>
                    <a:pt x="1004" y="1691211"/>
                    <a:pt x="62761" y="1452152"/>
                    <a:pt x="107584" y="1463109"/>
                  </a:cubicBezTo>
                  <a:cubicBezTo>
                    <a:pt x="152407" y="1474066"/>
                    <a:pt x="228110" y="1703164"/>
                    <a:pt x="268949" y="1732050"/>
                  </a:cubicBezTo>
                  <a:cubicBezTo>
                    <a:pt x="309788" y="1760936"/>
                    <a:pt x="334690" y="1618497"/>
                    <a:pt x="352619" y="1636426"/>
                  </a:cubicBezTo>
                  <a:cubicBezTo>
                    <a:pt x="370548" y="1654355"/>
                    <a:pt x="367560" y="2097610"/>
                    <a:pt x="376525" y="1839626"/>
                  </a:cubicBezTo>
                  <a:cubicBezTo>
                    <a:pt x="385490" y="1581642"/>
                    <a:pt x="396447" y="268811"/>
                    <a:pt x="406408" y="88521"/>
                  </a:cubicBezTo>
                  <a:cubicBezTo>
                    <a:pt x="416369" y="-91769"/>
                    <a:pt x="456212" y="771830"/>
                    <a:pt x="436290" y="757885"/>
                  </a:cubicBezTo>
                  <a:cubicBezTo>
                    <a:pt x="416368" y="743940"/>
                    <a:pt x="303811" y="61627"/>
                    <a:pt x="286878" y="4850"/>
                  </a:cubicBezTo>
                  <a:cubicBezTo>
                    <a:pt x="269945" y="-51927"/>
                    <a:pt x="357600" y="408261"/>
                    <a:pt x="334690" y="417226"/>
                  </a:cubicBezTo>
                  <a:cubicBezTo>
                    <a:pt x="311780" y="426191"/>
                    <a:pt x="168344" y="-47942"/>
                    <a:pt x="125513" y="5863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7" name="フリーフォーム 1846">
              <a:extLst>
                <a:ext uri="{FF2B5EF4-FFF2-40B4-BE49-F238E27FC236}">
                  <a16:creationId xmlns:a16="http://schemas.microsoft.com/office/drawing/2014/main" id="{FCB68307-ECB8-D6E4-64B2-8C46288B3CAC}"/>
                </a:ext>
              </a:extLst>
            </p:cNvPr>
            <p:cNvSpPr/>
            <p:nvPr/>
          </p:nvSpPr>
          <p:spPr>
            <a:xfrm>
              <a:off x="4287955" y="9332992"/>
              <a:ext cx="567497" cy="1909126"/>
            </a:xfrm>
            <a:custGeom>
              <a:avLst/>
              <a:gdLst>
                <a:gd name="connsiteX0" fmla="*/ 182445 w 567497"/>
                <a:gd name="connsiteY0" fmla="*/ 139714 h 1909126"/>
                <a:gd name="connsiteX1" fmla="*/ 164516 w 567497"/>
                <a:gd name="connsiteY1" fmla="*/ 904702 h 1909126"/>
                <a:gd name="connsiteX2" fmla="*/ 146586 w 567497"/>
                <a:gd name="connsiteY2" fmla="*/ 1281220 h 1909126"/>
                <a:gd name="connsiteX3" fmla="*/ 206351 w 567497"/>
                <a:gd name="connsiteY3" fmla="*/ 1227432 h 1909126"/>
                <a:gd name="connsiteX4" fmla="*/ 3151 w 567497"/>
                <a:gd name="connsiteY4" fmla="*/ 1735432 h 1909126"/>
                <a:gd name="connsiteX5" fmla="*/ 104751 w 567497"/>
                <a:gd name="connsiteY5" fmla="*/ 1735432 h 1909126"/>
                <a:gd name="connsiteX6" fmla="*/ 391621 w 567497"/>
                <a:gd name="connsiteY6" fmla="*/ 1908749 h 1909126"/>
                <a:gd name="connsiteX7" fmla="*/ 481269 w 567497"/>
                <a:gd name="connsiteY7" fmla="*/ 1681643 h 1909126"/>
                <a:gd name="connsiteX8" fmla="*/ 511151 w 567497"/>
                <a:gd name="connsiteY8" fmla="*/ 1753361 h 1909126"/>
                <a:gd name="connsiteX9" fmla="*/ 564939 w 567497"/>
                <a:gd name="connsiteY9" fmla="*/ 133737 h 1909126"/>
                <a:gd name="connsiteX10" fmla="*/ 421504 w 567497"/>
                <a:gd name="connsiteY10" fmla="*/ 641737 h 1909126"/>
                <a:gd name="connsiteX11" fmla="*/ 367716 w 567497"/>
                <a:gd name="connsiteY11" fmla="*/ 205455 h 1909126"/>
                <a:gd name="connsiteX12" fmla="*/ 343810 w 567497"/>
                <a:gd name="connsiteY12" fmla="*/ 462443 h 1909126"/>
                <a:gd name="connsiteX13" fmla="*/ 343810 w 567497"/>
                <a:gd name="connsiteY13" fmla="*/ 50067 h 1909126"/>
                <a:gd name="connsiteX14" fmla="*/ 158539 w 567497"/>
                <a:gd name="connsiteY14" fmla="*/ 26161 h 1909126"/>
                <a:gd name="connsiteX15" fmla="*/ 331857 w 567497"/>
                <a:gd name="connsiteY15" fmla="*/ 223384 h 1909126"/>
                <a:gd name="connsiteX16" fmla="*/ 182445 w 567497"/>
                <a:gd name="connsiteY16" fmla="*/ 139714 h 19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7497" h="1909126">
                  <a:moveTo>
                    <a:pt x="182445" y="139714"/>
                  </a:moveTo>
                  <a:cubicBezTo>
                    <a:pt x="154555" y="253267"/>
                    <a:pt x="170492" y="714451"/>
                    <a:pt x="164516" y="904702"/>
                  </a:cubicBezTo>
                  <a:cubicBezTo>
                    <a:pt x="158540" y="1094953"/>
                    <a:pt x="139613" y="1227432"/>
                    <a:pt x="146586" y="1281220"/>
                  </a:cubicBezTo>
                  <a:cubicBezTo>
                    <a:pt x="153558" y="1335008"/>
                    <a:pt x="230257" y="1151730"/>
                    <a:pt x="206351" y="1227432"/>
                  </a:cubicBezTo>
                  <a:cubicBezTo>
                    <a:pt x="182445" y="1303134"/>
                    <a:pt x="20084" y="1650765"/>
                    <a:pt x="3151" y="1735432"/>
                  </a:cubicBezTo>
                  <a:cubicBezTo>
                    <a:pt x="-13782" y="1820099"/>
                    <a:pt x="40006" y="1706546"/>
                    <a:pt x="104751" y="1735432"/>
                  </a:cubicBezTo>
                  <a:cubicBezTo>
                    <a:pt x="169496" y="1764318"/>
                    <a:pt x="328868" y="1917714"/>
                    <a:pt x="391621" y="1908749"/>
                  </a:cubicBezTo>
                  <a:cubicBezTo>
                    <a:pt x="454374" y="1899784"/>
                    <a:pt x="461347" y="1707541"/>
                    <a:pt x="481269" y="1681643"/>
                  </a:cubicBezTo>
                  <a:cubicBezTo>
                    <a:pt x="501191" y="1655745"/>
                    <a:pt x="497206" y="2011345"/>
                    <a:pt x="511151" y="1753361"/>
                  </a:cubicBezTo>
                  <a:cubicBezTo>
                    <a:pt x="525096" y="1495377"/>
                    <a:pt x="579880" y="319008"/>
                    <a:pt x="564939" y="133737"/>
                  </a:cubicBezTo>
                  <a:cubicBezTo>
                    <a:pt x="549998" y="-51534"/>
                    <a:pt x="454374" y="629784"/>
                    <a:pt x="421504" y="641737"/>
                  </a:cubicBezTo>
                  <a:cubicBezTo>
                    <a:pt x="388634" y="653690"/>
                    <a:pt x="380665" y="235337"/>
                    <a:pt x="367716" y="205455"/>
                  </a:cubicBezTo>
                  <a:cubicBezTo>
                    <a:pt x="354767" y="175573"/>
                    <a:pt x="347794" y="488341"/>
                    <a:pt x="343810" y="462443"/>
                  </a:cubicBezTo>
                  <a:cubicBezTo>
                    <a:pt x="339826" y="436545"/>
                    <a:pt x="374689" y="122781"/>
                    <a:pt x="343810" y="50067"/>
                  </a:cubicBezTo>
                  <a:cubicBezTo>
                    <a:pt x="312931" y="-22647"/>
                    <a:pt x="160531" y="-2725"/>
                    <a:pt x="158539" y="26161"/>
                  </a:cubicBezTo>
                  <a:cubicBezTo>
                    <a:pt x="156547" y="55047"/>
                    <a:pt x="323888" y="206451"/>
                    <a:pt x="331857" y="223384"/>
                  </a:cubicBezTo>
                  <a:cubicBezTo>
                    <a:pt x="339826" y="240317"/>
                    <a:pt x="210335" y="26161"/>
                    <a:pt x="182445" y="139714"/>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8" name="フリーフォーム 1847">
              <a:extLst>
                <a:ext uri="{FF2B5EF4-FFF2-40B4-BE49-F238E27FC236}">
                  <a16:creationId xmlns:a16="http://schemas.microsoft.com/office/drawing/2014/main" id="{EBC4F866-802F-D66D-0950-33F51F14367E}"/>
                </a:ext>
              </a:extLst>
            </p:cNvPr>
            <p:cNvSpPr/>
            <p:nvPr/>
          </p:nvSpPr>
          <p:spPr>
            <a:xfrm>
              <a:off x="5355647" y="9282597"/>
              <a:ext cx="490285" cy="1840762"/>
            </a:xfrm>
            <a:custGeom>
              <a:avLst/>
              <a:gdLst>
                <a:gd name="connsiteX0" fmla="*/ 238329 w 490285"/>
                <a:gd name="connsiteY0" fmla="*/ 202062 h 1840762"/>
                <a:gd name="connsiteX1" fmla="*/ 220400 w 490285"/>
                <a:gd name="connsiteY1" fmla="*/ 273779 h 1840762"/>
                <a:gd name="connsiteX2" fmla="*/ 100871 w 490285"/>
                <a:gd name="connsiteY2" fmla="*/ 1612509 h 1840762"/>
                <a:gd name="connsiteX3" fmla="*/ 118800 w 490285"/>
                <a:gd name="connsiteY3" fmla="*/ 1564697 h 1840762"/>
                <a:gd name="connsiteX4" fmla="*/ 142706 w 490285"/>
                <a:gd name="connsiteY4" fmla="*/ 1827662 h 1840762"/>
                <a:gd name="connsiteX5" fmla="*/ 11224 w 490285"/>
                <a:gd name="connsiteY5" fmla="*/ 1803756 h 1840762"/>
                <a:gd name="connsiteX6" fmla="*/ 477388 w 490285"/>
                <a:gd name="connsiteY6" fmla="*/ 1827662 h 1840762"/>
                <a:gd name="connsiteX7" fmla="*/ 369812 w 490285"/>
                <a:gd name="connsiteY7" fmla="*/ 1654344 h 1840762"/>
                <a:gd name="connsiteX8" fmla="*/ 477388 w 490285"/>
                <a:gd name="connsiteY8" fmla="*/ 1056697 h 1840762"/>
                <a:gd name="connsiteX9" fmla="*/ 411647 w 490285"/>
                <a:gd name="connsiteY9" fmla="*/ 1104509 h 1840762"/>
                <a:gd name="connsiteX10" fmla="*/ 423600 w 490285"/>
                <a:gd name="connsiteY10" fmla="*/ 4838 h 1840762"/>
                <a:gd name="connsiteX11" fmla="*/ 327977 w 490285"/>
                <a:gd name="connsiteY11" fmla="*/ 686156 h 1840762"/>
                <a:gd name="connsiteX12" fmla="*/ 322000 w 490285"/>
                <a:gd name="connsiteY12" fmla="*/ 273779 h 1840762"/>
                <a:gd name="connsiteX13" fmla="*/ 238329 w 490285"/>
                <a:gd name="connsiteY13" fmla="*/ 202062 h 18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0285" h="1840762">
                  <a:moveTo>
                    <a:pt x="238329" y="202062"/>
                  </a:moveTo>
                  <a:cubicBezTo>
                    <a:pt x="221396" y="202062"/>
                    <a:pt x="243310" y="38704"/>
                    <a:pt x="220400" y="273779"/>
                  </a:cubicBezTo>
                  <a:cubicBezTo>
                    <a:pt x="197490" y="508854"/>
                    <a:pt x="117804" y="1397356"/>
                    <a:pt x="100871" y="1612509"/>
                  </a:cubicBezTo>
                  <a:cubicBezTo>
                    <a:pt x="83938" y="1827662"/>
                    <a:pt x="111827" y="1528838"/>
                    <a:pt x="118800" y="1564697"/>
                  </a:cubicBezTo>
                  <a:cubicBezTo>
                    <a:pt x="125772" y="1600556"/>
                    <a:pt x="160635" y="1787819"/>
                    <a:pt x="142706" y="1827662"/>
                  </a:cubicBezTo>
                  <a:cubicBezTo>
                    <a:pt x="124777" y="1867505"/>
                    <a:pt x="-44556" y="1803756"/>
                    <a:pt x="11224" y="1803756"/>
                  </a:cubicBezTo>
                  <a:cubicBezTo>
                    <a:pt x="67004" y="1803756"/>
                    <a:pt x="417623" y="1852564"/>
                    <a:pt x="477388" y="1827662"/>
                  </a:cubicBezTo>
                  <a:cubicBezTo>
                    <a:pt x="537153" y="1802760"/>
                    <a:pt x="369812" y="1782838"/>
                    <a:pt x="369812" y="1654344"/>
                  </a:cubicBezTo>
                  <a:cubicBezTo>
                    <a:pt x="369812" y="1525850"/>
                    <a:pt x="470416" y="1148336"/>
                    <a:pt x="477388" y="1056697"/>
                  </a:cubicBezTo>
                  <a:cubicBezTo>
                    <a:pt x="484361" y="965058"/>
                    <a:pt x="420612" y="1279819"/>
                    <a:pt x="411647" y="1104509"/>
                  </a:cubicBezTo>
                  <a:cubicBezTo>
                    <a:pt x="402682" y="929199"/>
                    <a:pt x="437545" y="74563"/>
                    <a:pt x="423600" y="4838"/>
                  </a:cubicBezTo>
                  <a:cubicBezTo>
                    <a:pt x="409655" y="-64887"/>
                    <a:pt x="344910" y="641333"/>
                    <a:pt x="327977" y="686156"/>
                  </a:cubicBezTo>
                  <a:cubicBezTo>
                    <a:pt x="311044" y="730979"/>
                    <a:pt x="340926" y="350477"/>
                    <a:pt x="322000" y="273779"/>
                  </a:cubicBezTo>
                  <a:cubicBezTo>
                    <a:pt x="303074" y="197081"/>
                    <a:pt x="255262" y="202062"/>
                    <a:pt x="238329" y="20206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9" name="フリーフォーム 1848">
              <a:extLst>
                <a:ext uri="{FF2B5EF4-FFF2-40B4-BE49-F238E27FC236}">
                  <a16:creationId xmlns:a16="http://schemas.microsoft.com/office/drawing/2014/main" id="{26E6D880-2BC4-F9FE-C768-36D8ED44FEEF}"/>
                </a:ext>
              </a:extLst>
            </p:cNvPr>
            <p:cNvSpPr/>
            <p:nvPr/>
          </p:nvSpPr>
          <p:spPr>
            <a:xfrm>
              <a:off x="4625540" y="9661634"/>
              <a:ext cx="77961" cy="1384486"/>
            </a:xfrm>
            <a:custGeom>
              <a:avLst/>
              <a:gdLst>
                <a:gd name="connsiteX0" fmla="*/ 12201 w 77961"/>
                <a:gd name="connsiteY0" fmla="*/ 38178 h 1384486"/>
                <a:gd name="connsiteX1" fmla="*/ 248 w 77961"/>
                <a:gd name="connsiteY1" fmla="*/ 139778 h 1384486"/>
                <a:gd name="connsiteX2" fmla="*/ 6225 w 77961"/>
                <a:gd name="connsiteY2" fmla="*/ 1317142 h 1384486"/>
                <a:gd name="connsiteX3" fmla="*/ 30131 w 77961"/>
                <a:gd name="connsiteY3" fmla="*/ 1137848 h 1384486"/>
                <a:gd name="connsiteX4" fmla="*/ 77942 w 77961"/>
                <a:gd name="connsiteY4" fmla="*/ 283213 h 1384486"/>
                <a:gd name="connsiteX5" fmla="*/ 12201 w 77961"/>
                <a:gd name="connsiteY5" fmla="*/ 38178 h 138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61" h="1384486">
                  <a:moveTo>
                    <a:pt x="12201" y="38178"/>
                  </a:moveTo>
                  <a:cubicBezTo>
                    <a:pt x="-748" y="14272"/>
                    <a:pt x="1244" y="-73383"/>
                    <a:pt x="248" y="139778"/>
                  </a:cubicBezTo>
                  <a:cubicBezTo>
                    <a:pt x="-748" y="352939"/>
                    <a:pt x="1245" y="1150797"/>
                    <a:pt x="6225" y="1317142"/>
                  </a:cubicBezTo>
                  <a:cubicBezTo>
                    <a:pt x="11205" y="1483487"/>
                    <a:pt x="18178" y="1310169"/>
                    <a:pt x="30131" y="1137848"/>
                  </a:cubicBezTo>
                  <a:cubicBezTo>
                    <a:pt x="42084" y="965527"/>
                    <a:pt x="78938" y="471472"/>
                    <a:pt x="77942" y="283213"/>
                  </a:cubicBezTo>
                  <a:cubicBezTo>
                    <a:pt x="76946" y="94954"/>
                    <a:pt x="25150" y="62084"/>
                    <a:pt x="12201" y="3817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0" name="フリーフォーム 1849">
              <a:extLst>
                <a:ext uri="{FF2B5EF4-FFF2-40B4-BE49-F238E27FC236}">
                  <a16:creationId xmlns:a16="http://schemas.microsoft.com/office/drawing/2014/main" id="{36A2E113-9115-8951-3478-170FF231AA64}"/>
                </a:ext>
              </a:extLst>
            </p:cNvPr>
            <p:cNvSpPr/>
            <p:nvPr/>
          </p:nvSpPr>
          <p:spPr>
            <a:xfrm>
              <a:off x="5551817" y="9551978"/>
              <a:ext cx="162521" cy="1571374"/>
            </a:xfrm>
            <a:custGeom>
              <a:avLst/>
              <a:gdLst>
                <a:gd name="connsiteX0" fmla="*/ 107901 w 162521"/>
                <a:gd name="connsiteY0" fmla="*/ 82093 h 1571374"/>
                <a:gd name="connsiteX1" fmla="*/ 89971 w 162521"/>
                <a:gd name="connsiteY1" fmla="*/ 219551 h 1571374"/>
                <a:gd name="connsiteX2" fmla="*/ 324 w 162521"/>
                <a:gd name="connsiteY2" fmla="*/ 1414846 h 1571374"/>
                <a:gd name="connsiteX3" fmla="*/ 60089 w 162521"/>
                <a:gd name="connsiteY3" fmla="*/ 1295316 h 1571374"/>
                <a:gd name="connsiteX4" fmla="*/ 66065 w 162521"/>
                <a:gd name="connsiteY4" fmla="*/ 1564257 h 1571374"/>
                <a:gd name="connsiteX5" fmla="*/ 161689 w 162521"/>
                <a:gd name="connsiteY5" fmla="*/ 954657 h 1571374"/>
                <a:gd name="connsiteX6" fmla="*/ 113877 w 162521"/>
                <a:gd name="connsiteY6" fmla="*/ 1133951 h 1571374"/>
                <a:gd name="connsiteX7" fmla="*/ 137783 w 162521"/>
                <a:gd name="connsiteY7" fmla="*/ 936728 h 1571374"/>
                <a:gd name="connsiteX8" fmla="*/ 83995 w 162521"/>
                <a:gd name="connsiteY8" fmla="*/ 1133951 h 1571374"/>
                <a:gd name="connsiteX9" fmla="*/ 107901 w 162521"/>
                <a:gd name="connsiteY9" fmla="*/ 82093 h 157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521" h="1571374">
                  <a:moveTo>
                    <a:pt x="107901" y="82093"/>
                  </a:moveTo>
                  <a:cubicBezTo>
                    <a:pt x="108897" y="-70307"/>
                    <a:pt x="107900" y="-2574"/>
                    <a:pt x="89971" y="219551"/>
                  </a:cubicBezTo>
                  <a:cubicBezTo>
                    <a:pt x="72042" y="441676"/>
                    <a:pt x="5304" y="1235552"/>
                    <a:pt x="324" y="1414846"/>
                  </a:cubicBezTo>
                  <a:cubicBezTo>
                    <a:pt x="-4656" y="1594140"/>
                    <a:pt x="49132" y="1270414"/>
                    <a:pt x="60089" y="1295316"/>
                  </a:cubicBezTo>
                  <a:cubicBezTo>
                    <a:pt x="71046" y="1320218"/>
                    <a:pt x="49132" y="1621034"/>
                    <a:pt x="66065" y="1564257"/>
                  </a:cubicBezTo>
                  <a:cubicBezTo>
                    <a:pt x="82998" y="1507480"/>
                    <a:pt x="153720" y="1026375"/>
                    <a:pt x="161689" y="954657"/>
                  </a:cubicBezTo>
                  <a:cubicBezTo>
                    <a:pt x="169658" y="882939"/>
                    <a:pt x="117861" y="1136939"/>
                    <a:pt x="113877" y="1133951"/>
                  </a:cubicBezTo>
                  <a:cubicBezTo>
                    <a:pt x="109893" y="1130963"/>
                    <a:pt x="142763" y="936728"/>
                    <a:pt x="137783" y="936728"/>
                  </a:cubicBezTo>
                  <a:cubicBezTo>
                    <a:pt x="132803" y="936728"/>
                    <a:pt x="89971" y="1270414"/>
                    <a:pt x="83995" y="1133951"/>
                  </a:cubicBezTo>
                  <a:cubicBezTo>
                    <a:pt x="78019" y="997488"/>
                    <a:pt x="106905" y="234493"/>
                    <a:pt x="107901" y="8209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1" name="フリーフォーム 1850">
              <a:extLst>
                <a:ext uri="{FF2B5EF4-FFF2-40B4-BE49-F238E27FC236}">
                  <a16:creationId xmlns:a16="http://schemas.microsoft.com/office/drawing/2014/main" id="{23D78EAA-5DFA-FE97-A82C-AFFEF6206881}"/>
                </a:ext>
              </a:extLst>
            </p:cNvPr>
            <p:cNvSpPr/>
            <p:nvPr/>
          </p:nvSpPr>
          <p:spPr>
            <a:xfrm>
              <a:off x="3335229" y="11429452"/>
              <a:ext cx="1686716" cy="623993"/>
            </a:xfrm>
            <a:custGeom>
              <a:avLst/>
              <a:gdLst>
                <a:gd name="connsiteX0" fmla="*/ 1210645 w 1686716"/>
                <a:gd name="connsiteY0" fmla="*/ 4902 h 623993"/>
                <a:gd name="connsiteX1" fmla="*/ 1619948 w 1686716"/>
                <a:gd name="connsiteY1" fmla="*/ 361954 h 623993"/>
                <a:gd name="connsiteX2" fmla="*/ 1384817 w 1686716"/>
                <a:gd name="connsiteY2" fmla="*/ 509999 h 623993"/>
                <a:gd name="connsiteX3" fmla="*/ 1672200 w 1686716"/>
                <a:gd name="connsiteY3" fmla="*/ 623211 h 623993"/>
                <a:gd name="connsiteX4" fmla="*/ 836177 w 1686716"/>
                <a:gd name="connsiteY4" fmla="*/ 562251 h 623993"/>
                <a:gd name="connsiteX5" fmla="*/ 148200 w 1686716"/>
                <a:gd name="connsiteY5" fmla="*/ 605794 h 623993"/>
                <a:gd name="connsiteX6" fmla="*/ 688131 w 1686716"/>
                <a:gd name="connsiteY6" fmla="*/ 492582 h 623993"/>
                <a:gd name="connsiteX7" fmla="*/ 154 w 1686716"/>
                <a:gd name="connsiteY7" fmla="*/ 396788 h 623993"/>
                <a:gd name="connsiteX8" fmla="*/ 627171 w 1686716"/>
                <a:gd name="connsiteY8" fmla="*/ 335828 h 623993"/>
                <a:gd name="connsiteX9" fmla="*/ 853594 w 1686716"/>
                <a:gd name="connsiteY9" fmla="*/ 327119 h 623993"/>
                <a:gd name="connsiteX10" fmla="*/ 844885 w 1686716"/>
                <a:gd name="connsiteY10" fmla="*/ 31028 h 623993"/>
                <a:gd name="connsiteX11" fmla="*/ 1219354 w 1686716"/>
                <a:gd name="connsiteY11" fmla="*/ 144239 h 623993"/>
                <a:gd name="connsiteX12" fmla="*/ 1210645 w 1686716"/>
                <a:gd name="connsiteY12" fmla="*/ 4902 h 62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86716" h="623993">
                  <a:moveTo>
                    <a:pt x="1210645" y="4902"/>
                  </a:moveTo>
                  <a:cubicBezTo>
                    <a:pt x="1277411" y="41188"/>
                    <a:pt x="1590919" y="277771"/>
                    <a:pt x="1619948" y="361954"/>
                  </a:cubicBezTo>
                  <a:cubicBezTo>
                    <a:pt x="1648977" y="446137"/>
                    <a:pt x="1376108" y="466456"/>
                    <a:pt x="1384817" y="509999"/>
                  </a:cubicBezTo>
                  <a:cubicBezTo>
                    <a:pt x="1393526" y="553542"/>
                    <a:pt x="1763640" y="614502"/>
                    <a:pt x="1672200" y="623211"/>
                  </a:cubicBezTo>
                  <a:cubicBezTo>
                    <a:pt x="1580760" y="631920"/>
                    <a:pt x="1090177" y="565154"/>
                    <a:pt x="836177" y="562251"/>
                  </a:cubicBezTo>
                  <a:cubicBezTo>
                    <a:pt x="582177" y="559348"/>
                    <a:pt x="172874" y="617405"/>
                    <a:pt x="148200" y="605794"/>
                  </a:cubicBezTo>
                  <a:cubicBezTo>
                    <a:pt x="123526" y="594183"/>
                    <a:pt x="712805" y="527416"/>
                    <a:pt x="688131" y="492582"/>
                  </a:cubicBezTo>
                  <a:cubicBezTo>
                    <a:pt x="663457" y="457748"/>
                    <a:pt x="10314" y="422914"/>
                    <a:pt x="154" y="396788"/>
                  </a:cubicBezTo>
                  <a:cubicBezTo>
                    <a:pt x="-10006" y="370662"/>
                    <a:pt x="484931" y="347439"/>
                    <a:pt x="627171" y="335828"/>
                  </a:cubicBezTo>
                  <a:cubicBezTo>
                    <a:pt x="769411" y="324217"/>
                    <a:pt x="817308" y="377919"/>
                    <a:pt x="853594" y="327119"/>
                  </a:cubicBezTo>
                  <a:cubicBezTo>
                    <a:pt x="889880" y="276319"/>
                    <a:pt x="783925" y="61508"/>
                    <a:pt x="844885" y="31028"/>
                  </a:cubicBezTo>
                  <a:cubicBezTo>
                    <a:pt x="905845" y="548"/>
                    <a:pt x="1159845" y="142788"/>
                    <a:pt x="1219354" y="144239"/>
                  </a:cubicBezTo>
                  <a:cubicBezTo>
                    <a:pt x="1278863" y="145691"/>
                    <a:pt x="1143879" y="-31384"/>
                    <a:pt x="1210645" y="4902"/>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2" name="フリーフォーム 1851">
              <a:extLst>
                <a:ext uri="{FF2B5EF4-FFF2-40B4-BE49-F238E27FC236}">
                  <a16:creationId xmlns:a16="http://schemas.microsoft.com/office/drawing/2014/main" id="{ED405AD2-D36F-964A-E677-401A81B200A3}"/>
                </a:ext>
              </a:extLst>
            </p:cNvPr>
            <p:cNvSpPr/>
            <p:nvPr/>
          </p:nvSpPr>
          <p:spPr>
            <a:xfrm>
              <a:off x="5381295" y="11503923"/>
              <a:ext cx="1480764" cy="644788"/>
            </a:xfrm>
            <a:custGeom>
              <a:avLst/>
              <a:gdLst>
                <a:gd name="connsiteX0" fmla="*/ 105105 w 1480764"/>
                <a:gd name="connsiteY0" fmla="*/ 100 h 644788"/>
                <a:gd name="connsiteX1" fmla="*/ 854042 w 1480764"/>
                <a:gd name="connsiteY1" fmla="*/ 69768 h 644788"/>
                <a:gd name="connsiteX2" fmla="*/ 810499 w 1480764"/>
                <a:gd name="connsiteY2" fmla="*/ 69768 h 644788"/>
                <a:gd name="connsiteX3" fmla="*/ 1350431 w 1480764"/>
                <a:gd name="connsiteY3" fmla="*/ 409403 h 644788"/>
                <a:gd name="connsiteX4" fmla="*/ 1446225 w 1480764"/>
                <a:gd name="connsiteY4" fmla="*/ 540031 h 644788"/>
                <a:gd name="connsiteX5" fmla="*/ 871459 w 1480764"/>
                <a:gd name="connsiteY5" fmla="*/ 418111 h 644788"/>
                <a:gd name="connsiteX6" fmla="*/ 1106591 w 1480764"/>
                <a:gd name="connsiteY6" fmla="*/ 644534 h 644788"/>
                <a:gd name="connsiteX7" fmla="*/ 322819 w 1480764"/>
                <a:gd name="connsiteY7" fmla="*/ 365860 h 644788"/>
                <a:gd name="connsiteX8" fmla="*/ 61562 w 1480764"/>
                <a:gd name="connsiteY8" fmla="*/ 365860 h 644788"/>
                <a:gd name="connsiteX9" fmla="*/ 26728 w 1480764"/>
                <a:gd name="connsiteY9" fmla="*/ 191688 h 644788"/>
                <a:gd name="connsiteX10" fmla="*/ 602 w 1480764"/>
                <a:gd name="connsiteY10" fmla="*/ 156854 h 644788"/>
                <a:gd name="connsiteX11" fmla="*/ 52854 w 1480764"/>
                <a:gd name="connsiteY11" fmla="*/ 87186 h 644788"/>
                <a:gd name="connsiteX12" fmla="*/ 105105 w 1480764"/>
                <a:gd name="connsiteY12" fmla="*/ 100 h 64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0764" h="644788">
                  <a:moveTo>
                    <a:pt x="105105" y="100"/>
                  </a:moveTo>
                  <a:cubicBezTo>
                    <a:pt x="238636" y="-2803"/>
                    <a:pt x="736476" y="58157"/>
                    <a:pt x="854042" y="69768"/>
                  </a:cubicBezTo>
                  <a:cubicBezTo>
                    <a:pt x="971608" y="81379"/>
                    <a:pt x="727768" y="13162"/>
                    <a:pt x="810499" y="69768"/>
                  </a:cubicBezTo>
                  <a:cubicBezTo>
                    <a:pt x="893230" y="126374"/>
                    <a:pt x="1244477" y="331026"/>
                    <a:pt x="1350431" y="409403"/>
                  </a:cubicBezTo>
                  <a:cubicBezTo>
                    <a:pt x="1456385" y="487780"/>
                    <a:pt x="1526054" y="538580"/>
                    <a:pt x="1446225" y="540031"/>
                  </a:cubicBezTo>
                  <a:cubicBezTo>
                    <a:pt x="1366396" y="541482"/>
                    <a:pt x="928065" y="400694"/>
                    <a:pt x="871459" y="418111"/>
                  </a:cubicBezTo>
                  <a:cubicBezTo>
                    <a:pt x="814853" y="435528"/>
                    <a:pt x="1198031" y="653242"/>
                    <a:pt x="1106591" y="644534"/>
                  </a:cubicBezTo>
                  <a:cubicBezTo>
                    <a:pt x="1015151" y="635826"/>
                    <a:pt x="496991" y="412306"/>
                    <a:pt x="322819" y="365860"/>
                  </a:cubicBezTo>
                  <a:cubicBezTo>
                    <a:pt x="148647" y="319414"/>
                    <a:pt x="110911" y="394889"/>
                    <a:pt x="61562" y="365860"/>
                  </a:cubicBezTo>
                  <a:cubicBezTo>
                    <a:pt x="12213" y="336831"/>
                    <a:pt x="26728" y="191688"/>
                    <a:pt x="26728" y="191688"/>
                  </a:cubicBezTo>
                  <a:cubicBezTo>
                    <a:pt x="16568" y="156854"/>
                    <a:pt x="-3752" y="174271"/>
                    <a:pt x="602" y="156854"/>
                  </a:cubicBezTo>
                  <a:cubicBezTo>
                    <a:pt x="4956" y="139437"/>
                    <a:pt x="41242" y="113312"/>
                    <a:pt x="52854" y="87186"/>
                  </a:cubicBezTo>
                  <a:cubicBezTo>
                    <a:pt x="64465" y="61060"/>
                    <a:pt x="-28426" y="3003"/>
                    <a:pt x="105105" y="100"/>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3" name="フリーフォーム 1852">
              <a:extLst>
                <a:ext uri="{FF2B5EF4-FFF2-40B4-BE49-F238E27FC236}">
                  <a16:creationId xmlns:a16="http://schemas.microsoft.com/office/drawing/2014/main" id="{75FD1D1F-DA16-19F7-F1B9-A9AD7330409F}"/>
                </a:ext>
              </a:extLst>
            </p:cNvPr>
            <p:cNvSpPr/>
            <p:nvPr/>
          </p:nvSpPr>
          <p:spPr>
            <a:xfrm>
              <a:off x="4431657" y="8656320"/>
              <a:ext cx="70674" cy="444137"/>
            </a:xfrm>
            <a:custGeom>
              <a:avLst/>
              <a:gdLst>
                <a:gd name="connsiteX0" fmla="*/ 70674 w 70674"/>
                <a:gd name="connsiteY0" fmla="*/ 0 h 444137"/>
                <a:gd name="connsiteX1" fmla="*/ 1006 w 70674"/>
                <a:gd name="connsiteY1" fmla="*/ 243840 h 444137"/>
                <a:gd name="connsiteX2" fmla="*/ 35840 w 70674"/>
                <a:gd name="connsiteY2" fmla="*/ 444137 h 444137"/>
              </a:gdLst>
              <a:ahLst/>
              <a:cxnLst>
                <a:cxn ang="0">
                  <a:pos x="connsiteX0" y="connsiteY0"/>
                </a:cxn>
                <a:cxn ang="0">
                  <a:pos x="connsiteX1" y="connsiteY1"/>
                </a:cxn>
                <a:cxn ang="0">
                  <a:pos x="connsiteX2" y="connsiteY2"/>
                </a:cxn>
              </a:cxnLst>
              <a:rect l="l" t="t" r="r" b="b"/>
              <a:pathLst>
                <a:path w="70674" h="444137">
                  <a:moveTo>
                    <a:pt x="70674" y="0"/>
                  </a:moveTo>
                  <a:cubicBezTo>
                    <a:pt x="38743" y="84908"/>
                    <a:pt x="6812" y="169817"/>
                    <a:pt x="1006" y="243840"/>
                  </a:cubicBezTo>
                  <a:cubicBezTo>
                    <a:pt x="-4800" y="317863"/>
                    <a:pt x="15520" y="381000"/>
                    <a:pt x="35840" y="444137"/>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4" name="フリーフォーム 1853">
              <a:extLst>
                <a:ext uri="{FF2B5EF4-FFF2-40B4-BE49-F238E27FC236}">
                  <a16:creationId xmlns:a16="http://schemas.microsoft.com/office/drawing/2014/main" id="{B48B2E7A-C2E2-9122-6D49-CD4511B51D94}"/>
                </a:ext>
              </a:extLst>
            </p:cNvPr>
            <p:cNvSpPr/>
            <p:nvPr/>
          </p:nvSpPr>
          <p:spPr>
            <a:xfrm>
              <a:off x="5930537" y="8725989"/>
              <a:ext cx="148046" cy="496388"/>
            </a:xfrm>
            <a:custGeom>
              <a:avLst/>
              <a:gdLst>
                <a:gd name="connsiteX0" fmla="*/ 0 w 148046"/>
                <a:gd name="connsiteY0" fmla="*/ 0 h 496388"/>
                <a:gd name="connsiteX1" fmla="*/ 148046 w 148046"/>
                <a:gd name="connsiteY1" fmla="*/ 496388 h 496388"/>
              </a:gdLst>
              <a:ahLst/>
              <a:cxnLst>
                <a:cxn ang="0">
                  <a:pos x="connsiteX0" y="connsiteY0"/>
                </a:cxn>
                <a:cxn ang="0">
                  <a:pos x="connsiteX1" y="connsiteY1"/>
                </a:cxn>
              </a:cxnLst>
              <a:rect l="l" t="t" r="r" b="b"/>
              <a:pathLst>
                <a:path w="148046" h="496388">
                  <a:moveTo>
                    <a:pt x="0" y="0"/>
                  </a:moveTo>
                  <a:lnTo>
                    <a:pt x="148046" y="496388"/>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5" name="フリーフォーム 1854">
              <a:extLst>
                <a:ext uri="{FF2B5EF4-FFF2-40B4-BE49-F238E27FC236}">
                  <a16:creationId xmlns:a16="http://schemas.microsoft.com/office/drawing/2014/main" id="{580445C7-DDD1-F8CC-BFB9-1C9FF78B3D9E}"/>
                </a:ext>
              </a:extLst>
            </p:cNvPr>
            <p:cNvSpPr/>
            <p:nvPr/>
          </p:nvSpPr>
          <p:spPr>
            <a:xfrm>
              <a:off x="4038600" y="8432800"/>
              <a:ext cx="2082800" cy="200877"/>
            </a:xfrm>
            <a:custGeom>
              <a:avLst/>
              <a:gdLst>
                <a:gd name="connsiteX0" fmla="*/ 0 w 2082800"/>
                <a:gd name="connsiteY0" fmla="*/ 0 h 200877"/>
                <a:gd name="connsiteX1" fmla="*/ 1155700 w 2082800"/>
                <a:gd name="connsiteY1" fmla="*/ 190500 h 200877"/>
                <a:gd name="connsiteX2" fmla="*/ 2082800 w 2082800"/>
                <a:gd name="connsiteY2" fmla="*/ 158750 h 200877"/>
              </a:gdLst>
              <a:ahLst/>
              <a:cxnLst>
                <a:cxn ang="0">
                  <a:pos x="connsiteX0" y="connsiteY0"/>
                </a:cxn>
                <a:cxn ang="0">
                  <a:pos x="connsiteX1" y="connsiteY1"/>
                </a:cxn>
                <a:cxn ang="0">
                  <a:pos x="connsiteX2" y="connsiteY2"/>
                </a:cxn>
              </a:cxnLst>
              <a:rect l="l" t="t" r="r" b="b"/>
              <a:pathLst>
                <a:path w="2082800" h="200877">
                  <a:moveTo>
                    <a:pt x="0" y="0"/>
                  </a:moveTo>
                  <a:cubicBezTo>
                    <a:pt x="404283" y="82021"/>
                    <a:pt x="808567" y="164042"/>
                    <a:pt x="1155700" y="190500"/>
                  </a:cubicBezTo>
                  <a:cubicBezTo>
                    <a:pt x="1502833" y="216958"/>
                    <a:pt x="1792816" y="187854"/>
                    <a:pt x="2082800" y="158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6" name="フリーフォーム 1855">
              <a:extLst>
                <a:ext uri="{FF2B5EF4-FFF2-40B4-BE49-F238E27FC236}">
                  <a16:creationId xmlns:a16="http://schemas.microsoft.com/office/drawing/2014/main" id="{04825AAD-8681-08C3-CC6E-5FA582A24E6B}"/>
                </a:ext>
              </a:extLst>
            </p:cNvPr>
            <p:cNvSpPr/>
            <p:nvPr/>
          </p:nvSpPr>
          <p:spPr>
            <a:xfrm>
              <a:off x="3903785" y="8405446"/>
              <a:ext cx="1318846" cy="1195754"/>
            </a:xfrm>
            <a:custGeom>
              <a:avLst/>
              <a:gdLst>
                <a:gd name="connsiteX0" fmla="*/ 0 w 1318846"/>
                <a:gd name="connsiteY0" fmla="*/ 0 h 1195754"/>
                <a:gd name="connsiteX1" fmla="*/ 281353 w 1318846"/>
                <a:gd name="connsiteY1" fmla="*/ 334108 h 1195754"/>
                <a:gd name="connsiteX2" fmla="*/ 246184 w 1318846"/>
                <a:gd name="connsiteY2" fmla="*/ 914400 h 1195754"/>
                <a:gd name="connsiteX3" fmla="*/ 492369 w 1318846"/>
                <a:gd name="connsiteY3" fmla="*/ 896816 h 1195754"/>
                <a:gd name="connsiteX4" fmla="*/ 914400 w 1318846"/>
                <a:gd name="connsiteY4" fmla="*/ 896816 h 1195754"/>
                <a:gd name="connsiteX5" fmla="*/ 1318846 w 1318846"/>
                <a:gd name="connsiteY5" fmla="*/ 1195754 h 119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8846" h="1195754">
                  <a:moveTo>
                    <a:pt x="0" y="0"/>
                  </a:moveTo>
                  <a:cubicBezTo>
                    <a:pt x="120161" y="90854"/>
                    <a:pt x="240322" y="181708"/>
                    <a:pt x="281353" y="334108"/>
                  </a:cubicBezTo>
                  <a:cubicBezTo>
                    <a:pt x="322384" y="486508"/>
                    <a:pt x="211015" y="820615"/>
                    <a:pt x="246184" y="914400"/>
                  </a:cubicBezTo>
                  <a:cubicBezTo>
                    <a:pt x="281353" y="1008185"/>
                    <a:pt x="381000" y="899747"/>
                    <a:pt x="492369" y="896816"/>
                  </a:cubicBezTo>
                  <a:cubicBezTo>
                    <a:pt x="603738" y="893885"/>
                    <a:pt x="776654" y="846993"/>
                    <a:pt x="914400" y="896816"/>
                  </a:cubicBezTo>
                  <a:cubicBezTo>
                    <a:pt x="1052146" y="946639"/>
                    <a:pt x="1185496" y="1071196"/>
                    <a:pt x="1318846" y="11957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7" name="フリーフォーム 1856">
              <a:extLst>
                <a:ext uri="{FF2B5EF4-FFF2-40B4-BE49-F238E27FC236}">
                  <a16:creationId xmlns:a16="http://schemas.microsoft.com/office/drawing/2014/main" id="{2A3DE73B-C139-40CF-E639-33A00F5D22C3}"/>
                </a:ext>
              </a:extLst>
            </p:cNvPr>
            <p:cNvSpPr/>
            <p:nvPr/>
          </p:nvSpPr>
          <p:spPr>
            <a:xfrm>
              <a:off x="4062046" y="8352692"/>
              <a:ext cx="2287156" cy="1286256"/>
            </a:xfrm>
            <a:custGeom>
              <a:avLst/>
              <a:gdLst>
                <a:gd name="connsiteX0" fmla="*/ 0 w 2287156"/>
                <a:gd name="connsiteY0" fmla="*/ 0 h 1286256"/>
                <a:gd name="connsiteX1" fmla="*/ 1547446 w 2287156"/>
                <a:gd name="connsiteY1" fmla="*/ 193431 h 1286256"/>
                <a:gd name="connsiteX2" fmla="*/ 2092569 w 2287156"/>
                <a:gd name="connsiteY2" fmla="*/ 193431 h 1286256"/>
                <a:gd name="connsiteX3" fmla="*/ 2057400 w 2287156"/>
                <a:gd name="connsiteY3" fmla="*/ 527539 h 1286256"/>
                <a:gd name="connsiteX4" fmla="*/ 2286000 w 2287156"/>
                <a:gd name="connsiteY4" fmla="*/ 1266093 h 1286256"/>
                <a:gd name="connsiteX5" fmla="*/ 2127739 w 2287156"/>
                <a:gd name="connsiteY5" fmla="*/ 1072662 h 1286256"/>
                <a:gd name="connsiteX6" fmla="*/ 1740877 w 2287156"/>
                <a:gd name="connsiteY6" fmla="*/ 1019908 h 1286256"/>
                <a:gd name="connsiteX7" fmla="*/ 1195754 w 2287156"/>
                <a:gd name="connsiteY7" fmla="*/ 1230923 h 1286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7156" h="1286256">
                  <a:moveTo>
                    <a:pt x="0" y="0"/>
                  </a:moveTo>
                  <a:lnTo>
                    <a:pt x="1547446" y="193431"/>
                  </a:lnTo>
                  <a:cubicBezTo>
                    <a:pt x="1896208" y="225670"/>
                    <a:pt x="2007577" y="137746"/>
                    <a:pt x="2092569" y="193431"/>
                  </a:cubicBezTo>
                  <a:cubicBezTo>
                    <a:pt x="2177561" y="249116"/>
                    <a:pt x="2025162" y="348762"/>
                    <a:pt x="2057400" y="527539"/>
                  </a:cubicBezTo>
                  <a:cubicBezTo>
                    <a:pt x="2089638" y="706316"/>
                    <a:pt x="2274277" y="1175239"/>
                    <a:pt x="2286000" y="1266093"/>
                  </a:cubicBezTo>
                  <a:cubicBezTo>
                    <a:pt x="2297723" y="1356947"/>
                    <a:pt x="2218593" y="1113693"/>
                    <a:pt x="2127739" y="1072662"/>
                  </a:cubicBezTo>
                  <a:cubicBezTo>
                    <a:pt x="2036885" y="1031631"/>
                    <a:pt x="1896208" y="993531"/>
                    <a:pt x="1740877" y="1019908"/>
                  </a:cubicBezTo>
                  <a:cubicBezTo>
                    <a:pt x="1585546" y="1046285"/>
                    <a:pt x="1390650" y="1138604"/>
                    <a:pt x="1195754" y="123092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8" name="フリーフォーム 1857">
              <a:extLst>
                <a:ext uri="{FF2B5EF4-FFF2-40B4-BE49-F238E27FC236}">
                  <a16:creationId xmlns:a16="http://schemas.microsoft.com/office/drawing/2014/main" id="{F207B4C3-424A-3544-368B-CB2A01B39CC5}"/>
                </a:ext>
              </a:extLst>
            </p:cNvPr>
            <p:cNvSpPr/>
            <p:nvPr/>
          </p:nvSpPr>
          <p:spPr>
            <a:xfrm>
              <a:off x="5601520" y="5645063"/>
              <a:ext cx="1172240" cy="537159"/>
            </a:xfrm>
            <a:custGeom>
              <a:avLst/>
              <a:gdLst>
                <a:gd name="connsiteX0" fmla="*/ 16362 w 1172240"/>
                <a:gd name="connsiteY0" fmla="*/ 283596 h 537159"/>
                <a:gd name="connsiteX1" fmla="*/ 614009 w 1172240"/>
                <a:gd name="connsiteY1" fmla="*/ 2702 h 537159"/>
                <a:gd name="connsiteX2" fmla="*/ 906856 w 1172240"/>
                <a:gd name="connsiteY2" fmla="*/ 134184 h 537159"/>
                <a:gd name="connsiteX3" fmla="*/ 865021 w 1172240"/>
                <a:gd name="connsiteY3" fmla="*/ 8678 h 537159"/>
                <a:gd name="connsiteX4" fmla="*/ 1169821 w 1172240"/>
                <a:gd name="connsiteY4" fmla="*/ 122231 h 537159"/>
                <a:gd name="connsiteX5" fmla="*/ 673774 w 1172240"/>
                <a:gd name="connsiteY5" fmla="*/ 187972 h 537159"/>
                <a:gd name="connsiteX6" fmla="*/ 273351 w 1172240"/>
                <a:gd name="connsiteY6" fmla="*/ 319455 h 537159"/>
                <a:gd name="connsiteX7" fmla="*/ 207609 w 1172240"/>
                <a:gd name="connsiteY7" fmla="*/ 528631 h 537159"/>
                <a:gd name="connsiteX8" fmla="*/ 153821 w 1172240"/>
                <a:gd name="connsiteY8" fmla="*/ 492772 h 537159"/>
                <a:gd name="connsiteX9" fmla="*/ 165774 w 1172240"/>
                <a:gd name="connsiteY9" fmla="*/ 528631 h 537159"/>
                <a:gd name="connsiteX10" fmla="*/ 16362 w 1172240"/>
                <a:gd name="connsiteY10" fmla="*/ 283596 h 53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72240" h="537159">
                  <a:moveTo>
                    <a:pt x="16362" y="283596"/>
                  </a:moveTo>
                  <a:cubicBezTo>
                    <a:pt x="91068" y="195941"/>
                    <a:pt x="465593" y="27604"/>
                    <a:pt x="614009" y="2702"/>
                  </a:cubicBezTo>
                  <a:cubicBezTo>
                    <a:pt x="762425" y="-22200"/>
                    <a:pt x="865021" y="133188"/>
                    <a:pt x="906856" y="134184"/>
                  </a:cubicBezTo>
                  <a:cubicBezTo>
                    <a:pt x="948691" y="135180"/>
                    <a:pt x="821194" y="10670"/>
                    <a:pt x="865021" y="8678"/>
                  </a:cubicBezTo>
                  <a:cubicBezTo>
                    <a:pt x="908848" y="6686"/>
                    <a:pt x="1201695" y="92349"/>
                    <a:pt x="1169821" y="122231"/>
                  </a:cubicBezTo>
                  <a:cubicBezTo>
                    <a:pt x="1137947" y="152113"/>
                    <a:pt x="823186" y="155101"/>
                    <a:pt x="673774" y="187972"/>
                  </a:cubicBezTo>
                  <a:cubicBezTo>
                    <a:pt x="524362" y="220843"/>
                    <a:pt x="351045" y="262679"/>
                    <a:pt x="273351" y="319455"/>
                  </a:cubicBezTo>
                  <a:cubicBezTo>
                    <a:pt x="195657" y="376231"/>
                    <a:pt x="227531" y="499745"/>
                    <a:pt x="207609" y="528631"/>
                  </a:cubicBezTo>
                  <a:cubicBezTo>
                    <a:pt x="187687" y="557517"/>
                    <a:pt x="160793" y="492772"/>
                    <a:pt x="153821" y="492772"/>
                  </a:cubicBezTo>
                  <a:cubicBezTo>
                    <a:pt x="146849" y="492772"/>
                    <a:pt x="185695" y="560505"/>
                    <a:pt x="165774" y="528631"/>
                  </a:cubicBezTo>
                  <a:cubicBezTo>
                    <a:pt x="145853" y="496757"/>
                    <a:pt x="-58344" y="371251"/>
                    <a:pt x="16362" y="283596"/>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945953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23D92-BD4A-8E4E-8FD8-0BB00D123485}"/>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39365D78-9E80-C6D5-AA42-DB0DDB92AEAD}"/>
              </a:ext>
            </a:extLst>
          </p:cNvPr>
          <p:cNvGrpSpPr/>
          <p:nvPr/>
        </p:nvGrpSpPr>
        <p:grpSpPr>
          <a:xfrm>
            <a:off x="283979" y="993794"/>
            <a:ext cx="9033242" cy="1200329"/>
            <a:chOff x="283979" y="760185"/>
            <a:chExt cx="9033242" cy="1200329"/>
          </a:xfrm>
        </p:grpSpPr>
        <p:sp>
          <p:nvSpPr>
            <p:cNvPr id="5" name="テキスト ボックス 4">
              <a:extLst>
                <a:ext uri="{FF2B5EF4-FFF2-40B4-BE49-F238E27FC236}">
                  <a16:creationId xmlns:a16="http://schemas.microsoft.com/office/drawing/2014/main" id="{66F3B278-DBA3-6503-6521-4284231B90C5}"/>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4" name="テキスト ボックス 3">
              <a:extLst>
                <a:ext uri="{FF2B5EF4-FFF2-40B4-BE49-F238E27FC236}">
                  <a16:creationId xmlns:a16="http://schemas.microsoft.com/office/drawing/2014/main" id="{C1BE46A8-C415-3A4E-4D25-69B77B5AC70D}"/>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8" name="テキスト ボックス 7">
            <a:extLst>
              <a:ext uri="{FF2B5EF4-FFF2-40B4-BE49-F238E27FC236}">
                <a16:creationId xmlns:a16="http://schemas.microsoft.com/office/drawing/2014/main" id="{CE0A21CC-1BDE-ECD9-4E8F-BC6E8EC20C48}"/>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002</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C19267A7-9339-B6F6-7BF9-2A73A162CC57}"/>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403E3800-684C-ACDF-CFF9-F8F9619DE5A1}"/>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E2854F37-8389-1371-22D7-DB9F888A220F}"/>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CA089852-6557-F255-11BB-64AB3D5AE16E}"/>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97CB7886-4BB4-5A10-B5A8-FC07A3AA5AFE}"/>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テキスト ボックス 228">
            <a:extLst>
              <a:ext uri="{FF2B5EF4-FFF2-40B4-BE49-F238E27FC236}">
                <a16:creationId xmlns:a16="http://schemas.microsoft.com/office/drawing/2014/main" id="{00500C40-97B7-7F63-BD3B-892182984727}"/>
              </a:ext>
            </a:extLst>
          </p:cNvPr>
          <p:cNvSpPr txBox="1"/>
          <p:nvPr/>
        </p:nvSpPr>
        <p:spPr>
          <a:xfrm>
            <a:off x="3208134" y="2197476"/>
            <a:ext cx="3217547"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ヤマト運輸編</a:t>
            </a:r>
          </a:p>
        </p:txBody>
      </p:sp>
      <p:sp>
        <p:nvSpPr>
          <p:cNvPr id="230" name="テキスト ボックス 229">
            <a:extLst>
              <a:ext uri="{FF2B5EF4-FFF2-40B4-BE49-F238E27FC236}">
                <a16:creationId xmlns:a16="http://schemas.microsoft.com/office/drawing/2014/main" id="{C9F67EFC-FF37-EE86-8DE3-3477583183C3}"/>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BBD79048-700E-90A6-1DBA-0E337EF57603}"/>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475" name="グループ化 474">
            <a:extLst>
              <a:ext uri="{FF2B5EF4-FFF2-40B4-BE49-F238E27FC236}">
                <a16:creationId xmlns:a16="http://schemas.microsoft.com/office/drawing/2014/main" id="{7CFEA20E-AA1D-70BB-29B3-C3B7E58D4C8F}"/>
              </a:ext>
            </a:extLst>
          </p:cNvPr>
          <p:cNvGrpSpPr>
            <a:grpSpLocks noChangeAspect="1"/>
          </p:cNvGrpSpPr>
          <p:nvPr/>
        </p:nvGrpSpPr>
        <p:grpSpPr>
          <a:xfrm>
            <a:off x="2372400" y="3657600"/>
            <a:ext cx="4892408" cy="7498799"/>
            <a:chOff x="1186751" y="760579"/>
            <a:chExt cx="7427709" cy="11384760"/>
          </a:xfrm>
        </p:grpSpPr>
        <p:sp>
          <p:nvSpPr>
            <p:cNvPr id="476" name="フリーフォーム 475">
              <a:extLst>
                <a:ext uri="{FF2B5EF4-FFF2-40B4-BE49-F238E27FC236}">
                  <a16:creationId xmlns:a16="http://schemas.microsoft.com/office/drawing/2014/main" id="{9D49B954-43AC-8C8C-C700-E61C4F97B078}"/>
                </a:ext>
              </a:extLst>
            </p:cNvPr>
            <p:cNvSpPr/>
            <p:nvPr/>
          </p:nvSpPr>
          <p:spPr>
            <a:xfrm>
              <a:off x="5056961" y="7875928"/>
              <a:ext cx="964569" cy="510081"/>
            </a:xfrm>
            <a:custGeom>
              <a:avLst/>
              <a:gdLst>
                <a:gd name="connsiteX0" fmla="*/ 266879 w 964569"/>
                <a:gd name="connsiteY0" fmla="*/ 89512 h 510081"/>
                <a:gd name="connsiteX1" fmla="*/ 90772 w 964569"/>
                <a:gd name="connsiteY1" fmla="*/ 340125 h 510081"/>
                <a:gd name="connsiteX2" fmla="*/ 558132 w 964569"/>
                <a:gd name="connsiteY2" fmla="*/ 346899 h 510081"/>
                <a:gd name="connsiteX3" fmla="*/ 2719 w 964569"/>
                <a:gd name="connsiteY3" fmla="*/ 509459 h 510081"/>
                <a:gd name="connsiteX4" fmla="*/ 842612 w 964569"/>
                <a:gd name="connsiteY4" fmla="*/ 279165 h 510081"/>
                <a:gd name="connsiteX5" fmla="*/ 625866 w 964569"/>
                <a:gd name="connsiteY5" fmla="*/ 380765 h 510081"/>
                <a:gd name="connsiteX6" fmla="*/ 964532 w 964569"/>
                <a:gd name="connsiteY6" fmla="*/ 8232 h 510081"/>
                <a:gd name="connsiteX7" fmla="*/ 646186 w 964569"/>
                <a:gd name="connsiteY7" fmla="*/ 123379 h 510081"/>
                <a:gd name="connsiteX8" fmla="*/ 388799 w 964569"/>
                <a:gd name="connsiteY8" fmla="*/ 130152 h 510081"/>
                <a:gd name="connsiteX9" fmla="*/ 266879 w 964569"/>
                <a:gd name="connsiteY9" fmla="*/ 89512 h 51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569" h="510081">
                  <a:moveTo>
                    <a:pt x="266879" y="89512"/>
                  </a:moveTo>
                  <a:cubicBezTo>
                    <a:pt x="217208" y="124508"/>
                    <a:pt x="42230" y="297227"/>
                    <a:pt x="90772" y="340125"/>
                  </a:cubicBezTo>
                  <a:cubicBezTo>
                    <a:pt x="139314" y="383023"/>
                    <a:pt x="572807" y="318677"/>
                    <a:pt x="558132" y="346899"/>
                  </a:cubicBezTo>
                  <a:cubicBezTo>
                    <a:pt x="543457" y="375121"/>
                    <a:pt x="-44694" y="520748"/>
                    <a:pt x="2719" y="509459"/>
                  </a:cubicBezTo>
                  <a:cubicBezTo>
                    <a:pt x="50132" y="498170"/>
                    <a:pt x="738754" y="300614"/>
                    <a:pt x="842612" y="279165"/>
                  </a:cubicBezTo>
                  <a:cubicBezTo>
                    <a:pt x="946470" y="257716"/>
                    <a:pt x="605546" y="425921"/>
                    <a:pt x="625866" y="380765"/>
                  </a:cubicBezTo>
                  <a:cubicBezTo>
                    <a:pt x="646186" y="335610"/>
                    <a:pt x="961145" y="51130"/>
                    <a:pt x="964532" y="8232"/>
                  </a:cubicBezTo>
                  <a:cubicBezTo>
                    <a:pt x="967919" y="-34666"/>
                    <a:pt x="742141" y="103059"/>
                    <a:pt x="646186" y="123379"/>
                  </a:cubicBezTo>
                  <a:cubicBezTo>
                    <a:pt x="550231" y="143699"/>
                    <a:pt x="449759" y="130152"/>
                    <a:pt x="388799" y="130152"/>
                  </a:cubicBezTo>
                  <a:cubicBezTo>
                    <a:pt x="327839" y="130152"/>
                    <a:pt x="316550" y="54516"/>
                    <a:pt x="266879" y="89512"/>
                  </a:cubicBezTo>
                  <a:close/>
                </a:path>
              </a:pathLst>
            </a:custGeom>
            <a:solidFill>
              <a:schemeClr val="accent6">
                <a:lumMod val="5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7" name="フリーフォーム 476">
              <a:extLst>
                <a:ext uri="{FF2B5EF4-FFF2-40B4-BE49-F238E27FC236}">
                  <a16:creationId xmlns:a16="http://schemas.microsoft.com/office/drawing/2014/main" id="{A5A3F05F-DF0A-C1E5-4018-E23A266CD2A3}"/>
                </a:ext>
              </a:extLst>
            </p:cNvPr>
            <p:cNvSpPr/>
            <p:nvPr/>
          </p:nvSpPr>
          <p:spPr>
            <a:xfrm>
              <a:off x="4325612" y="9130138"/>
              <a:ext cx="341021" cy="2159366"/>
            </a:xfrm>
            <a:custGeom>
              <a:avLst/>
              <a:gdLst>
                <a:gd name="connsiteX0" fmla="*/ 337828 w 341021"/>
                <a:gd name="connsiteY0" fmla="*/ 13862 h 2159366"/>
                <a:gd name="connsiteX1" fmla="*/ 181074 w 341021"/>
                <a:gd name="connsiteY1" fmla="*/ 392685 h 2159366"/>
                <a:gd name="connsiteX2" fmla="*/ 89634 w 341021"/>
                <a:gd name="connsiteY2" fmla="*/ 1646719 h 2159366"/>
                <a:gd name="connsiteX3" fmla="*/ 154948 w 341021"/>
                <a:gd name="connsiteY3" fmla="*/ 1437713 h 2159366"/>
                <a:gd name="connsiteX4" fmla="*/ 207199 w 341021"/>
                <a:gd name="connsiteY4" fmla="*/ 2116982 h 2159366"/>
                <a:gd name="connsiteX5" fmla="*/ 115759 w 341021"/>
                <a:gd name="connsiteY5" fmla="*/ 1921039 h 2159366"/>
                <a:gd name="connsiteX6" fmla="*/ 76571 w 341021"/>
                <a:gd name="connsiteY6" fmla="*/ 2090856 h 2159366"/>
                <a:gd name="connsiteX7" fmla="*/ 24319 w 341021"/>
                <a:gd name="connsiteY7" fmla="*/ 575565 h 2159366"/>
                <a:gd name="connsiteX8" fmla="*/ 24319 w 341021"/>
                <a:gd name="connsiteY8" fmla="*/ 784571 h 2159366"/>
                <a:gd name="connsiteX9" fmla="*/ 337828 w 341021"/>
                <a:gd name="connsiteY9" fmla="*/ 13862 h 215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021" h="2159366">
                  <a:moveTo>
                    <a:pt x="337828" y="13862"/>
                  </a:moveTo>
                  <a:cubicBezTo>
                    <a:pt x="363954" y="-51452"/>
                    <a:pt x="222440" y="120542"/>
                    <a:pt x="181074" y="392685"/>
                  </a:cubicBezTo>
                  <a:cubicBezTo>
                    <a:pt x="139708" y="664828"/>
                    <a:pt x="93988" y="1472548"/>
                    <a:pt x="89634" y="1646719"/>
                  </a:cubicBezTo>
                  <a:cubicBezTo>
                    <a:pt x="85280" y="1820890"/>
                    <a:pt x="135354" y="1359336"/>
                    <a:pt x="154948" y="1437713"/>
                  </a:cubicBezTo>
                  <a:cubicBezTo>
                    <a:pt x="174542" y="1516090"/>
                    <a:pt x="213730" y="2036428"/>
                    <a:pt x="207199" y="2116982"/>
                  </a:cubicBezTo>
                  <a:cubicBezTo>
                    <a:pt x="200668" y="2197536"/>
                    <a:pt x="137530" y="1925393"/>
                    <a:pt x="115759" y="1921039"/>
                  </a:cubicBezTo>
                  <a:cubicBezTo>
                    <a:pt x="93988" y="1916685"/>
                    <a:pt x="91811" y="2315102"/>
                    <a:pt x="76571" y="2090856"/>
                  </a:cubicBezTo>
                  <a:cubicBezTo>
                    <a:pt x="61331" y="1866610"/>
                    <a:pt x="33028" y="793279"/>
                    <a:pt x="24319" y="575565"/>
                  </a:cubicBezTo>
                  <a:cubicBezTo>
                    <a:pt x="15610" y="357851"/>
                    <a:pt x="-25755" y="880365"/>
                    <a:pt x="24319" y="784571"/>
                  </a:cubicBezTo>
                  <a:cubicBezTo>
                    <a:pt x="74393" y="688777"/>
                    <a:pt x="311702" y="79176"/>
                    <a:pt x="337828" y="1386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8" name="フリーフォーム 477">
              <a:extLst>
                <a:ext uri="{FF2B5EF4-FFF2-40B4-BE49-F238E27FC236}">
                  <a16:creationId xmlns:a16="http://schemas.microsoft.com/office/drawing/2014/main" id="{71A72350-FFE1-F7C6-E85D-52943C3914E3}"/>
                </a:ext>
              </a:extLst>
            </p:cNvPr>
            <p:cNvSpPr/>
            <p:nvPr/>
          </p:nvSpPr>
          <p:spPr>
            <a:xfrm>
              <a:off x="5724837" y="8543095"/>
              <a:ext cx="377092" cy="2836601"/>
            </a:xfrm>
            <a:custGeom>
              <a:avLst/>
              <a:gdLst>
                <a:gd name="connsiteX0" fmla="*/ 75072 w 377092"/>
                <a:gd name="connsiteY0" fmla="*/ 14 h 2836601"/>
                <a:gd name="connsiteX1" fmla="*/ 192637 w 377092"/>
                <a:gd name="connsiteY1" fmla="*/ 418025 h 2836601"/>
                <a:gd name="connsiteX2" fmla="*/ 375517 w 377092"/>
                <a:gd name="connsiteY2" fmla="*/ 1136482 h 2836601"/>
                <a:gd name="connsiteX3" fmla="*/ 284077 w 377092"/>
                <a:gd name="connsiteY3" fmla="*/ 1149545 h 2836601"/>
                <a:gd name="connsiteX4" fmla="*/ 336329 w 377092"/>
                <a:gd name="connsiteY4" fmla="*/ 2743214 h 2836601"/>
                <a:gd name="connsiteX5" fmla="*/ 218763 w 377092"/>
                <a:gd name="connsiteY5" fmla="*/ 2534208 h 2836601"/>
                <a:gd name="connsiteX6" fmla="*/ 9757 w 377092"/>
                <a:gd name="connsiteY6" fmla="*/ 1580619 h 2836601"/>
                <a:gd name="connsiteX7" fmla="*/ 35883 w 377092"/>
                <a:gd name="connsiteY7" fmla="*/ 1854939 h 2836601"/>
                <a:gd name="connsiteX8" fmla="*/ 48946 w 377092"/>
                <a:gd name="connsiteY8" fmla="*/ 992791 h 2836601"/>
                <a:gd name="connsiteX9" fmla="*/ 62009 w 377092"/>
                <a:gd name="connsiteY9" fmla="*/ 404962 h 2836601"/>
                <a:gd name="connsiteX10" fmla="*/ 75072 w 377092"/>
                <a:gd name="connsiteY10" fmla="*/ 14 h 2836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7092" h="2836601">
                  <a:moveTo>
                    <a:pt x="75072" y="14"/>
                  </a:moveTo>
                  <a:cubicBezTo>
                    <a:pt x="96843" y="2191"/>
                    <a:pt x="142563" y="228614"/>
                    <a:pt x="192637" y="418025"/>
                  </a:cubicBezTo>
                  <a:cubicBezTo>
                    <a:pt x="242711" y="607436"/>
                    <a:pt x="360277" y="1014562"/>
                    <a:pt x="375517" y="1136482"/>
                  </a:cubicBezTo>
                  <a:cubicBezTo>
                    <a:pt x="390757" y="1258402"/>
                    <a:pt x="290608" y="881756"/>
                    <a:pt x="284077" y="1149545"/>
                  </a:cubicBezTo>
                  <a:cubicBezTo>
                    <a:pt x="277546" y="1417334"/>
                    <a:pt x="347215" y="2512437"/>
                    <a:pt x="336329" y="2743214"/>
                  </a:cubicBezTo>
                  <a:cubicBezTo>
                    <a:pt x="325443" y="2973991"/>
                    <a:pt x="273192" y="2727974"/>
                    <a:pt x="218763" y="2534208"/>
                  </a:cubicBezTo>
                  <a:cubicBezTo>
                    <a:pt x="164334" y="2340442"/>
                    <a:pt x="40237" y="1693830"/>
                    <a:pt x="9757" y="1580619"/>
                  </a:cubicBezTo>
                  <a:cubicBezTo>
                    <a:pt x="-20723" y="1467408"/>
                    <a:pt x="29352" y="1952910"/>
                    <a:pt x="35883" y="1854939"/>
                  </a:cubicBezTo>
                  <a:cubicBezTo>
                    <a:pt x="42414" y="1756968"/>
                    <a:pt x="44592" y="1234454"/>
                    <a:pt x="48946" y="992791"/>
                  </a:cubicBezTo>
                  <a:cubicBezTo>
                    <a:pt x="53300" y="751128"/>
                    <a:pt x="59832" y="570425"/>
                    <a:pt x="62009" y="404962"/>
                  </a:cubicBezTo>
                  <a:cubicBezTo>
                    <a:pt x="64186" y="239499"/>
                    <a:pt x="53301" y="-2163"/>
                    <a:pt x="75072" y="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9" name="フリーフォーム 478">
              <a:extLst>
                <a:ext uri="{FF2B5EF4-FFF2-40B4-BE49-F238E27FC236}">
                  <a16:creationId xmlns:a16="http://schemas.microsoft.com/office/drawing/2014/main" id="{3D25EE58-D6BE-F779-BDBE-3F6FFD8B3B08}"/>
                </a:ext>
              </a:extLst>
            </p:cNvPr>
            <p:cNvSpPr/>
            <p:nvPr/>
          </p:nvSpPr>
          <p:spPr>
            <a:xfrm>
              <a:off x="4597910" y="8957879"/>
              <a:ext cx="288817" cy="2670926"/>
            </a:xfrm>
            <a:custGeom>
              <a:avLst/>
              <a:gdLst>
                <a:gd name="connsiteX0" fmla="*/ 91656 w 288817"/>
                <a:gd name="connsiteY0" fmla="*/ 186121 h 2670926"/>
                <a:gd name="connsiteX1" fmla="*/ 39404 w 288817"/>
                <a:gd name="connsiteY1" fmla="*/ 943767 h 2670926"/>
                <a:gd name="connsiteX2" fmla="*/ 143907 w 288817"/>
                <a:gd name="connsiteY2" fmla="*/ 1753664 h 2670926"/>
                <a:gd name="connsiteX3" fmla="*/ 216 w 288817"/>
                <a:gd name="connsiteY3" fmla="*/ 1623035 h 2670926"/>
                <a:gd name="connsiteX4" fmla="*/ 183096 w 288817"/>
                <a:gd name="connsiteY4" fmla="*/ 2628875 h 2670926"/>
                <a:gd name="connsiteX5" fmla="*/ 130844 w 288817"/>
                <a:gd name="connsiteY5" fmla="*/ 2236990 h 2670926"/>
                <a:gd name="connsiteX6" fmla="*/ 274536 w 288817"/>
                <a:gd name="connsiteY6" fmla="*/ 68555 h 2670926"/>
                <a:gd name="connsiteX7" fmla="*/ 261473 w 288817"/>
                <a:gd name="connsiteY7" fmla="*/ 512692 h 2670926"/>
                <a:gd name="connsiteX8" fmla="*/ 91656 w 288817"/>
                <a:gd name="connsiteY8" fmla="*/ 186121 h 267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817" h="2670926">
                  <a:moveTo>
                    <a:pt x="91656" y="186121"/>
                  </a:moveTo>
                  <a:cubicBezTo>
                    <a:pt x="54645" y="257967"/>
                    <a:pt x="30696" y="682510"/>
                    <a:pt x="39404" y="943767"/>
                  </a:cubicBezTo>
                  <a:cubicBezTo>
                    <a:pt x="48112" y="1205024"/>
                    <a:pt x="150438" y="1640453"/>
                    <a:pt x="143907" y="1753664"/>
                  </a:cubicBezTo>
                  <a:cubicBezTo>
                    <a:pt x="137376" y="1866875"/>
                    <a:pt x="-6315" y="1477167"/>
                    <a:pt x="216" y="1623035"/>
                  </a:cubicBezTo>
                  <a:cubicBezTo>
                    <a:pt x="6747" y="1768903"/>
                    <a:pt x="161325" y="2526549"/>
                    <a:pt x="183096" y="2628875"/>
                  </a:cubicBezTo>
                  <a:cubicBezTo>
                    <a:pt x="204867" y="2731201"/>
                    <a:pt x="115604" y="2663710"/>
                    <a:pt x="130844" y="2236990"/>
                  </a:cubicBezTo>
                  <a:cubicBezTo>
                    <a:pt x="146084" y="1810270"/>
                    <a:pt x="252765" y="355938"/>
                    <a:pt x="274536" y="68555"/>
                  </a:cubicBezTo>
                  <a:cubicBezTo>
                    <a:pt x="296308" y="-218828"/>
                    <a:pt x="294130" y="488743"/>
                    <a:pt x="261473" y="512692"/>
                  </a:cubicBezTo>
                  <a:cubicBezTo>
                    <a:pt x="228816" y="536641"/>
                    <a:pt x="128667" y="114275"/>
                    <a:pt x="91656" y="186121"/>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0" name="フリーフォーム 479">
              <a:extLst>
                <a:ext uri="{FF2B5EF4-FFF2-40B4-BE49-F238E27FC236}">
                  <a16:creationId xmlns:a16="http://schemas.microsoft.com/office/drawing/2014/main" id="{AE207420-A2BC-FBF7-2B5A-6A989EB8334A}"/>
                </a:ext>
              </a:extLst>
            </p:cNvPr>
            <p:cNvSpPr/>
            <p:nvPr/>
          </p:nvSpPr>
          <p:spPr>
            <a:xfrm>
              <a:off x="3760400" y="5499463"/>
              <a:ext cx="1582309" cy="835005"/>
            </a:xfrm>
            <a:custGeom>
              <a:avLst/>
              <a:gdLst>
                <a:gd name="connsiteX0" fmla="*/ 27829 w 1582309"/>
                <a:gd name="connsiteY0" fmla="*/ 535577 h 835005"/>
                <a:gd name="connsiteX1" fmla="*/ 694034 w 1582309"/>
                <a:gd name="connsiteY1" fmla="*/ 169817 h 835005"/>
                <a:gd name="connsiteX2" fmla="*/ 1307989 w 1582309"/>
                <a:gd name="connsiteY2" fmla="*/ 117566 h 835005"/>
                <a:gd name="connsiteX3" fmla="*/ 1164297 w 1582309"/>
                <a:gd name="connsiteY3" fmla="*/ 182880 h 835005"/>
                <a:gd name="connsiteX4" fmla="*/ 1582309 w 1582309"/>
                <a:gd name="connsiteY4" fmla="*/ 0 h 835005"/>
                <a:gd name="connsiteX5" fmla="*/ 1085920 w 1582309"/>
                <a:gd name="connsiteY5" fmla="*/ 195943 h 835005"/>
                <a:gd name="connsiteX6" fmla="*/ 654846 w 1582309"/>
                <a:gd name="connsiteY6" fmla="*/ 796834 h 835005"/>
                <a:gd name="connsiteX7" fmla="*/ 341337 w 1582309"/>
                <a:gd name="connsiteY7" fmla="*/ 757646 h 835005"/>
                <a:gd name="connsiteX8" fmla="*/ 367463 w 1582309"/>
                <a:gd name="connsiteY8" fmla="*/ 627017 h 835005"/>
                <a:gd name="connsiteX9" fmla="*/ 145394 w 1582309"/>
                <a:gd name="connsiteY9" fmla="*/ 679268 h 835005"/>
                <a:gd name="connsiteX10" fmla="*/ 27829 w 1582309"/>
                <a:gd name="connsiteY10" fmla="*/ 535577 h 835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2309" h="835005">
                  <a:moveTo>
                    <a:pt x="27829" y="535577"/>
                  </a:moveTo>
                  <a:cubicBezTo>
                    <a:pt x="119269" y="450668"/>
                    <a:pt x="480674" y="239485"/>
                    <a:pt x="694034" y="169817"/>
                  </a:cubicBezTo>
                  <a:cubicBezTo>
                    <a:pt x="907394" y="100148"/>
                    <a:pt x="1229612" y="115389"/>
                    <a:pt x="1307989" y="117566"/>
                  </a:cubicBezTo>
                  <a:cubicBezTo>
                    <a:pt x="1386366" y="119743"/>
                    <a:pt x="1164297" y="182880"/>
                    <a:pt x="1164297" y="182880"/>
                  </a:cubicBezTo>
                  <a:lnTo>
                    <a:pt x="1582309" y="0"/>
                  </a:lnTo>
                  <a:cubicBezTo>
                    <a:pt x="1569246" y="2177"/>
                    <a:pt x="1240497" y="63137"/>
                    <a:pt x="1085920" y="195943"/>
                  </a:cubicBezTo>
                  <a:cubicBezTo>
                    <a:pt x="931343" y="328749"/>
                    <a:pt x="778943" y="703217"/>
                    <a:pt x="654846" y="796834"/>
                  </a:cubicBezTo>
                  <a:cubicBezTo>
                    <a:pt x="530749" y="890451"/>
                    <a:pt x="389234" y="785949"/>
                    <a:pt x="341337" y="757646"/>
                  </a:cubicBezTo>
                  <a:cubicBezTo>
                    <a:pt x="293440" y="729343"/>
                    <a:pt x="400120" y="640080"/>
                    <a:pt x="367463" y="627017"/>
                  </a:cubicBezTo>
                  <a:cubicBezTo>
                    <a:pt x="334806" y="613954"/>
                    <a:pt x="195468" y="696685"/>
                    <a:pt x="145394" y="679268"/>
                  </a:cubicBezTo>
                  <a:cubicBezTo>
                    <a:pt x="95320" y="661851"/>
                    <a:pt x="-63611" y="620486"/>
                    <a:pt x="27829" y="535577"/>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1" name="フリーフォーム 480">
              <a:extLst>
                <a:ext uri="{FF2B5EF4-FFF2-40B4-BE49-F238E27FC236}">
                  <a16:creationId xmlns:a16="http://schemas.microsoft.com/office/drawing/2014/main" id="{E99FC698-2D00-ABB9-92C6-B490EE68B900}"/>
                </a:ext>
              </a:extLst>
            </p:cNvPr>
            <p:cNvSpPr/>
            <p:nvPr/>
          </p:nvSpPr>
          <p:spPr>
            <a:xfrm>
              <a:off x="5349822" y="11576025"/>
              <a:ext cx="1561909" cy="569314"/>
            </a:xfrm>
            <a:custGeom>
              <a:avLst/>
              <a:gdLst>
                <a:gd name="connsiteX0" fmla="*/ 69903 w 1561909"/>
                <a:gd name="connsiteY0" fmla="*/ 25 h 569314"/>
                <a:gd name="connsiteX1" fmla="*/ 12753 w 1561909"/>
                <a:gd name="connsiteY1" fmla="*/ 184175 h 569314"/>
                <a:gd name="connsiteX2" fmla="*/ 260403 w 1561909"/>
                <a:gd name="connsiteY2" fmla="*/ 346100 h 569314"/>
                <a:gd name="connsiteX3" fmla="*/ 269928 w 1561909"/>
                <a:gd name="connsiteY3" fmla="*/ 361975 h 569314"/>
                <a:gd name="connsiteX4" fmla="*/ 1136703 w 1561909"/>
                <a:gd name="connsiteY4" fmla="*/ 568350 h 569314"/>
                <a:gd name="connsiteX5" fmla="*/ 1552628 w 1561909"/>
                <a:gd name="connsiteY5" fmla="*/ 441350 h 569314"/>
                <a:gd name="connsiteX6" fmla="*/ 1422453 w 1561909"/>
                <a:gd name="connsiteY6" fmla="*/ 488975 h 569314"/>
                <a:gd name="connsiteX7" fmla="*/ 1384353 w 1561909"/>
                <a:gd name="connsiteY7" fmla="*/ 381025 h 569314"/>
                <a:gd name="connsiteX8" fmla="*/ 977953 w 1561909"/>
                <a:gd name="connsiteY8" fmla="*/ 396900 h 569314"/>
                <a:gd name="connsiteX9" fmla="*/ 457253 w 1561909"/>
                <a:gd name="connsiteY9" fmla="*/ 161950 h 569314"/>
                <a:gd name="connsiteX10" fmla="*/ 362003 w 1561909"/>
                <a:gd name="connsiteY10" fmla="*/ 196875 h 569314"/>
                <a:gd name="connsiteX11" fmla="*/ 69903 w 1561909"/>
                <a:gd name="connsiteY11" fmla="*/ 25 h 5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1909" h="569314">
                  <a:moveTo>
                    <a:pt x="69903" y="25"/>
                  </a:moveTo>
                  <a:cubicBezTo>
                    <a:pt x="11695" y="-2092"/>
                    <a:pt x="-18997" y="126496"/>
                    <a:pt x="12753" y="184175"/>
                  </a:cubicBezTo>
                  <a:cubicBezTo>
                    <a:pt x="44503" y="241854"/>
                    <a:pt x="217541" y="316467"/>
                    <a:pt x="260403" y="346100"/>
                  </a:cubicBezTo>
                  <a:cubicBezTo>
                    <a:pt x="303265" y="375733"/>
                    <a:pt x="123878" y="324933"/>
                    <a:pt x="269928" y="361975"/>
                  </a:cubicBezTo>
                  <a:cubicBezTo>
                    <a:pt x="415978" y="399017"/>
                    <a:pt x="922920" y="555121"/>
                    <a:pt x="1136703" y="568350"/>
                  </a:cubicBezTo>
                  <a:cubicBezTo>
                    <a:pt x="1350486" y="581579"/>
                    <a:pt x="1505003" y="454579"/>
                    <a:pt x="1552628" y="441350"/>
                  </a:cubicBezTo>
                  <a:cubicBezTo>
                    <a:pt x="1600253" y="428121"/>
                    <a:pt x="1450499" y="499029"/>
                    <a:pt x="1422453" y="488975"/>
                  </a:cubicBezTo>
                  <a:cubicBezTo>
                    <a:pt x="1394407" y="478921"/>
                    <a:pt x="1458436" y="396371"/>
                    <a:pt x="1384353" y="381025"/>
                  </a:cubicBezTo>
                  <a:cubicBezTo>
                    <a:pt x="1310270" y="365679"/>
                    <a:pt x="1132470" y="433413"/>
                    <a:pt x="977953" y="396900"/>
                  </a:cubicBezTo>
                  <a:cubicBezTo>
                    <a:pt x="823436" y="360387"/>
                    <a:pt x="559911" y="195287"/>
                    <a:pt x="457253" y="161950"/>
                  </a:cubicBezTo>
                  <a:cubicBezTo>
                    <a:pt x="354595" y="128613"/>
                    <a:pt x="424445" y="221746"/>
                    <a:pt x="362003" y="196875"/>
                  </a:cubicBezTo>
                  <a:cubicBezTo>
                    <a:pt x="299561" y="172004"/>
                    <a:pt x="128111" y="2142"/>
                    <a:pt x="69903" y="25"/>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2" name="フリーフォーム 481">
              <a:extLst>
                <a:ext uri="{FF2B5EF4-FFF2-40B4-BE49-F238E27FC236}">
                  <a16:creationId xmlns:a16="http://schemas.microsoft.com/office/drawing/2014/main" id="{6D42C63E-7394-B973-5AC9-751BAC255838}"/>
                </a:ext>
              </a:extLst>
            </p:cNvPr>
            <p:cNvSpPr/>
            <p:nvPr/>
          </p:nvSpPr>
          <p:spPr>
            <a:xfrm>
              <a:off x="3249685" y="11826866"/>
              <a:ext cx="1757448" cy="305767"/>
            </a:xfrm>
            <a:custGeom>
              <a:avLst/>
              <a:gdLst>
                <a:gd name="connsiteX0" fmla="*/ 103115 w 1757448"/>
                <a:gd name="connsiteY0" fmla="*/ 114309 h 305767"/>
                <a:gd name="connsiteX1" fmla="*/ 1611240 w 1757448"/>
                <a:gd name="connsiteY1" fmla="*/ 9 h 305767"/>
                <a:gd name="connsiteX2" fmla="*/ 1703315 w 1757448"/>
                <a:gd name="connsiteY2" fmla="*/ 120659 h 305767"/>
                <a:gd name="connsiteX3" fmla="*/ 1649340 w 1757448"/>
                <a:gd name="connsiteY3" fmla="*/ 206384 h 305767"/>
                <a:gd name="connsiteX4" fmla="*/ 880990 w 1757448"/>
                <a:gd name="connsiteY4" fmla="*/ 269884 h 305767"/>
                <a:gd name="connsiteX5" fmla="*/ 198365 w 1757448"/>
                <a:gd name="connsiteY5" fmla="*/ 273059 h 305767"/>
                <a:gd name="connsiteX6" fmla="*/ 268215 w 1757448"/>
                <a:gd name="connsiteY6" fmla="*/ 301634 h 305767"/>
                <a:gd name="connsiteX7" fmla="*/ 147565 w 1757448"/>
                <a:gd name="connsiteY7" fmla="*/ 171459 h 305767"/>
                <a:gd name="connsiteX8" fmla="*/ 103115 w 1757448"/>
                <a:gd name="connsiteY8" fmla="*/ 114309 h 30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7448" h="305767">
                  <a:moveTo>
                    <a:pt x="103115" y="114309"/>
                  </a:moveTo>
                  <a:cubicBezTo>
                    <a:pt x="347061" y="85734"/>
                    <a:pt x="1344540" y="-1049"/>
                    <a:pt x="1611240" y="9"/>
                  </a:cubicBezTo>
                  <a:cubicBezTo>
                    <a:pt x="1877940" y="1067"/>
                    <a:pt x="1696965" y="86263"/>
                    <a:pt x="1703315" y="120659"/>
                  </a:cubicBezTo>
                  <a:cubicBezTo>
                    <a:pt x="1709665" y="155055"/>
                    <a:pt x="1786394" y="181513"/>
                    <a:pt x="1649340" y="206384"/>
                  </a:cubicBezTo>
                  <a:cubicBezTo>
                    <a:pt x="1512286" y="231255"/>
                    <a:pt x="1122819" y="258771"/>
                    <a:pt x="880990" y="269884"/>
                  </a:cubicBezTo>
                  <a:cubicBezTo>
                    <a:pt x="639161" y="280997"/>
                    <a:pt x="300494" y="267767"/>
                    <a:pt x="198365" y="273059"/>
                  </a:cubicBezTo>
                  <a:cubicBezTo>
                    <a:pt x="96236" y="278351"/>
                    <a:pt x="276682" y="318567"/>
                    <a:pt x="268215" y="301634"/>
                  </a:cubicBezTo>
                  <a:cubicBezTo>
                    <a:pt x="259748" y="284701"/>
                    <a:pt x="174023" y="201092"/>
                    <a:pt x="147565" y="171459"/>
                  </a:cubicBezTo>
                  <a:cubicBezTo>
                    <a:pt x="121107" y="141826"/>
                    <a:pt x="-140831" y="142884"/>
                    <a:pt x="103115" y="114309"/>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3" name="フリーフォーム 482">
              <a:extLst>
                <a:ext uri="{FF2B5EF4-FFF2-40B4-BE49-F238E27FC236}">
                  <a16:creationId xmlns:a16="http://schemas.microsoft.com/office/drawing/2014/main" id="{57E62A41-900E-9415-A758-E8E26D4D3E5D}"/>
                </a:ext>
              </a:extLst>
            </p:cNvPr>
            <p:cNvSpPr/>
            <p:nvPr/>
          </p:nvSpPr>
          <p:spPr>
            <a:xfrm>
              <a:off x="1927803" y="4980528"/>
              <a:ext cx="928500" cy="747567"/>
            </a:xfrm>
            <a:custGeom>
              <a:avLst/>
              <a:gdLst>
                <a:gd name="connsiteX0" fmla="*/ 2597 w 928500"/>
                <a:gd name="connsiteY0" fmla="*/ 261397 h 747567"/>
                <a:gd name="connsiteX1" fmla="*/ 247072 w 928500"/>
                <a:gd name="connsiteY1" fmla="*/ 248697 h 747567"/>
                <a:gd name="connsiteX2" fmla="*/ 609022 w 928500"/>
                <a:gd name="connsiteY2" fmla="*/ 48672 h 747567"/>
                <a:gd name="connsiteX3" fmla="*/ 491547 w 928500"/>
                <a:gd name="connsiteY3" fmla="*/ 137572 h 747567"/>
                <a:gd name="connsiteX4" fmla="*/ 736022 w 928500"/>
                <a:gd name="connsiteY4" fmla="*/ 1047 h 747567"/>
                <a:gd name="connsiteX5" fmla="*/ 926522 w 928500"/>
                <a:gd name="connsiteY5" fmla="*/ 96297 h 747567"/>
                <a:gd name="connsiteX6" fmla="*/ 615372 w 928500"/>
                <a:gd name="connsiteY6" fmla="*/ 455072 h 747567"/>
                <a:gd name="connsiteX7" fmla="*/ 383597 w 928500"/>
                <a:gd name="connsiteY7" fmla="*/ 607472 h 747567"/>
                <a:gd name="connsiteX8" fmla="*/ 453447 w 928500"/>
                <a:gd name="connsiteY8" fmla="*/ 747172 h 747567"/>
                <a:gd name="connsiteX9" fmla="*/ 539172 w 928500"/>
                <a:gd name="connsiteY9" fmla="*/ 563022 h 747567"/>
                <a:gd name="connsiteX10" fmla="*/ 494722 w 928500"/>
                <a:gd name="connsiteY10" fmla="*/ 613822 h 747567"/>
                <a:gd name="connsiteX11" fmla="*/ 320097 w 928500"/>
                <a:gd name="connsiteY11" fmla="*/ 553497 h 747567"/>
                <a:gd name="connsiteX12" fmla="*/ 59747 w 928500"/>
                <a:gd name="connsiteY12" fmla="*/ 328072 h 747567"/>
                <a:gd name="connsiteX13" fmla="*/ 113722 w 928500"/>
                <a:gd name="connsiteY13" fmla="*/ 404272 h 747567"/>
                <a:gd name="connsiteX14" fmla="*/ 2597 w 928500"/>
                <a:gd name="connsiteY14" fmla="*/ 261397 h 747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8500" h="747567">
                  <a:moveTo>
                    <a:pt x="2597" y="261397"/>
                  </a:moveTo>
                  <a:cubicBezTo>
                    <a:pt x="24822" y="235468"/>
                    <a:pt x="146001" y="284151"/>
                    <a:pt x="247072" y="248697"/>
                  </a:cubicBezTo>
                  <a:cubicBezTo>
                    <a:pt x="348143" y="213243"/>
                    <a:pt x="568276" y="67193"/>
                    <a:pt x="609022" y="48672"/>
                  </a:cubicBezTo>
                  <a:cubicBezTo>
                    <a:pt x="649768" y="30151"/>
                    <a:pt x="470380" y="145509"/>
                    <a:pt x="491547" y="137572"/>
                  </a:cubicBezTo>
                  <a:cubicBezTo>
                    <a:pt x="512714" y="129634"/>
                    <a:pt x="663526" y="7926"/>
                    <a:pt x="736022" y="1047"/>
                  </a:cubicBezTo>
                  <a:cubicBezTo>
                    <a:pt x="808518" y="-5832"/>
                    <a:pt x="946630" y="20626"/>
                    <a:pt x="926522" y="96297"/>
                  </a:cubicBezTo>
                  <a:cubicBezTo>
                    <a:pt x="906414" y="171968"/>
                    <a:pt x="705860" y="369876"/>
                    <a:pt x="615372" y="455072"/>
                  </a:cubicBezTo>
                  <a:cubicBezTo>
                    <a:pt x="524884" y="540268"/>
                    <a:pt x="410585" y="558789"/>
                    <a:pt x="383597" y="607472"/>
                  </a:cubicBezTo>
                  <a:cubicBezTo>
                    <a:pt x="356610" y="656155"/>
                    <a:pt x="427518" y="754580"/>
                    <a:pt x="453447" y="747172"/>
                  </a:cubicBezTo>
                  <a:cubicBezTo>
                    <a:pt x="479376" y="739764"/>
                    <a:pt x="532293" y="585247"/>
                    <a:pt x="539172" y="563022"/>
                  </a:cubicBezTo>
                  <a:cubicBezTo>
                    <a:pt x="546051" y="540797"/>
                    <a:pt x="531234" y="615409"/>
                    <a:pt x="494722" y="613822"/>
                  </a:cubicBezTo>
                  <a:cubicBezTo>
                    <a:pt x="458210" y="612235"/>
                    <a:pt x="392593" y="601122"/>
                    <a:pt x="320097" y="553497"/>
                  </a:cubicBezTo>
                  <a:cubicBezTo>
                    <a:pt x="247601" y="505872"/>
                    <a:pt x="94143" y="352943"/>
                    <a:pt x="59747" y="328072"/>
                  </a:cubicBezTo>
                  <a:cubicBezTo>
                    <a:pt x="25351" y="303201"/>
                    <a:pt x="119543" y="411680"/>
                    <a:pt x="113722" y="404272"/>
                  </a:cubicBezTo>
                  <a:cubicBezTo>
                    <a:pt x="107901" y="396864"/>
                    <a:pt x="-19628" y="287326"/>
                    <a:pt x="2597" y="26139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4" name="フリーフォーム 483">
              <a:extLst>
                <a:ext uri="{FF2B5EF4-FFF2-40B4-BE49-F238E27FC236}">
                  <a16:creationId xmlns:a16="http://schemas.microsoft.com/office/drawing/2014/main" id="{FA786170-1054-9914-C74E-A1F9571CE97D}"/>
                </a:ext>
              </a:extLst>
            </p:cNvPr>
            <p:cNvSpPr/>
            <p:nvPr/>
          </p:nvSpPr>
          <p:spPr>
            <a:xfrm>
              <a:off x="7033089" y="6454412"/>
              <a:ext cx="990380" cy="521591"/>
            </a:xfrm>
            <a:custGeom>
              <a:avLst/>
              <a:gdLst>
                <a:gd name="connsiteX0" fmla="*/ 2711 w 990380"/>
                <a:gd name="connsiteY0" fmla="*/ 165463 h 521591"/>
                <a:gd name="connsiteX1" fmla="*/ 374186 w 990380"/>
                <a:gd name="connsiteY1" fmla="*/ 349613 h 521591"/>
                <a:gd name="connsiteX2" fmla="*/ 288461 w 990380"/>
                <a:gd name="connsiteY2" fmla="*/ 521063 h 521591"/>
                <a:gd name="connsiteX3" fmla="*/ 732961 w 990380"/>
                <a:gd name="connsiteY3" fmla="*/ 292463 h 521591"/>
                <a:gd name="connsiteX4" fmla="*/ 990136 w 990380"/>
                <a:gd name="connsiteY4" fmla="*/ 121013 h 521591"/>
                <a:gd name="connsiteX5" fmla="*/ 771061 w 990380"/>
                <a:gd name="connsiteY5" fmla="*/ 363 h 521591"/>
                <a:gd name="connsiteX6" fmla="*/ 348786 w 990380"/>
                <a:gd name="connsiteY6" fmla="*/ 159113 h 521591"/>
                <a:gd name="connsiteX7" fmla="*/ 212261 w 990380"/>
                <a:gd name="connsiteY7" fmla="*/ 178163 h 521591"/>
                <a:gd name="connsiteX8" fmla="*/ 2711 w 990380"/>
                <a:gd name="connsiteY8" fmla="*/ 165463 h 521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0380" h="521591">
                  <a:moveTo>
                    <a:pt x="2711" y="165463"/>
                  </a:moveTo>
                  <a:cubicBezTo>
                    <a:pt x="29699" y="194038"/>
                    <a:pt x="326561" y="290346"/>
                    <a:pt x="374186" y="349613"/>
                  </a:cubicBezTo>
                  <a:cubicBezTo>
                    <a:pt x="421811" y="408880"/>
                    <a:pt x="228665" y="530588"/>
                    <a:pt x="288461" y="521063"/>
                  </a:cubicBezTo>
                  <a:cubicBezTo>
                    <a:pt x="348257" y="511538"/>
                    <a:pt x="616015" y="359138"/>
                    <a:pt x="732961" y="292463"/>
                  </a:cubicBezTo>
                  <a:cubicBezTo>
                    <a:pt x="849907" y="225788"/>
                    <a:pt x="983786" y="169696"/>
                    <a:pt x="990136" y="121013"/>
                  </a:cubicBezTo>
                  <a:cubicBezTo>
                    <a:pt x="996486" y="72330"/>
                    <a:pt x="877953" y="-5987"/>
                    <a:pt x="771061" y="363"/>
                  </a:cubicBezTo>
                  <a:cubicBezTo>
                    <a:pt x="664169" y="6713"/>
                    <a:pt x="441919" y="129480"/>
                    <a:pt x="348786" y="159113"/>
                  </a:cubicBezTo>
                  <a:cubicBezTo>
                    <a:pt x="255653" y="188746"/>
                    <a:pt x="266765" y="177634"/>
                    <a:pt x="212261" y="178163"/>
                  </a:cubicBezTo>
                  <a:cubicBezTo>
                    <a:pt x="157757" y="178692"/>
                    <a:pt x="-24277" y="136888"/>
                    <a:pt x="2711" y="16546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5" name="フリーフォーム 484">
              <a:extLst>
                <a:ext uri="{FF2B5EF4-FFF2-40B4-BE49-F238E27FC236}">
                  <a16:creationId xmlns:a16="http://schemas.microsoft.com/office/drawing/2014/main" id="{954EBA1F-EA83-DD68-3A43-677C91D2C1C5}"/>
                </a:ext>
              </a:extLst>
            </p:cNvPr>
            <p:cNvSpPr/>
            <p:nvPr/>
          </p:nvSpPr>
          <p:spPr>
            <a:xfrm>
              <a:off x="4052050" y="7789070"/>
              <a:ext cx="1972954" cy="635633"/>
            </a:xfrm>
            <a:custGeom>
              <a:avLst/>
              <a:gdLst>
                <a:gd name="connsiteX0" fmla="*/ 310400 w 1972954"/>
                <a:gd name="connsiteY0" fmla="*/ 21430 h 635633"/>
                <a:gd name="connsiteX1" fmla="*/ 177050 w 1972954"/>
                <a:gd name="connsiteY1" fmla="*/ 192880 h 635633"/>
                <a:gd name="connsiteX2" fmla="*/ 599325 w 1972954"/>
                <a:gd name="connsiteY2" fmla="*/ 250030 h 635633"/>
                <a:gd name="connsiteX3" fmla="*/ 373900 w 1972954"/>
                <a:gd name="connsiteY3" fmla="*/ 294480 h 635633"/>
                <a:gd name="connsiteX4" fmla="*/ 1640725 w 1972954"/>
                <a:gd name="connsiteY4" fmla="*/ 123030 h 635633"/>
                <a:gd name="connsiteX5" fmla="*/ 1421650 w 1972954"/>
                <a:gd name="connsiteY5" fmla="*/ 180180 h 635633"/>
                <a:gd name="connsiteX6" fmla="*/ 1955050 w 1972954"/>
                <a:gd name="connsiteY6" fmla="*/ 148430 h 635633"/>
                <a:gd name="connsiteX7" fmla="*/ 1843925 w 1972954"/>
                <a:gd name="connsiteY7" fmla="*/ 170655 h 635633"/>
                <a:gd name="connsiteX8" fmla="*/ 1815350 w 1972954"/>
                <a:gd name="connsiteY8" fmla="*/ 421480 h 635633"/>
                <a:gd name="connsiteX9" fmla="*/ 1189875 w 1972954"/>
                <a:gd name="connsiteY9" fmla="*/ 551655 h 635633"/>
                <a:gd name="connsiteX10" fmla="*/ 519950 w 1972954"/>
                <a:gd name="connsiteY10" fmla="*/ 634205 h 635633"/>
                <a:gd name="connsiteX11" fmla="*/ 672350 w 1972954"/>
                <a:gd name="connsiteY11" fmla="*/ 589755 h 635633"/>
                <a:gd name="connsiteX12" fmla="*/ 24650 w 1972954"/>
                <a:gd name="connsiteY12" fmla="*/ 418305 h 635633"/>
                <a:gd name="connsiteX13" fmla="*/ 123075 w 1972954"/>
                <a:gd name="connsiteY13" fmla="*/ 237330 h 635633"/>
                <a:gd name="connsiteX14" fmla="*/ 5600 w 1972954"/>
                <a:gd name="connsiteY14" fmla="*/ 272255 h 635633"/>
                <a:gd name="connsiteX15" fmla="*/ 202450 w 1972954"/>
                <a:gd name="connsiteY15" fmla="*/ 2380 h 635633"/>
                <a:gd name="connsiteX16" fmla="*/ 91325 w 1972954"/>
                <a:gd name="connsiteY16" fmla="*/ 135730 h 635633"/>
                <a:gd name="connsiteX17" fmla="*/ 310400 w 1972954"/>
                <a:gd name="connsiteY17" fmla="*/ 21430 h 63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72954" h="635633">
                  <a:moveTo>
                    <a:pt x="310400" y="21430"/>
                  </a:moveTo>
                  <a:cubicBezTo>
                    <a:pt x="324687" y="30955"/>
                    <a:pt x="128896" y="154780"/>
                    <a:pt x="177050" y="192880"/>
                  </a:cubicBezTo>
                  <a:cubicBezTo>
                    <a:pt x="225204" y="230980"/>
                    <a:pt x="566517" y="233097"/>
                    <a:pt x="599325" y="250030"/>
                  </a:cubicBezTo>
                  <a:cubicBezTo>
                    <a:pt x="632133" y="266963"/>
                    <a:pt x="200333" y="315647"/>
                    <a:pt x="373900" y="294480"/>
                  </a:cubicBezTo>
                  <a:cubicBezTo>
                    <a:pt x="547467" y="273313"/>
                    <a:pt x="1466100" y="142080"/>
                    <a:pt x="1640725" y="123030"/>
                  </a:cubicBezTo>
                  <a:cubicBezTo>
                    <a:pt x="1815350" y="103980"/>
                    <a:pt x="1369263" y="175947"/>
                    <a:pt x="1421650" y="180180"/>
                  </a:cubicBezTo>
                  <a:cubicBezTo>
                    <a:pt x="1474037" y="184413"/>
                    <a:pt x="1884671" y="150017"/>
                    <a:pt x="1955050" y="148430"/>
                  </a:cubicBezTo>
                  <a:cubicBezTo>
                    <a:pt x="2025429" y="146843"/>
                    <a:pt x="1867208" y="125147"/>
                    <a:pt x="1843925" y="170655"/>
                  </a:cubicBezTo>
                  <a:cubicBezTo>
                    <a:pt x="1820642" y="216163"/>
                    <a:pt x="1924358" y="357980"/>
                    <a:pt x="1815350" y="421480"/>
                  </a:cubicBezTo>
                  <a:cubicBezTo>
                    <a:pt x="1706342" y="484980"/>
                    <a:pt x="1405775" y="516201"/>
                    <a:pt x="1189875" y="551655"/>
                  </a:cubicBezTo>
                  <a:cubicBezTo>
                    <a:pt x="973975" y="587109"/>
                    <a:pt x="606204" y="627855"/>
                    <a:pt x="519950" y="634205"/>
                  </a:cubicBezTo>
                  <a:cubicBezTo>
                    <a:pt x="433696" y="640555"/>
                    <a:pt x="754900" y="625738"/>
                    <a:pt x="672350" y="589755"/>
                  </a:cubicBezTo>
                  <a:cubicBezTo>
                    <a:pt x="589800" y="553772"/>
                    <a:pt x="116196" y="477043"/>
                    <a:pt x="24650" y="418305"/>
                  </a:cubicBezTo>
                  <a:cubicBezTo>
                    <a:pt x="-66896" y="359568"/>
                    <a:pt x="126250" y="261672"/>
                    <a:pt x="123075" y="237330"/>
                  </a:cubicBezTo>
                  <a:cubicBezTo>
                    <a:pt x="119900" y="212988"/>
                    <a:pt x="-7629" y="311413"/>
                    <a:pt x="5600" y="272255"/>
                  </a:cubicBezTo>
                  <a:cubicBezTo>
                    <a:pt x="18829" y="233097"/>
                    <a:pt x="188162" y="25134"/>
                    <a:pt x="202450" y="2380"/>
                  </a:cubicBezTo>
                  <a:cubicBezTo>
                    <a:pt x="216737" y="-20374"/>
                    <a:pt x="73333" y="127263"/>
                    <a:pt x="91325" y="135730"/>
                  </a:cubicBezTo>
                  <a:cubicBezTo>
                    <a:pt x="109317" y="144197"/>
                    <a:pt x="296113" y="11905"/>
                    <a:pt x="310400" y="2143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6" name="フリーフォーム 485">
              <a:extLst>
                <a:ext uri="{FF2B5EF4-FFF2-40B4-BE49-F238E27FC236}">
                  <a16:creationId xmlns:a16="http://schemas.microsoft.com/office/drawing/2014/main" id="{52ED9546-1E6A-D8E9-5CD6-FA13C8FB2F20}"/>
                </a:ext>
              </a:extLst>
            </p:cNvPr>
            <p:cNvSpPr/>
            <p:nvPr/>
          </p:nvSpPr>
          <p:spPr>
            <a:xfrm>
              <a:off x="5251448" y="8121144"/>
              <a:ext cx="667488" cy="1168830"/>
            </a:xfrm>
            <a:custGeom>
              <a:avLst/>
              <a:gdLst>
                <a:gd name="connsiteX0" fmla="*/ 460377 w 667488"/>
                <a:gd name="connsiteY0" fmla="*/ 506 h 1168830"/>
                <a:gd name="connsiteX1" fmla="*/ 479427 w 667488"/>
                <a:gd name="connsiteY1" fmla="*/ 308481 h 1168830"/>
                <a:gd name="connsiteX2" fmla="*/ 660402 w 667488"/>
                <a:gd name="connsiteY2" fmla="*/ 756156 h 1168830"/>
                <a:gd name="connsiteX3" fmla="*/ 631827 w 667488"/>
                <a:gd name="connsiteY3" fmla="*/ 683131 h 1168830"/>
                <a:gd name="connsiteX4" fmla="*/ 641352 w 667488"/>
                <a:gd name="connsiteY4" fmla="*/ 1162556 h 1168830"/>
                <a:gd name="connsiteX5" fmla="*/ 355602 w 667488"/>
                <a:gd name="connsiteY5" fmla="*/ 908556 h 1168830"/>
                <a:gd name="connsiteX6" fmla="*/ 15877 w 667488"/>
                <a:gd name="connsiteY6" fmla="*/ 235456 h 1168830"/>
                <a:gd name="connsiteX7" fmla="*/ 73027 w 667488"/>
                <a:gd name="connsiteY7" fmla="*/ 340231 h 1168830"/>
                <a:gd name="connsiteX8" fmla="*/ 225427 w 667488"/>
                <a:gd name="connsiteY8" fmla="*/ 92581 h 1168830"/>
                <a:gd name="connsiteX9" fmla="*/ 152402 w 667488"/>
                <a:gd name="connsiteY9" fmla="*/ 232281 h 1168830"/>
                <a:gd name="connsiteX10" fmla="*/ 460377 w 667488"/>
                <a:gd name="connsiteY10" fmla="*/ 506 h 1168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7488" h="1168830">
                  <a:moveTo>
                    <a:pt x="460377" y="506"/>
                  </a:moveTo>
                  <a:cubicBezTo>
                    <a:pt x="514881" y="13206"/>
                    <a:pt x="446089" y="182539"/>
                    <a:pt x="479427" y="308481"/>
                  </a:cubicBezTo>
                  <a:cubicBezTo>
                    <a:pt x="512765" y="434423"/>
                    <a:pt x="635002" y="693714"/>
                    <a:pt x="660402" y="756156"/>
                  </a:cubicBezTo>
                  <a:cubicBezTo>
                    <a:pt x="685802" y="818598"/>
                    <a:pt x="635002" y="615398"/>
                    <a:pt x="631827" y="683131"/>
                  </a:cubicBezTo>
                  <a:cubicBezTo>
                    <a:pt x="628652" y="750864"/>
                    <a:pt x="687390" y="1124985"/>
                    <a:pt x="641352" y="1162556"/>
                  </a:cubicBezTo>
                  <a:cubicBezTo>
                    <a:pt x="595315" y="1200127"/>
                    <a:pt x="459848" y="1063073"/>
                    <a:pt x="355602" y="908556"/>
                  </a:cubicBezTo>
                  <a:cubicBezTo>
                    <a:pt x="251356" y="754039"/>
                    <a:pt x="62973" y="330177"/>
                    <a:pt x="15877" y="235456"/>
                  </a:cubicBezTo>
                  <a:cubicBezTo>
                    <a:pt x="-31219" y="140735"/>
                    <a:pt x="38102" y="364043"/>
                    <a:pt x="73027" y="340231"/>
                  </a:cubicBezTo>
                  <a:cubicBezTo>
                    <a:pt x="107952" y="316419"/>
                    <a:pt x="212198" y="110573"/>
                    <a:pt x="225427" y="92581"/>
                  </a:cubicBezTo>
                  <a:cubicBezTo>
                    <a:pt x="238656" y="74589"/>
                    <a:pt x="116948" y="246569"/>
                    <a:pt x="152402" y="232281"/>
                  </a:cubicBezTo>
                  <a:cubicBezTo>
                    <a:pt x="187856" y="217994"/>
                    <a:pt x="405873" y="-12194"/>
                    <a:pt x="460377" y="506"/>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7" name="フリーフォーム 486">
              <a:extLst>
                <a:ext uri="{FF2B5EF4-FFF2-40B4-BE49-F238E27FC236}">
                  <a16:creationId xmlns:a16="http://schemas.microsoft.com/office/drawing/2014/main" id="{F4F84740-1B06-BE6E-6C31-CFBCD5D10026}"/>
                </a:ext>
              </a:extLst>
            </p:cNvPr>
            <p:cNvSpPr/>
            <p:nvPr/>
          </p:nvSpPr>
          <p:spPr>
            <a:xfrm>
              <a:off x="4087685" y="8113518"/>
              <a:ext cx="794409" cy="1328932"/>
            </a:xfrm>
            <a:custGeom>
              <a:avLst/>
              <a:gdLst>
                <a:gd name="connsiteX0" fmla="*/ 84265 w 794409"/>
                <a:gd name="connsiteY0" fmla="*/ 1782 h 1328932"/>
                <a:gd name="connsiteX1" fmla="*/ 503365 w 794409"/>
                <a:gd name="connsiteY1" fmla="*/ 141482 h 1328932"/>
                <a:gd name="connsiteX2" fmla="*/ 630365 w 794409"/>
                <a:gd name="connsiteY2" fmla="*/ 427232 h 1328932"/>
                <a:gd name="connsiteX3" fmla="*/ 604965 w 794409"/>
                <a:gd name="connsiteY3" fmla="*/ 417707 h 1328932"/>
                <a:gd name="connsiteX4" fmla="*/ 792290 w 794409"/>
                <a:gd name="connsiteY4" fmla="*/ 766957 h 1328932"/>
                <a:gd name="connsiteX5" fmla="*/ 462090 w 794409"/>
                <a:gd name="connsiteY5" fmla="*/ 935232 h 1328932"/>
                <a:gd name="connsiteX6" fmla="*/ 128715 w 794409"/>
                <a:gd name="connsiteY6" fmla="*/ 1328932 h 1328932"/>
                <a:gd name="connsiteX7" fmla="*/ 109665 w 794409"/>
                <a:gd name="connsiteY7" fmla="*/ 935232 h 1328932"/>
                <a:gd name="connsiteX8" fmla="*/ 1715 w 794409"/>
                <a:gd name="connsiteY8" fmla="*/ 316107 h 1328932"/>
                <a:gd name="connsiteX9" fmla="*/ 46165 w 794409"/>
                <a:gd name="connsiteY9" fmla="*/ 109732 h 1328932"/>
                <a:gd name="connsiteX10" fmla="*/ 84265 w 794409"/>
                <a:gd name="connsiteY10" fmla="*/ 65282 h 1328932"/>
                <a:gd name="connsiteX11" fmla="*/ 84265 w 794409"/>
                <a:gd name="connsiteY11" fmla="*/ 1782 h 132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4409" h="1328932">
                  <a:moveTo>
                    <a:pt x="84265" y="1782"/>
                  </a:moveTo>
                  <a:cubicBezTo>
                    <a:pt x="154115" y="14482"/>
                    <a:pt x="412348" y="70574"/>
                    <a:pt x="503365" y="141482"/>
                  </a:cubicBezTo>
                  <a:cubicBezTo>
                    <a:pt x="594382" y="212390"/>
                    <a:pt x="613432" y="381195"/>
                    <a:pt x="630365" y="427232"/>
                  </a:cubicBezTo>
                  <a:cubicBezTo>
                    <a:pt x="647298" y="473269"/>
                    <a:pt x="577978" y="361086"/>
                    <a:pt x="604965" y="417707"/>
                  </a:cubicBezTo>
                  <a:cubicBezTo>
                    <a:pt x="631952" y="474328"/>
                    <a:pt x="816103" y="680703"/>
                    <a:pt x="792290" y="766957"/>
                  </a:cubicBezTo>
                  <a:cubicBezTo>
                    <a:pt x="768478" y="853211"/>
                    <a:pt x="572686" y="841570"/>
                    <a:pt x="462090" y="935232"/>
                  </a:cubicBezTo>
                  <a:cubicBezTo>
                    <a:pt x="351494" y="1028895"/>
                    <a:pt x="187452" y="1328932"/>
                    <a:pt x="128715" y="1328932"/>
                  </a:cubicBezTo>
                  <a:cubicBezTo>
                    <a:pt x="69978" y="1328932"/>
                    <a:pt x="130832" y="1104036"/>
                    <a:pt x="109665" y="935232"/>
                  </a:cubicBezTo>
                  <a:cubicBezTo>
                    <a:pt x="88498" y="766428"/>
                    <a:pt x="12298" y="453690"/>
                    <a:pt x="1715" y="316107"/>
                  </a:cubicBezTo>
                  <a:cubicBezTo>
                    <a:pt x="-8868" y="178524"/>
                    <a:pt x="32407" y="151536"/>
                    <a:pt x="46165" y="109732"/>
                  </a:cubicBezTo>
                  <a:cubicBezTo>
                    <a:pt x="59923" y="67928"/>
                    <a:pt x="78444" y="82744"/>
                    <a:pt x="84265" y="65282"/>
                  </a:cubicBezTo>
                  <a:cubicBezTo>
                    <a:pt x="90086" y="47820"/>
                    <a:pt x="14415" y="-10918"/>
                    <a:pt x="84265" y="178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8" name="フリーフォーム 487">
              <a:extLst>
                <a:ext uri="{FF2B5EF4-FFF2-40B4-BE49-F238E27FC236}">
                  <a16:creationId xmlns:a16="http://schemas.microsoft.com/office/drawing/2014/main" id="{215E3B1B-8222-BBB8-8003-536497B90383}"/>
                </a:ext>
              </a:extLst>
            </p:cNvPr>
            <p:cNvSpPr/>
            <p:nvPr/>
          </p:nvSpPr>
          <p:spPr>
            <a:xfrm>
              <a:off x="3136858" y="5645148"/>
              <a:ext cx="571464" cy="449615"/>
            </a:xfrm>
            <a:custGeom>
              <a:avLst/>
              <a:gdLst>
                <a:gd name="connsiteX0" fmla="*/ 101642 w 571464"/>
                <a:gd name="connsiteY0" fmla="*/ 2 h 449615"/>
                <a:gd name="connsiteX1" fmla="*/ 28617 w 571464"/>
                <a:gd name="connsiteY1" fmla="*/ 111127 h 449615"/>
                <a:gd name="connsiteX2" fmla="*/ 152442 w 571464"/>
                <a:gd name="connsiteY2" fmla="*/ 212727 h 449615"/>
                <a:gd name="connsiteX3" fmla="*/ 12742 w 571464"/>
                <a:gd name="connsiteY3" fmla="*/ 196852 h 449615"/>
                <a:gd name="connsiteX4" fmla="*/ 539792 w 571464"/>
                <a:gd name="connsiteY4" fmla="*/ 444502 h 449615"/>
                <a:gd name="connsiteX5" fmla="*/ 517567 w 571464"/>
                <a:gd name="connsiteY5" fmla="*/ 349252 h 449615"/>
                <a:gd name="connsiteX6" fmla="*/ 565192 w 571464"/>
                <a:gd name="connsiteY6" fmla="*/ 171452 h 449615"/>
                <a:gd name="connsiteX7" fmla="*/ 469942 w 571464"/>
                <a:gd name="connsiteY7" fmla="*/ 114302 h 449615"/>
                <a:gd name="connsiteX8" fmla="*/ 101642 w 571464"/>
                <a:gd name="connsiteY8" fmla="*/ 2 h 44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464" h="449615">
                  <a:moveTo>
                    <a:pt x="101642" y="2"/>
                  </a:moveTo>
                  <a:cubicBezTo>
                    <a:pt x="28088" y="-527"/>
                    <a:pt x="20150" y="75673"/>
                    <a:pt x="28617" y="111127"/>
                  </a:cubicBezTo>
                  <a:cubicBezTo>
                    <a:pt x="37084" y="146581"/>
                    <a:pt x="155088" y="198440"/>
                    <a:pt x="152442" y="212727"/>
                  </a:cubicBezTo>
                  <a:cubicBezTo>
                    <a:pt x="149796" y="227014"/>
                    <a:pt x="-51816" y="158223"/>
                    <a:pt x="12742" y="196852"/>
                  </a:cubicBezTo>
                  <a:cubicBezTo>
                    <a:pt x="77300" y="235481"/>
                    <a:pt x="455655" y="419102"/>
                    <a:pt x="539792" y="444502"/>
                  </a:cubicBezTo>
                  <a:cubicBezTo>
                    <a:pt x="623930" y="469902"/>
                    <a:pt x="513334" y="394760"/>
                    <a:pt x="517567" y="349252"/>
                  </a:cubicBezTo>
                  <a:cubicBezTo>
                    <a:pt x="521800" y="303744"/>
                    <a:pt x="573129" y="210610"/>
                    <a:pt x="565192" y="171452"/>
                  </a:cubicBezTo>
                  <a:cubicBezTo>
                    <a:pt x="557255" y="132294"/>
                    <a:pt x="544025" y="141819"/>
                    <a:pt x="469942" y="114302"/>
                  </a:cubicBezTo>
                  <a:cubicBezTo>
                    <a:pt x="395859" y="86785"/>
                    <a:pt x="175196" y="531"/>
                    <a:pt x="101642" y="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9" name="フリーフォーム 488">
              <a:extLst>
                <a:ext uri="{FF2B5EF4-FFF2-40B4-BE49-F238E27FC236}">
                  <a16:creationId xmlns:a16="http://schemas.microsoft.com/office/drawing/2014/main" id="{E3405252-1F88-4CE3-E829-266C443FE8AF}"/>
                </a:ext>
              </a:extLst>
            </p:cNvPr>
            <p:cNvSpPr/>
            <p:nvPr/>
          </p:nvSpPr>
          <p:spPr>
            <a:xfrm>
              <a:off x="5336885" y="11442595"/>
              <a:ext cx="1456195" cy="629117"/>
            </a:xfrm>
            <a:custGeom>
              <a:avLst/>
              <a:gdLst>
                <a:gd name="connsiteX0" fmla="*/ 25690 w 1456195"/>
                <a:gd name="connsiteY0" fmla="*/ 3280 h 629117"/>
                <a:gd name="connsiteX1" fmla="*/ 16165 w 1456195"/>
                <a:gd name="connsiteY1" fmla="*/ 171555 h 629117"/>
                <a:gd name="connsiteX2" fmla="*/ 203490 w 1456195"/>
                <a:gd name="connsiteY2" fmla="*/ 330305 h 629117"/>
                <a:gd name="connsiteX3" fmla="*/ 79665 w 1456195"/>
                <a:gd name="connsiteY3" fmla="*/ 320780 h 629117"/>
                <a:gd name="connsiteX4" fmla="*/ 479715 w 1456195"/>
                <a:gd name="connsiteY4" fmla="*/ 419205 h 629117"/>
                <a:gd name="connsiteX5" fmla="*/ 1041690 w 1456195"/>
                <a:gd name="connsiteY5" fmla="*/ 616055 h 629117"/>
                <a:gd name="connsiteX6" fmla="*/ 1422690 w 1456195"/>
                <a:gd name="connsiteY6" fmla="*/ 587480 h 629117"/>
                <a:gd name="connsiteX7" fmla="*/ 1387765 w 1456195"/>
                <a:gd name="connsiteY7" fmla="*/ 400155 h 629117"/>
                <a:gd name="connsiteX8" fmla="*/ 987715 w 1456195"/>
                <a:gd name="connsiteY8" fmla="*/ 203305 h 629117"/>
                <a:gd name="connsiteX9" fmla="*/ 863890 w 1456195"/>
                <a:gd name="connsiteY9" fmla="*/ 98530 h 629117"/>
                <a:gd name="connsiteX10" fmla="*/ 841665 w 1456195"/>
                <a:gd name="connsiteY10" fmla="*/ 105 h 629117"/>
                <a:gd name="connsiteX11" fmla="*/ 441615 w 1456195"/>
                <a:gd name="connsiteY11" fmla="*/ 79480 h 629117"/>
                <a:gd name="connsiteX12" fmla="*/ 155865 w 1456195"/>
                <a:gd name="connsiteY12" fmla="*/ 79480 h 629117"/>
                <a:gd name="connsiteX13" fmla="*/ 25690 w 1456195"/>
                <a:gd name="connsiteY13" fmla="*/ 3280 h 629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6195" h="629117">
                  <a:moveTo>
                    <a:pt x="25690" y="3280"/>
                  </a:moveTo>
                  <a:cubicBezTo>
                    <a:pt x="2407" y="18626"/>
                    <a:pt x="-13468" y="117051"/>
                    <a:pt x="16165" y="171555"/>
                  </a:cubicBezTo>
                  <a:cubicBezTo>
                    <a:pt x="45798" y="226059"/>
                    <a:pt x="192907" y="305434"/>
                    <a:pt x="203490" y="330305"/>
                  </a:cubicBezTo>
                  <a:cubicBezTo>
                    <a:pt x="214073" y="355176"/>
                    <a:pt x="33628" y="305963"/>
                    <a:pt x="79665" y="320780"/>
                  </a:cubicBezTo>
                  <a:cubicBezTo>
                    <a:pt x="125702" y="335597"/>
                    <a:pt x="319378" y="369993"/>
                    <a:pt x="479715" y="419205"/>
                  </a:cubicBezTo>
                  <a:cubicBezTo>
                    <a:pt x="640053" y="468418"/>
                    <a:pt x="884528" y="588009"/>
                    <a:pt x="1041690" y="616055"/>
                  </a:cubicBezTo>
                  <a:cubicBezTo>
                    <a:pt x="1198852" y="644101"/>
                    <a:pt x="1365011" y="623463"/>
                    <a:pt x="1422690" y="587480"/>
                  </a:cubicBezTo>
                  <a:cubicBezTo>
                    <a:pt x="1480369" y="551497"/>
                    <a:pt x="1460261" y="464184"/>
                    <a:pt x="1387765" y="400155"/>
                  </a:cubicBezTo>
                  <a:cubicBezTo>
                    <a:pt x="1315269" y="336126"/>
                    <a:pt x="1075028" y="253576"/>
                    <a:pt x="987715" y="203305"/>
                  </a:cubicBezTo>
                  <a:cubicBezTo>
                    <a:pt x="900403" y="153034"/>
                    <a:pt x="888232" y="132397"/>
                    <a:pt x="863890" y="98530"/>
                  </a:cubicBezTo>
                  <a:cubicBezTo>
                    <a:pt x="839548" y="64663"/>
                    <a:pt x="912044" y="3280"/>
                    <a:pt x="841665" y="105"/>
                  </a:cubicBezTo>
                  <a:cubicBezTo>
                    <a:pt x="771286" y="-3070"/>
                    <a:pt x="555915" y="66251"/>
                    <a:pt x="441615" y="79480"/>
                  </a:cubicBezTo>
                  <a:cubicBezTo>
                    <a:pt x="327315" y="92709"/>
                    <a:pt x="223069" y="87947"/>
                    <a:pt x="155865" y="79480"/>
                  </a:cubicBezTo>
                  <a:cubicBezTo>
                    <a:pt x="88661" y="71013"/>
                    <a:pt x="48973" y="-12066"/>
                    <a:pt x="25690" y="328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0" name="フリーフォーム 489">
              <a:extLst>
                <a:ext uri="{FF2B5EF4-FFF2-40B4-BE49-F238E27FC236}">
                  <a16:creationId xmlns:a16="http://schemas.microsoft.com/office/drawing/2014/main" id="{9406C251-B518-9F2F-FDEE-8E8E011BEB1A}"/>
                </a:ext>
              </a:extLst>
            </p:cNvPr>
            <p:cNvSpPr/>
            <p:nvPr/>
          </p:nvSpPr>
          <p:spPr>
            <a:xfrm>
              <a:off x="3400412" y="11437908"/>
              <a:ext cx="1642197" cy="573340"/>
            </a:xfrm>
            <a:custGeom>
              <a:avLst/>
              <a:gdLst>
                <a:gd name="connsiteX0" fmla="*/ 930288 w 1642197"/>
                <a:gd name="connsiteY0" fmla="*/ 1617 h 573340"/>
                <a:gd name="connsiteX1" fmla="*/ 638188 w 1642197"/>
                <a:gd name="connsiteY1" fmla="*/ 173067 h 573340"/>
                <a:gd name="connsiteX2" fmla="*/ 819163 w 1642197"/>
                <a:gd name="connsiteY2" fmla="*/ 182592 h 573340"/>
                <a:gd name="connsiteX3" fmla="*/ 123838 w 1642197"/>
                <a:gd name="connsiteY3" fmla="*/ 312767 h 573340"/>
                <a:gd name="connsiteX4" fmla="*/ 260363 w 1642197"/>
                <a:gd name="connsiteY4" fmla="*/ 312767 h 573340"/>
                <a:gd name="connsiteX5" fmla="*/ 6363 w 1642197"/>
                <a:gd name="connsiteY5" fmla="*/ 525492 h 573340"/>
                <a:gd name="connsiteX6" fmla="*/ 384188 w 1642197"/>
                <a:gd name="connsiteY6" fmla="*/ 525492 h 573340"/>
                <a:gd name="connsiteX7" fmla="*/ 41288 w 1642197"/>
                <a:gd name="connsiteY7" fmla="*/ 573117 h 573340"/>
                <a:gd name="connsiteX8" fmla="*/ 1536713 w 1642197"/>
                <a:gd name="connsiteY8" fmla="*/ 503267 h 573340"/>
                <a:gd name="connsiteX9" fmla="*/ 1273188 w 1642197"/>
                <a:gd name="connsiteY9" fmla="*/ 503267 h 573340"/>
                <a:gd name="connsiteX10" fmla="*/ 1631963 w 1642197"/>
                <a:gd name="connsiteY10" fmla="*/ 373092 h 573340"/>
                <a:gd name="connsiteX11" fmla="*/ 1524013 w 1642197"/>
                <a:gd name="connsiteY11" fmla="*/ 188942 h 573340"/>
                <a:gd name="connsiteX12" fmla="*/ 1311288 w 1642197"/>
                <a:gd name="connsiteY12" fmla="*/ 115917 h 573340"/>
                <a:gd name="connsiteX13" fmla="*/ 996963 w 1642197"/>
                <a:gd name="connsiteY13" fmla="*/ 87342 h 573340"/>
                <a:gd name="connsiteX14" fmla="*/ 930288 w 1642197"/>
                <a:gd name="connsiteY14" fmla="*/ 1617 h 573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42197" h="573340">
                  <a:moveTo>
                    <a:pt x="930288" y="1617"/>
                  </a:moveTo>
                  <a:cubicBezTo>
                    <a:pt x="870492" y="15904"/>
                    <a:pt x="656709" y="142905"/>
                    <a:pt x="638188" y="173067"/>
                  </a:cubicBezTo>
                  <a:cubicBezTo>
                    <a:pt x="619667" y="203230"/>
                    <a:pt x="904888" y="159309"/>
                    <a:pt x="819163" y="182592"/>
                  </a:cubicBezTo>
                  <a:cubicBezTo>
                    <a:pt x="733438" y="205875"/>
                    <a:pt x="216971" y="291071"/>
                    <a:pt x="123838" y="312767"/>
                  </a:cubicBezTo>
                  <a:cubicBezTo>
                    <a:pt x="30705" y="334463"/>
                    <a:pt x="279942" y="277313"/>
                    <a:pt x="260363" y="312767"/>
                  </a:cubicBezTo>
                  <a:cubicBezTo>
                    <a:pt x="240784" y="348221"/>
                    <a:pt x="-14275" y="490038"/>
                    <a:pt x="6363" y="525492"/>
                  </a:cubicBezTo>
                  <a:cubicBezTo>
                    <a:pt x="27001" y="560946"/>
                    <a:pt x="378367" y="517555"/>
                    <a:pt x="384188" y="525492"/>
                  </a:cubicBezTo>
                  <a:cubicBezTo>
                    <a:pt x="390009" y="533429"/>
                    <a:pt x="-150799" y="576821"/>
                    <a:pt x="41288" y="573117"/>
                  </a:cubicBezTo>
                  <a:cubicBezTo>
                    <a:pt x="233375" y="569413"/>
                    <a:pt x="1331396" y="514909"/>
                    <a:pt x="1536713" y="503267"/>
                  </a:cubicBezTo>
                  <a:cubicBezTo>
                    <a:pt x="1742030" y="491625"/>
                    <a:pt x="1257313" y="524963"/>
                    <a:pt x="1273188" y="503267"/>
                  </a:cubicBezTo>
                  <a:cubicBezTo>
                    <a:pt x="1289063" y="481571"/>
                    <a:pt x="1590159" y="425480"/>
                    <a:pt x="1631963" y="373092"/>
                  </a:cubicBezTo>
                  <a:cubicBezTo>
                    <a:pt x="1673767" y="320705"/>
                    <a:pt x="1577459" y="231804"/>
                    <a:pt x="1524013" y="188942"/>
                  </a:cubicBezTo>
                  <a:cubicBezTo>
                    <a:pt x="1470567" y="146080"/>
                    <a:pt x="1399130" y="132850"/>
                    <a:pt x="1311288" y="115917"/>
                  </a:cubicBezTo>
                  <a:cubicBezTo>
                    <a:pt x="1223446" y="98984"/>
                    <a:pt x="1057817" y="102688"/>
                    <a:pt x="996963" y="87342"/>
                  </a:cubicBezTo>
                  <a:cubicBezTo>
                    <a:pt x="936109" y="71996"/>
                    <a:pt x="990084" y="-12670"/>
                    <a:pt x="930288" y="161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1" name="フリーフォーム 490">
              <a:extLst>
                <a:ext uri="{FF2B5EF4-FFF2-40B4-BE49-F238E27FC236}">
                  <a16:creationId xmlns:a16="http://schemas.microsoft.com/office/drawing/2014/main" id="{58795F83-B492-B5DC-C3B2-EB1B29A9EF8A}"/>
                </a:ext>
              </a:extLst>
            </p:cNvPr>
            <p:cNvSpPr/>
            <p:nvPr/>
          </p:nvSpPr>
          <p:spPr>
            <a:xfrm>
              <a:off x="5092692" y="5287422"/>
              <a:ext cx="2687194" cy="1362142"/>
            </a:xfrm>
            <a:custGeom>
              <a:avLst/>
              <a:gdLst>
                <a:gd name="connsiteX0" fmla="*/ 15336 w 2687194"/>
                <a:gd name="connsiteY0" fmla="*/ 356633 h 1362142"/>
                <a:gd name="connsiteX1" fmla="*/ 779963 w 2687194"/>
                <a:gd name="connsiteY1" fmla="*/ 96502 h 1362142"/>
                <a:gd name="connsiteX2" fmla="*/ 1505177 w 2687194"/>
                <a:gd name="connsiteY2" fmla="*/ 1909 h 1362142"/>
                <a:gd name="connsiteX3" fmla="*/ 1859901 w 2687194"/>
                <a:gd name="connsiteY3" fmla="*/ 80737 h 1362142"/>
                <a:gd name="connsiteX4" fmla="*/ 2277687 w 2687194"/>
                <a:gd name="connsiteY4" fmla="*/ 561585 h 1362142"/>
                <a:gd name="connsiteX5" fmla="*/ 2663942 w 2687194"/>
                <a:gd name="connsiteY5" fmla="*/ 1192206 h 1362142"/>
                <a:gd name="connsiteX6" fmla="*/ 2592998 w 2687194"/>
                <a:gd name="connsiteY6" fmla="*/ 1278916 h 1362142"/>
                <a:gd name="connsiteX7" fmla="*/ 2175211 w 2687194"/>
                <a:gd name="connsiteY7" fmla="*/ 1326212 h 1362142"/>
                <a:gd name="connsiteX8" fmla="*/ 1662832 w 2687194"/>
                <a:gd name="connsiteY8" fmla="*/ 711357 h 1362142"/>
                <a:gd name="connsiteX9" fmla="*/ 1489411 w 2687194"/>
                <a:gd name="connsiteY9" fmla="*/ 624647 h 1362142"/>
                <a:gd name="connsiteX10" fmla="*/ 1087391 w 2687194"/>
                <a:gd name="connsiteY10" fmla="*/ 821716 h 1362142"/>
                <a:gd name="connsiteX11" fmla="*/ 614425 w 2687194"/>
                <a:gd name="connsiteY11" fmla="*/ 963606 h 1362142"/>
                <a:gd name="connsiteX12" fmla="*/ 543480 w 2687194"/>
                <a:gd name="connsiteY12" fmla="*/ 869012 h 1362142"/>
                <a:gd name="connsiteX13" fmla="*/ 448887 w 2687194"/>
                <a:gd name="connsiteY13" fmla="*/ 727123 h 1362142"/>
                <a:gd name="connsiteX14" fmla="*/ 362177 w 2687194"/>
                <a:gd name="connsiteY14" fmla="*/ 600999 h 1362142"/>
                <a:gd name="connsiteX15" fmla="*/ 275467 w 2687194"/>
                <a:gd name="connsiteY15" fmla="*/ 498523 h 1362142"/>
                <a:gd name="connsiteX16" fmla="*/ 15336 w 2687194"/>
                <a:gd name="connsiteY16" fmla="*/ 356633 h 136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87194" h="1362142">
                  <a:moveTo>
                    <a:pt x="15336" y="356633"/>
                  </a:moveTo>
                  <a:cubicBezTo>
                    <a:pt x="99419" y="289629"/>
                    <a:pt x="531656" y="155623"/>
                    <a:pt x="779963" y="96502"/>
                  </a:cubicBezTo>
                  <a:cubicBezTo>
                    <a:pt x="1028270" y="37381"/>
                    <a:pt x="1325187" y="4536"/>
                    <a:pt x="1505177" y="1909"/>
                  </a:cubicBezTo>
                  <a:cubicBezTo>
                    <a:pt x="1685167" y="-718"/>
                    <a:pt x="1731149" y="-12542"/>
                    <a:pt x="1859901" y="80737"/>
                  </a:cubicBezTo>
                  <a:cubicBezTo>
                    <a:pt x="1988653" y="174016"/>
                    <a:pt x="2143680" y="376340"/>
                    <a:pt x="2277687" y="561585"/>
                  </a:cubicBezTo>
                  <a:cubicBezTo>
                    <a:pt x="2411694" y="746830"/>
                    <a:pt x="2611390" y="1072651"/>
                    <a:pt x="2663942" y="1192206"/>
                  </a:cubicBezTo>
                  <a:cubicBezTo>
                    <a:pt x="2716494" y="1311761"/>
                    <a:pt x="2674453" y="1256582"/>
                    <a:pt x="2592998" y="1278916"/>
                  </a:cubicBezTo>
                  <a:cubicBezTo>
                    <a:pt x="2511543" y="1301250"/>
                    <a:pt x="2330239" y="1420805"/>
                    <a:pt x="2175211" y="1326212"/>
                  </a:cubicBezTo>
                  <a:cubicBezTo>
                    <a:pt x="2020183" y="1231619"/>
                    <a:pt x="1777132" y="828284"/>
                    <a:pt x="1662832" y="711357"/>
                  </a:cubicBezTo>
                  <a:cubicBezTo>
                    <a:pt x="1548532" y="594430"/>
                    <a:pt x="1585318" y="606254"/>
                    <a:pt x="1489411" y="624647"/>
                  </a:cubicBezTo>
                  <a:cubicBezTo>
                    <a:pt x="1393504" y="643040"/>
                    <a:pt x="1233222" y="765223"/>
                    <a:pt x="1087391" y="821716"/>
                  </a:cubicBezTo>
                  <a:cubicBezTo>
                    <a:pt x="941560" y="878209"/>
                    <a:pt x="705077" y="955723"/>
                    <a:pt x="614425" y="963606"/>
                  </a:cubicBezTo>
                  <a:cubicBezTo>
                    <a:pt x="523773" y="971489"/>
                    <a:pt x="571070" y="908426"/>
                    <a:pt x="543480" y="869012"/>
                  </a:cubicBezTo>
                  <a:cubicBezTo>
                    <a:pt x="515890" y="829598"/>
                    <a:pt x="479104" y="771792"/>
                    <a:pt x="448887" y="727123"/>
                  </a:cubicBezTo>
                  <a:cubicBezTo>
                    <a:pt x="418670" y="682454"/>
                    <a:pt x="391080" y="639099"/>
                    <a:pt x="362177" y="600999"/>
                  </a:cubicBezTo>
                  <a:cubicBezTo>
                    <a:pt x="333274" y="562899"/>
                    <a:pt x="333274" y="537937"/>
                    <a:pt x="275467" y="498523"/>
                  </a:cubicBezTo>
                  <a:cubicBezTo>
                    <a:pt x="217660" y="459109"/>
                    <a:pt x="-68747" y="423637"/>
                    <a:pt x="15336" y="356633"/>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2" name="フリーフォーム 491">
              <a:extLst>
                <a:ext uri="{FF2B5EF4-FFF2-40B4-BE49-F238E27FC236}">
                  <a16:creationId xmlns:a16="http://schemas.microsoft.com/office/drawing/2014/main" id="{F10DDA6B-CF36-8079-09F2-2E30001DE46E}"/>
                </a:ext>
              </a:extLst>
            </p:cNvPr>
            <p:cNvSpPr/>
            <p:nvPr/>
          </p:nvSpPr>
          <p:spPr>
            <a:xfrm>
              <a:off x="3870626" y="7623516"/>
              <a:ext cx="2100480" cy="767532"/>
            </a:xfrm>
            <a:custGeom>
              <a:avLst/>
              <a:gdLst>
                <a:gd name="connsiteX0" fmla="*/ 678515 w 2164651"/>
                <a:gd name="connsiteY0" fmla="*/ 46014 h 767532"/>
                <a:gd name="connsiteX1" fmla="*/ 209885 w 2164651"/>
                <a:gd name="connsiteY1" fmla="*/ 388914 h 767532"/>
                <a:gd name="connsiteX2" fmla="*/ 449915 w 2164651"/>
                <a:gd name="connsiteY2" fmla="*/ 548934 h 767532"/>
                <a:gd name="connsiteX3" fmla="*/ 15575 w 2164651"/>
                <a:gd name="connsiteY3" fmla="*/ 617514 h 767532"/>
                <a:gd name="connsiteX4" fmla="*/ 1112855 w 2164651"/>
                <a:gd name="connsiteY4" fmla="*/ 697524 h 767532"/>
                <a:gd name="connsiteX5" fmla="*/ 1935815 w 2164651"/>
                <a:gd name="connsiteY5" fmla="*/ 766104 h 767532"/>
                <a:gd name="connsiteX6" fmla="*/ 1764365 w 2164651"/>
                <a:gd name="connsiteY6" fmla="*/ 731814 h 767532"/>
                <a:gd name="connsiteX7" fmla="*/ 2004395 w 2164651"/>
                <a:gd name="connsiteY7" fmla="*/ 594654 h 767532"/>
                <a:gd name="connsiteX8" fmla="*/ 2164415 w 2164651"/>
                <a:gd name="connsiteY8" fmla="*/ 68874 h 767532"/>
                <a:gd name="connsiteX9" fmla="*/ 1970105 w 2164651"/>
                <a:gd name="connsiteY9" fmla="*/ 183174 h 767532"/>
                <a:gd name="connsiteX10" fmla="*/ 758525 w 2164651"/>
                <a:gd name="connsiteY10" fmla="*/ 286044 h 767532"/>
                <a:gd name="connsiteX11" fmla="*/ 1089995 w 2164651"/>
                <a:gd name="connsiteY11" fmla="*/ 294 h 767532"/>
                <a:gd name="connsiteX12" fmla="*/ 678515 w 2164651"/>
                <a:gd name="connsiteY12" fmla="*/ 228894 h 767532"/>
                <a:gd name="connsiteX13" fmla="*/ 678515 w 2164651"/>
                <a:gd name="connsiteY13" fmla="*/ 46014 h 767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64651" h="767532">
                  <a:moveTo>
                    <a:pt x="678515" y="46014"/>
                  </a:moveTo>
                  <a:cubicBezTo>
                    <a:pt x="600410" y="72684"/>
                    <a:pt x="247985" y="305094"/>
                    <a:pt x="209885" y="388914"/>
                  </a:cubicBezTo>
                  <a:cubicBezTo>
                    <a:pt x="171785" y="472734"/>
                    <a:pt x="482300" y="510834"/>
                    <a:pt x="449915" y="548934"/>
                  </a:cubicBezTo>
                  <a:cubicBezTo>
                    <a:pt x="417530" y="587034"/>
                    <a:pt x="-94915" y="592749"/>
                    <a:pt x="15575" y="617514"/>
                  </a:cubicBezTo>
                  <a:cubicBezTo>
                    <a:pt x="126065" y="642279"/>
                    <a:pt x="1112855" y="697524"/>
                    <a:pt x="1112855" y="697524"/>
                  </a:cubicBezTo>
                  <a:lnTo>
                    <a:pt x="1935815" y="766104"/>
                  </a:lnTo>
                  <a:cubicBezTo>
                    <a:pt x="2044400" y="771819"/>
                    <a:pt x="1752935" y="760389"/>
                    <a:pt x="1764365" y="731814"/>
                  </a:cubicBezTo>
                  <a:cubicBezTo>
                    <a:pt x="1775795" y="703239"/>
                    <a:pt x="1937720" y="705144"/>
                    <a:pt x="2004395" y="594654"/>
                  </a:cubicBezTo>
                  <a:cubicBezTo>
                    <a:pt x="2071070" y="484164"/>
                    <a:pt x="2170130" y="137454"/>
                    <a:pt x="2164415" y="68874"/>
                  </a:cubicBezTo>
                  <a:cubicBezTo>
                    <a:pt x="2158700" y="294"/>
                    <a:pt x="2204420" y="146979"/>
                    <a:pt x="1970105" y="183174"/>
                  </a:cubicBezTo>
                  <a:cubicBezTo>
                    <a:pt x="1735790" y="219369"/>
                    <a:pt x="905210" y="316524"/>
                    <a:pt x="758525" y="286044"/>
                  </a:cubicBezTo>
                  <a:cubicBezTo>
                    <a:pt x="611840" y="255564"/>
                    <a:pt x="1103330" y="9819"/>
                    <a:pt x="1089995" y="294"/>
                  </a:cubicBezTo>
                  <a:cubicBezTo>
                    <a:pt x="1076660" y="-9231"/>
                    <a:pt x="745190" y="215559"/>
                    <a:pt x="678515" y="228894"/>
                  </a:cubicBezTo>
                  <a:cubicBezTo>
                    <a:pt x="611840" y="242229"/>
                    <a:pt x="756620" y="19344"/>
                    <a:pt x="678515" y="460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3" name="フリーフォーム 492">
              <a:extLst>
                <a:ext uri="{FF2B5EF4-FFF2-40B4-BE49-F238E27FC236}">
                  <a16:creationId xmlns:a16="http://schemas.microsoft.com/office/drawing/2014/main" id="{49C74D11-E649-C0A9-976B-F4839C0D4D8D}"/>
                </a:ext>
              </a:extLst>
            </p:cNvPr>
            <p:cNvSpPr/>
            <p:nvPr/>
          </p:nvSpPr>
          <p:spPr>
            <a:xfrm>
              <a:off x="7109471" y="6454340"/>
              <a:ext cx="904800" cy="495144"/>
            </a:xfrm>
            <a:custGeom>
              <a:avLst/>
              <a:gdLst>
                <a:gd name="connsiteX0" fmla="*/ 11419 w 904800"/>
                <a:gd name="connsiteY0" fmla="*/ 266500 h 495144"/>
                <a:gd name="connsiteX1" fmla="*/ 582919 w 904800"/>
                <a:gd name="connsiteY1" fmla="*/ 15040 h 495144"/>
                <a:gd name="connsiteX2" fmla="*/ 834379 w 904800"/>
                <a:gd name="connsiteY2" fmla="*/ 49330 h 495144"/>
                <a:gd name="connsiteX3" fmla="*/ 880099 w 904800"/>
                <a:gd name="connsiteY3" fmla="*/ 220780 h 495144"/>
                <a:gd name="connsiteX4" fmla="*/ 491479 w 904800"/>
                <a:gd name="connsiteY4" fmla="*/ 392230 h 495144"/>
                <a:gd name="connsiteX5" fmla="*/ 297169 w 904800"/>
                <a:gd name="connsiteY5" fmla="*/ 495100 h 495144"/>
                <a:gd name="connsiteX6" fmla="*/ 205729 w 904800"/>
                <a:gd name="connsiteY6" fmla="*/ 380800 h 495144"/>
                <a:gd name="connsiteX7" fmla="*/ 11419 w 904800"/>
                <a:gd name="connsiteY7" fmla="*/ 266500 h 49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4800" h="495144">
                  <a:moveTo>
                    <a:pt x="11419" y="266500"/>
                  </a:moveTo>
                  <a:cubicBezTo>
                    <a:pt x="74284" y="205540"/>
                    <a:pt x="445759" y="51235"/>
                    <a:pt x="582919" y="15040"/>
                  </a:cubicBezTo>
                  <a:cubicBezTo>
                    <a:pt x="720079" y="-21155"/>
                    <a:pt x="784849" y="15040"/>
                    <a:pt x="834379" y="49330"/>
                  </a:cubicBezTo>
                  <a:cubicBezTo>
                    <a:pt x="883909" y="83620"/>
                    <a:pt x="937249" y="163630"/>
                    <a:pt x="880099" y="220780"/>
                  </a:cubicBezTo>
                  <a:cubicBezTo>
                    <a:pt x="822949" y="277930"/>
                    <a:pt x="588634" y="346510"/>
                    <a:pt x="491479" y="392230"/>
                  </a:cubicBezTo>
                  <a:cubicBezTo>
                    <a:pt x="394324" y="437950"/>
                    <a:pt x="344794" y="497005"/>
                    <a:pt x="297169" y="495100"/>
                  </a:cubicBezTo>
                  <a:cubicBezTo>
                    <a:pt x="249544" y="493195"/>
                    <a:pt x="247639" y="416995"/>
                    <a:pt x="205729" y="380800"/>
                  </a:cubicBezTo>
                  <a:cubicBezTo>
                    <a:pt x="163819" y="344605"/>
                    <a:pt x="-51446" y="327460"/>
                    <a:pt x="11419" y="26650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4" name="フリーフォーム 493">
              <a:extLst>
                <a:ext uri="{FF2B5EF4-FFF2-40B4-BE49-F238E27FC236}">
                  <a16:creationId xmlns:a16="http://schemas.microsoft.com/office/drawing/2014/main" id="{C39DEBBE-763C-80A7-5A70-52E4F70E26A5}"/>
                </a:ext>
              </a:extLst>
            </p:cNvPr>
            <p:cNvSpPr/>
            <p:nvPr/>
          </p:nvSpPr>
          <p:spPr>
            <a:xfrm>
              <a:off x="3875673" y="7995907"/>
              <a:ext cx="1460105" cy="3571278"/>
            </a:xfrm>
            <a:custGeom>
              <a:avLst/>
              <a:gdLst>
                <a:gd name="connsiteX0" fmla="*/ 439749 w 1500707"/>
                <a:gd name="connsiteY0" fmla="*/ 5093 h 3571278"/>
                <a:gd name="connsiteX1" fmla="*/ 211149 w 1500707"/>
                <a:gd name="connsiteY1" fmla="*/ 245123 h 3571278"/>
                <a:gd name="connsiteX2" fmla="*/ 302589 w 1500707"/>
                <a:gd name="connsiteY2" fmla="*/ 736613 h 3571278"/>
                <a:gd name="connsiteX3" fmla="*/ 234009 w 1500707"/>
                <a:gd name="connsiteY3" fmla="*/ 1205243 h 3571278"/>
                <a:gd name="connsiteX4" fmla="*/ 405459 w 1500707"/>
                <a:gd name="connsiteY4" fmla="*/ 1205243 h 3571278"/>
                <a:gd name="connsiteX5" fmla="*/ 279729 w 1500707"/>
                <a:gd name="connsiteY5" fmla="*/ 2119643 h 3571278"/>
                <a:gd name="connsiteX6" fmla="*/ 336879 w 1500707"/>
                <a:gd name="connsiteY6" fmla="*/ 2005343 h 3571278"/>
                <a:gd name="connsiteX7" fmla="*/ 314019 w 1500707"/>
                <a:gd name="connsiteY7" fmla="*/ 3034043 h 3571278"/>
                <a:gd name="connsiteX8" fmla="*/ 394029 w 1500707"/>
                <a:gd name="connsiteY8" fmla="*/ 3136913 h 3571278"/>
                <a:gd name="connsiteX9" fmla="*/ 211149 w 1500707"/>
                <a:gd name="connsiteY9" fmla="*/ 3354083 h 3571278"/>
                <a:gd name="connsiteX10" fmla="*/ 348309 w 1500707"/>
                <a:gd name="connsiteY10" fmla="*/ 3388373 h 3571278"/>
                <a:gd name="connsiteX11" fmla="*/ 28269 w 1500707"/>
                <a:gd name="connsiteY11" fmla="*/ 3502673 h 3571278"/>
                <a:gd name="connsiteX12" fmla="*/ 1194129 w 1500707"/>
                <a:gd name="connsiteY12" fmla="*/ 3548393 h 3571278"/>
                <a:gd name="connsiteX13" fmla="*/ 1034109 w 1500707"/>
                <a:gd name="connsiteY13" fmla="*/ 3434093 h 3571278"/>
                <a:gd name="connsiteX14" fmla="*/ 1034109 w 1500707"/>
                <a:gd name="connsiteY14" fmla="*/ 2199653 h 3571278"/>
                <a:gd name="connsiteX15" fmla="*/ 1194129 w 1500707"/>
                <a:gd name="connsiteY15" fmla="*/ 1125233 h 3571278"/>
                <a:gd name="connsiteX16" fmla="*/ 1148409 w 1500707"/>
                <a:gd name="connsiteY16" fmla="*/ 1422413 h 3571278"/>
                <a:gd name="connsiteX17" fmla="*/ 1491309 w 1500707"/>
                <a:gd name="connsiteY17" fmla="*/ 519443 h 3571278"/>
                <a:gd name="connsiteX18" fmla="*/ 1399869 w 1500707"/>
                <a:gd name="connsiteY18" fmla="*/ 759473 h 3571278"/>
                <a:gd name="connsiteX19" fmla="*/ 1354149 w 1500707"/>
                <a:gd name="connsiteY19" fmla="*/ 119393 h 3571278"/>
                <a:gd name="connsiteX20" fmla="*/ 1148409 w 1500707"/>
                <a:gd name="connsiteY20" fmla="*/ 153683 h 3571278"/>
                <a:gd name="connsiteX21" fmla="*/ 622629 w 1500707"/>
                <a:gd name="connsiteY21" fmla="*/ 85103 h 3571278"/>
                <a:gd name="connsiteX22" fmla="*/ 439749 w 1500707"/>
                <a:gd name="connsiteY22" fmla="*/ 5093 h 357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00707" h="3571278">
                  <a:moveTo>
                    <a:pt x="439749" y="5093"/>
                  </a:moveTo>
                  <a:cubicBezTo>
                    <a:pt x="371169" y="31763"/>
                    <a:pt x="234009" y="123203"/>
                    <a:pt x="211149" y="245123"/>
                  </a:cubicBezTo>
                  <a:cubicBezTo>
                    <a:pt x="188289" y="367043"/>
                    <a:pt x="298779" y="576593"/>
                    <a:pt x="302589" y="736613"/>
                  </a:cubicBezTo>
                  <a:cubicBezTo>
                    <a:pt x="306399" y="896633"/>
                    <a:pt x="216864" y="1127138"/>
                    <a:pt x="234009" y="1205243"/>
                  </a:cubicBezTo>
                  <a:cubicBezTo>
                    <a:pt x="251154" y="1283348"/>
                    <a:pt x="397839" y="1052843"/>
                    <a:pt x="405459" y="1205243"/>
                  </a:cubicBezTo>
                  <a:cubicBezTo>
                    <a:pt x="413079" y="1357643"/>
                    <a:pt x="291159" y="1986293"/>
                    <a:pt x="279729" y="2119643"/>
                  </a:cubicBezTo>
                  <a:cubicBezTo>
                    <a:pt x="268299" y="2252993"/>
                    <a:pt x="331164" y="1852943"/>
                    <a:pt x="336879" y="2005343"/>
                  </a:cubicBezTo>
                  <a:cubicBezTo>
                    <a:pt x="342594" y="2157743"/>
                    <a:pt x="304494" y="2845448"/>
                    <a:pt x="314019" y="3034043"/>
                  </a:cubicBezTo>
                  <a:cubicBezTo>
                    <a:pt x="323544" y="3222638"/>
                    <a:pt x="411174" y="3083573"/>
                    <a:pt x="394029" y="3136913"/>
                  </a:cubicBezTo>
                  <a:cubicBezTo>
                    <a:pt x="376884" y="3190253"/>
                    <a:pt x="218769" y="3312173"/>
                    <a:pt x="211149" y="3354083"/>
                  </a:cubicBezTo>
                  <a:cubicBezTo>
                    <a:pt x="203529" y="3395993"/>
                    <a:pt x="378789" y="3363608"/>
                    <a:pt x="348309" y="3388373"/>
                  </a:cubicBezTo>
                  <a:cubicBezTo>
                    <a:pt x="317829" y="3413138"/>
                    <a:pt x="-112701" y="3476003"/>
                    <a:pt x="28269" y="3502673"/>
                  </a:cubicBezTo>
                  <a:cubicBezTo>
                    <a:pt x="169239" y="3529343"/>
                    <a:pt x="1026489" y="3559823"/>
                    <a:pt x="1194129" y="3548393"/>
                  </a:cubicBezTo>
                  <a:cubicBezTo>
                    <a:pt x="1361769" y="3536963"/>
                    <a:pt x="1060779" y="3658883"/>
                    <a:pt x="1034109" y="3434093"/>
                  </a:cubicBezTo>
                  <a:cubicBezTo>
                    <a:pt x="1007439" y="3209303"/>
                    <a:pt x="1007439" y="2584463"/>
                    <a:pt x="1034109" y="2199653"/>
                  </a:cubicBezTo>
                  <a:cubicBezTo>
                    <a:pt x="1060779" y="1814843"/>
                    <a:pt x="1175079" y="1254773"/>
                    <a:pt x="1194129" y="1125233"/>
                  </a:cubicBezTo>
                  <a:cubicBezTo>
                    <a:pt x="1213179" y="995693"/>
                    <a:pt x="1098879" y="1523378"/>
                    <a:pt x="1148409" y="1422413"/>
                  </a:cubicBezTo>
                  <a:cubicBezTo>
                    <a:pt x="1197939" y="1321448"/>
                    <a:pt x="1449399" y="629933"/>
                    <a:pt x="1491309" y="519443"/>
                  </a:cubicBezTo>
                  <a:cubicBezTo>
                    <a:pt x="1533219" y="408953"/>
                    <a:pt x="1422729" y="826148"/>
                    <a:pt x="1399869" y="759473"/>
                  </a:cubicBezTo>
                  <a:cubicBezTo>
                    <a:pt x="1377009" y="692798"/>
                    <a:pt x="1396059" y="220358"/>
                    <a:pt x="1354149" y="119393"/>
                  </a:cubicBezTo>
                  <a:cubicBezTo>
                    <a:pt x="1312239" y="18428"/>
                    <a:pt x="1270329" y="159398"/>
                    <a:pt x="1148409" y="153683"/>
                  </a:cubicBezTo>
                  <a:cubicBezTo>
                    <a:pt x="1026489" y="147968"/>
                    <a:pt x="742644" y="106058"/>
                    <a:pt x="622629" y="85103"/>
                  </a:cubicBezTo>
                  <a:cubicBezTo>
                    <a:pt x="502614" y="64148"/>
                    <a:pt x="508329" y="-21577"/>
                    <a:pt x="439749" y="509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5" name="フリーフォーム 494">
              <a:extLst>
                <a:ext uri="{FF2B5EF4-FFF2-40B4-BE49-F238E27FC236}">
                  <a16:creationId xmlns:a16="http://schemas.microsoft.com/office/drawing/2014/main" id="{BE3128D4-C675-86F0-84E2-66393EEC07F5}"/>
                </a:ext>
              </a:extLst>
            </p:cNvPr>
            <p:cNvSpPr/>
            <p:nvPr/>
          </p:nvSpPr>
          <p:spPr>
            <a:xfrm>
              <a:off x="4649626" y="7969052"/>
              <a:ext cx="1540758" cy="3580963"/>
            </a:xfrm>
            <a:custGeom>
              <a:avLst/>
              <a:gdLst>
                <a:gd name="connsiteX0" fmla="*/ 9578 w 1321282"/>
                <a:gd name="connsiteY0" fmla="*/ 285965 h 3343490"/>
                <a:gd name="connsiteX1" fmla="*/ 546788 w 1321282"/>
                <a:gd name="connsiteY1" fmla="*/ 215 h 3343490"/>
                <a:gd name="connsiteX2" fmla="*/ 992558 w 1321282"/>
                <a:gd name="connsiteY2" fmla="*/ 331685 h 3343490"/>
                <a:gd name="connsiteX3" fmla="*/ 901118 w 1321282"/>
                <a:gd name="connsiteY3" fmla="*/ 57365 h 3343490"/>
                <a:gd name="connsiteX4" fmla="*/ 1175438 w 1321282"/>
                <a:gd name="connsiteY4" fmla="*/ 868895 h 3343490"/>
                <a:gd name="connsiteX5" fmla="*/ 1141148 w 1321282"/>
                <a:gd name="connsiteY5" fmla="*/ 1611845 h 3343490"/>
                <a:gd name="connsiteX6" fmla="*/ 1186868 w 1321282"/>
                <a:gd name="connsiteY6" fmla="*/ 3143465 h 3343490"/>
                <a:gd name="connsiteX7" fmla="*/ 1152578 w 1321282"/>
                <a:gd name="connsiteY7" fmla="*/ 3292055 h 3343490"/>
                <a:gd name="connsiteX8" fmla="*/ 912548 w 1321282"/>
                <a:gd name="connsiteY8" fmla="*/ 3337775 h 3343490"/>
                <a:gd name="connsiteX9" fmla="*/ 1312598 w 1321282"/>
                <a:gd name="connsiteY9" fmla="*/ 3337775 h 3343490"/>
                <a:gd name="connsiteX10" fmla="*/ 455348 w 1321282"/>
                <a:gd name="connsiteY10" fmla="*/ 3292055 h 3343490"/>
                <a:gd name="connsiteX11" fmla="*/ 558218 w 1321282"/>
                <a:gd name="connsiteY11" fmla="*/ 3063455 h 3343490"/>
                <a:gd name="connsiteX12" fmla="*/ 523928 w 1321282"/>
                <a:gd name="connsiteY12" fmla="*/ 1348955 h 3343490"/>
                <a:gd name="connsiteX13" fmla="*/ 558218 w 1321282"/>
                <a:gd name="connsiteY13" fmla="*/ 1600415 h 3343490"/>
                <a:gd name="connsiteX14" fmla="*/ 523928 w 1321282"/>
                <a:gd name="connsiteY14" fmla="*/ 1017485 h 3343490"/>
                <a:gd name="connsiteX15" fmla="*/ 226748 w 1321282"/>
                <a:gd name="connsiteY15" fmla="*/ 583145 h 3343490"/>
                <a:gd name="connsiteX16" fmla="*/ 9578 w 1321282"/>
                <a:gd name="connsiteY16" fmla="*/ 285965 h 3343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282" h="3343490">
                  <a:moveTo>
                    <a:pt x="9578" y="285965"/>
                  </a:moveTo>
                  <a:cubicBezTo>
                    <a:pt x="62918" y="188810"/>
                    <a:pt x="382958" y="-7405"/>
                    <a:pt x="546788" y="215"/>
                  </a:cubicBezTo>
                  <a:cubicBezTo>
                    <a:pt x="710618" y="7835"/>
                    <a:pt x="933503" y="322160"/>
                    <a:pt x="992558" y="331685"/>
                  </a:cubicBezTo>
                  <a:cubicBezTo>
                    <a:pt x="1051613" y="341210"/>
                    <a:pt x="870638" y="-32170"/>
                    <a:pt x="901118" y="57365"/>
                  </a:cubicBezTo>
                  <a:cubicBezTo>
                    <a:pt x="931598" y="146900"/>
                    <a:pt x="1135433" y="609815"/>
                    <a:pt x="1175438" y="868895"/>
                  </a:cubicBezTo>
                  <a:cubicBezTo>
                    <a:pt x="1215443" y="1127975"/>
                    <a:pt x="1139243" y="1232750"/>
                    <a:pt x="1141148" y="1611845"/>
                  </a:cubicBezTo>
                  <a:cubicBezTo>
                    <a:pt x="1143053" y="1990940"/>
                    <a:pt x="1184963" y="2863430"/>
                    <a:pt x="1186868" y="3143465"/>
                  </a:cubicBezTo>
                  <a:cubicBezTo>
                    <a:pt x="1188773" y="3423500"/>
                    <a:pt x="1198298" y="3259670"/>
                    <a:pt x="1152578" y="3292055"/>
                  </a:cubicBezTo>
                  <a:cubicBezTo>
                    <a:pt x="1106858" y="3324440"/>
                    <a:pt x="885878" y="3330155"/>
                    <a:pt x="912548" y="3337775"/>
                  </a:cubicBezTo>
                  <a:cubicBezTo>
                    <a:pt x="939218" y="3345395"/>
                    <a:pt x="1388798" y="3345395"/>
                    <a:pt x="1312598" y="3337775"/>
                  </a:cubicBezTo>
                  <a:cubicBezTo>
                    <a:pt x="1236398" y="3330155"/>
                    <a:pt x="581078" y="3337775"/>
                    <a:pt x="455348" y="3292055"/>
                  </a:cubicBezTo>
                  <a:cubicBezTo>
                    <a:pt x="329618" y="3246335"/>
                    <a:pt x="546788" y="3387305"/>
                    <a:pt x="558218" y="3063455"/>
                  </a:cubicBezTo>
                  <a:cubicBezTo>
                    <a:pt x="569648" y="2739605"/>
                    <a:pt x="523928" y="1592795"/>
                    <a:pt x="523928" y="1348955"/>
                  </a:cubicBezTo>
                  <a:cubicBezTo>
                    <a:pt x="523928" y="1105115"/>
                    <a:pt x="558218" y="1655660"/>
                    <a:pt x="558218" y="1600415"/>
                  </a:cubicBezTo>
                  <a:cubicBezTo>
                    <a:pt x="558218" y="1545170"/>
                    <a:pt x="579173" y="1187030"/>
                    <a:pt x="523928" y="1017485"/>
                  </a:cubicBezTo>
                  <a:cubicBezTo>
                    <a:pt x="468683" y="847940"/>
                    <a:pt x="314378" y="708875"/>
                    <a:pt x="226748" y="583145"/>
                  </a:cubicBezTo>
                  <a:cubicBezTo>
                    <a:pt x="139118" y="457415"/>
                    <a:pt x="-43762" y="383120"/>
                    <a:pt x="9578" y="285965"/>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6" name="フリーフォーム 495">
              <a:extLst>
                <a:ext uri="{FF2B5EF4-FFF2-40B4-BE49-F238E27FC236}">
                  <a16:creationId xmlns:a16="http://schemas.microsoft.com/office/drawing/2014/main" id="{174FC2E5-35B4-8740-AFEE-77A539629806}"/>
                </a:ext>
              </a:extLst>
            </p:cNvPr>
            <p:cNvSpPr/>
            <p:nvPr/>
          </p:nvSpPr>
          <p:spPr>
            <a:xfrm>
              <a:off x="3821391" y="5618425"/>
              <a:ext cx="2577253" cy="2429213"/>
            </a:xfrm>
            <a:custGeom>
              <a:avLst/>
              <a:gdLst>
                <a:gd name="connsiteX0" fmla="*/ 1594713 w 2559304"/>
                <a:gd name="connsiteY0" fmla="*/ 91575 h 2549943"/>
                <a:gd name="connsiteX1" fmla="*/ 2314803 w 2559304"/>
                <a:gd name="connsiteY1" fmla="*/ 594495 h 2549943"/>
                <a:gd name="connsiteX2" fmla="*/ 2520543 w 2559304"/>
                <a:gd name="connsiteY2" fmla="*/ 925965 h 2549943"/>
                <a:gd name="connsiteX3" fmla="*/ 2360523 w 2559304"/>
                <a:gd name="connsiteY3" fmla="*/ 1726065 h 2549943"/>
                <a:gd name="connsiteX4" fmla="*/ 2006193 w 2559304"/>
                <a:gd name="connsiteY4" fmla="*/ 2354715 h 2549943"/>
                <a:gd name="connsiteX5" fmla="*/ 2486253 w 2559304"/>
                <a:gd name="connsiteY5" fmla="*/ 2389005 h 2549943"/>
                <a:gd name="connsiteX6" fmla="*/ 154533 w 2559304"/>
                <a:gd name="connsiteY6" fmla="*/ 2549025 h 2549943"/>
                <a:gd name="connsiteX7" fmla="*/ 714603 w 2559304"/>
                <a:gd name="connsiteY7" fmla="*/ 2446155 h 2549943"/>
                <a:gd name="connsiteX8" fmla="*/ 760323 w 2559304"/>
                <a:gd name="connsiteY8" fmla="*/ 2274705 h 2549943"/>
                <a:gd name="connsiteX9" fmla="*/ 680313 w 2559304"/>
                <a:gd name="connsiteY9" fmla="*/ 1520325 h 2549943"/>
                <a:gd name="connsiteX10" fmla="*/ 200253 w 2559304"/>
                <a:gd name="connsiteY10" fmla="*/ 903105 h 2549943"/>
                <a:gd name="connsiteX11" fmla="*/ 17373 w 2559304"/>
                <a:gd name="connsiteY11" fmla="*/ 880245 h 2549943"/>
                <a:gd name="connsiteX12" fmla="*/ 600303 w 2559304"/>
                <a:gd name="connsiteY12" fmla="*/ 457335 h 2549943"/>
                <a:gd name="connsiteX13" fmla="*/ 463143 w 2559304"/>
                <a:gd name="connsiteY13" fmla="*/ 457335 h 2549943"/>
                <a:gd name="connsiteX14" fmla="*/ 1080363 w 2559304"/>
                <a:gd name="connsiteY14" fmla="*/ 45855 h 2549943"/>
                <a:gd name="connsiteX15" fmla="*/ 828903 w 2559304"/>
                <a:gd name="connsiteY15" fmla="*/ 103005 h 2549943"/>
                <a:gd name="connsiteX16" fmla="*/ 1617573 w 2559304"/>
                <a:gd name="connsiteY16" fmla="*/ 135 h 2549943"/>
                <a:gd name="connsiteX17" fmla="*/ 1594713 w 2559304"/>
                <a:gd name="connsiteY17" fmla="*/ 91575 h 254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59304" h="2549943">
                  <a:moveTo>
                    <a:pt x="1594713" y="91575"/>
                  </a:moveTo>
                  <a:cubicBezTo>
                    <a:pt x="1710918" y="190635"/>
                    <a:pt x="2160498" y="455430"/>
                    <a:pt x="2314803" y="594495"/>
                  </a:cubicBezTo>
                  <a:cubicBezTo>
                    <a:pt x="2469108" y="733560"/>
                    <a:pt x="2512923" y="737370"/>
                    <a:pt x="2520543" y="925965"/>
                  </a:cubicBezTo>
                  <a:cubicBezTo>
                    <a:pt x="2528163" y="1114560"/>
                    <a:pt x="2446248" y="1487940"/>
                    <a:pt x="2360523" y="1726065"/>
                  </a:cubicBezTo>
                  <a:cubicBezTo>
                    <a:pt x="2274798" y="1964190"/>
                    <a:pt x="1985238" y="2244225"/>
                    <a:pt x="2006193" y="2354715"/>
                  </a:cubicBezTo>
                  <a:cubicBezTo>
                    <a:pt x="2027148" y="2465205"/>
                    <a:pt x="2794863" y="2356620"/>
                    <a:pt x="2486253" y="2389005"/>
                  </a:cubicBezTo>
                  <a:cubicBezTo>
                    <a:pt x="2177643" y="2421390"/>
                    <a:pt x="449808" y="2539500"/>
                    <a:pt x="154533" y="2549025"/>
                  </a:cubicBezTo>
                  <a:cubicBezTo>
                    <a:pt x="-140742" y="2558550"/>
                    <a:pt x="613638" y="2491875"/>
                    <a:pt x="714603" y="2446155"/>
                  </a:cubicBezTo>
                  <a:cubicBezTo>
                    <a:pt x="815568" y="2400435"/>
                    <a:pt x="766038" y="2429010"/>
                    <a:pt x="760323" y="2274705"/>
                  </a:cubicBezTo>
                  <a:cubicBezTo>
                    <a:pt x="754608" y="2120400"/>
                    <a:pt x="773658" y="1748925"/>
                    <a:pt x="680313" y="1520325"/>
                  </a:cubicBezTo>
                  <a:cubicBezTo>
                    <a:pt x="586968" y="1291725"/>
                    <a:pt x="310743" y="1009785"/>
                    <a:pt x="200253" y="903105"/>
                  </a:cubicBezTo>
                  <a:cubicBezTo>
                    <a:pt x="89763" y="796425"/>
                    <a:pt x="-49302" y="954540"/>
                    <a:pt x="17373" y="880245"/>
                  </a:cubicBezTo>
                  <a:cubicBezTo>
                    <a:pt x="84048" y="805950"/>
                    <a:pt x="526008" y="527820"/>
                    <a:pt x="600303" y="457335"/>
                  </a:cubicBezTo>
                  <a:cubicBezTo>
                    <a:pt x="674598" y="386850"/>
                    <a:pt x="383133" y="525915"/>
                    <a:pt x="463143" y="457335"/>
                  </a:cubicBezTo>
                  <a:cubicBezTo>
                    <a:pt x="543153" y="388755"/>
                    <a:pt x="1019403" y="104910"/>
                    <a:pt x="1080363" y="45855"/>
                  </a:cubicBezTo>
                  <a:cubicBezTo>
                    <a:pt x="1141323" y="-13200"/>
                    <a:pt x="739368" y="110625"/>
                    <a:pt x="828903" y="103005"/>
                  </a:cubicBezTo>
                  <a:cubicBezTo>
                    <a:pt x="918438" y="95385"/>
                    <a:pt x="1488033" y="135"/>
                    <a:pt x="1617573" y="135"/>
                  </a:cubicBezTo>
                  <a:cubicBezTo>
                    <a:pt x="1747113" y="135"/>
                    <a:pt x="1478508" y="-7485"/>
                    <a:pt x="1594713" y="91575"/>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7" name="フリーフォーム 496">
              <a:extLst>
                <a:ext uri="{FF2B5EF4-FFF2-40B4-BE49-F238E27FC236}">
                  <a16:creationId xmlns:a16="http://schemas.microsoft.com/office/drawing/2014/main" id="{5B2EFC5E-C69E-D722-0A5C-25CCB0266FFD}"/>
                </a:ext>
              </a:extLst>
            </p:cNvPr>
            <p:cNvSpPr/>
            <p:nvPr/>
          </p:nvSpPr>
          <p:spPr>
            <a:xfrm>
              <a:off x="2054226" y="5090231"/>
              <a:ext cx="2508306" cy="1351373"/>
            </a:xfrm>
            <a:custGeom>
              <a:avLst/>
              <a:gdLst>
                <a:gd name="connsiteX0" fmla="*/ 424280 w 2289332"/>
                <a:gd name="connsiteY0" fmla="*/ 0 h 1263814"/>
                <a:gd name="connsiteX1" fmla="*/ 824330 w 2289332"/>
                <a:gd name="connsiteY1" fmla="*/ 342900 h 1263814"/>
                <a:gd name="connsiteX2" fmla="*/ 2150210 w 2289332"/>
                <a:gd name="connsiteY2" fmla="*/ 548640 h 1263814"/>
                <a:gd name="connsiteX3" fmla="*/ 1715870 w 2289332"/>
                <a:gd name="connsiteY3" fmla="*/ 662940 h 1263814"/>
                <a:gd name="connsiteX4" fmla="*/ 2287370 w 2289332"/>
                <a:gd name="connsiteY4" fmla="*/ 628650 h 1263814"/>
                <a:gd name="connsiteX5" fmla="*/ 1898750 w 2289332"/>
                <a:gd name="connsiteY5" fmla="*/ 857250 h 1263814"/>
                <a:gd name="connsiteX6" fmla="*/ 1773020 w 2289332"/>
                <a:gd name="connsiteY6" fmla="*/ 1257300 h 1263814"/>
                <a:gd name="connsiteX7" fmla="*/ 1235810 w 2289332"/>
                <a:gd name="connsiteY7" fmla="*/ 1051560 h 1263814"/>
                <a:gd name="connsiteX8" fmla="*/ 35660 w 2289332"/>
                <a:gd name="connsiteY8" fmla="*/ 377190 h 1263814"/>
                <a:gd name="connsiteX9" fmla="*/ 309980 w 2289332"/>
                <a:gd name="connsiteY9" fmla="*/ 480060 h 1263814"/>
                <a:gd name="connsiteX10" fmla="*/ 241400 w 2289332"/>
                <a:gd name="connsiteY10" fmla="*/ 148590 h 1263814"/>
                <a:gd name="connsiteX11" fmla="*/ 92810 w 2289332"/>
                <a:gd name="connsiteY11" fmla="*/ 342900 h 1263814"/>
                <a:gd name="connsiteX12" fmla="*/ 424280 w 2289332"/>
                <a:gd name="connsiteY12" fmla="*/ 0 h 126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9332" h="1263814">
                  <a:moveTo>
                    <a:pt x="424280" y="0"/>
                  </a:moveTo>
                  <a:cubicBezTo>
                    <a:pt x="546200" y="0"/>
                    <a:pt x="536675" y="251460"/>
                    <a:pt x="824330" y="342900"/>
                  </a:cubicBezTo>
                  <a:cubicBezTo>
                    <a:pt x="1111985" y="434340"/>
                    <a:pt x="2001620" y="495300"/>
                    <a:pt x="2150210" y="548640"/>
                  </a:cubicBezTo>
                  <a:cubicBezTo>
                    <a:pt x="2298800" y="601980"/>
                    <a:pt x="1693010" y="649605"/>
                    <a:pt x="1715870" y="662940"/>
                  </a:cubicBezTo>
                  <a:cubicBezTo>
                    <a:pt x="1738730" y="676275"/>
                    <a:pt x="2256890" y="596265"/>
                    <a:pt x="2287370" y="628650"/>
                  </a:cubicBezTo>
                  <a:cubicBezTo>
                    <a:pt x="2317850" y="661035"/>
                    <a:pt x="1984475" y="752475"/>
                    <a:pt x="1898750" y="857250"/>
                  </a:cubicBezTo>
                  <a:cubicBezTo>
                    <a:pt x="1813025" y="962025"/>
                    <a:pt x="1883510" y="1224915"/>
                    <a:pt x="1773020" y="1257300"/>
                  </a:cubicBezTo>
                  <a:cubicBezTo>
                    <a:pt x="1662530" y="1289685"/>
                    <a:pt x="1525370" y="1198245"/>
                    <a:pt x="1235810" y="1051560"/>
                  </a:cubicBezTo>
                  <a:cubicBezTo>
                    <a:pt x="946250" y="904875"/>
                    <a:pt x="189965" y="472440"/>
                    <a:pt x="35660" y="377190"/>
                  </a:cubicBezTo>
                  <a:cubicBezTo>
                    <a:pt x="-118645" y="281940"/>
                    <a:pt x="275690" y="518160"/>
                    <a:pt x="309980" y="480060"/>
                  </a:cubicBezTo>
                  <a:cubicBezTo>
                    <a:pt x="344270" y="441960"/>
                    <a:pt x="277595" y="171450"/>
                    <a:pt x="241400" y="148590"/>
                  </a:cubicBezTo>
                  <a:cubicBezTo>
                    <a:pt x="205205" y="125730"/>
                    <a:pt x="60425" y="363855"/>
                    <a:pt x="92810" y="342900"/>
                  </a:cubicBezTo>
                  <a:cubicBezTo>
                    <a:pt x="125195" y="321945"/>
                    <a:pt x="302360" y="0"/>
                    <a:pt x="424280" y="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8" name="フリーフォーム 497">
              <a:extLst>
                <a:ext uri="{FF2B5EF4-FFF2-40B4-BE49-F238E27FC236}">
                  <a16:creationId xmlns:a16="http://schemas.microsoft.com/office/drawing/2014/main" id="{C48088E8-FEF5-61B4-9ACF-986BBF121E86}"/>
                </a:ext>
              </a:extLst>
            </p:cNvPr>
            <p:cNvSpPr/>
            <p:nvPr/>
          </p:nvSpPr>
          <p:spPr>
            <a:xfrm>
              <a:off x="1920230" y="4965043"/>
              <a:ext cx="905501" cy="661627"/>
            </a:xfrm>
            <a:custGeom>
              <a:avLst/>
              <a:gdLst>
                <a:gd name="connsiteX0" fmla="*/ 10 w 905501"/>
                <a:gd name="connsiteY0" fmla="*/ 304187 h 661627"/>
                <a:gd name="connsiteX1" fmla="*/ 297190 w 905501"/>
                <a:gd name="connsiteY1" fmla="*/ 544217 h 661627"/>
                <a:gd name="connsiteX2" fmla="*/ 285760 w 905501"/>
                <a:gd name="connsiteY2" fmla="*/ 647087 h 661627"/>
                <a:gd name="connsiteX3" fmla="*/ 868690 w 905501"/>
                <a:gd name="connsiteY3" fmla="*/ 235607 h 661627"/>
                <a:gd name="connsiteX4" fmla="*/ 822970 w 905501"/>
                <a:gd name="connsiteY4" fmla="*/ 7007 h 661627"/>
                <a:gd name="connsiteX5" fmla="*/ 640090 w 905501"/>
                <a:gd name="connsiteY5" fmla="*/ 75587 h 661627"/>
                <a:gd name="connsiteX6" fmla="*/ 308620 w 905501"/>
                <a:gd name="connsiteY6" fmla="*/ 247037 h 661627"/>
                <a:gd name="connsiteX7" fmla="*/ 10 w 905501"/>
                <a:gd name="connsiteY7" fmla="*/ 304187 h 661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5501" h="661627">
                  <a:moveTo>
                    <a:pt x="10" y="304187"/>
                  </a:moveTo>
                  <a:cubicBezTo>
                    <a:pt x="-1895" y="353717"/>
                    <a:pt x="249565" y="487067"/>
                    <a:pt x="297190" y="544217"/>
                  </a:cubicBezTo>
                  <a:cubicBezTo>
                    <a:pt x="344815" y="601367"/>
                    <a:pt x="190510" y="698522"/>
                    <a:pt x="285760" y="647087"/>
                  </a:cubicBezTo>
                  <a:cubicBezTo>
                    <a:pt x="381010" y="595652"/>
                    <a:pt x="779155" y="342287"/>
                    <a:pt x="868690" y="235607"/>
                  </a:cubicBezTo>
                  <a:cubicBezTo>
                    <a:pt x="958225" y="128927"/>
                    <a:pt x="861070" y="33677"/>
                    <a:pt x="822970" y="7007"/>
                  </a:cubicBezTo>
                  <a:cubicBezTo>
                    <a:pt x="784870" y="-19663"/>
                    <a:pt x="725815" y="35582"/>
                    <a:pt x="640090" y="75587"/>
                  </a:cubicBezTo>
                  <a:cubicBezTo>
                    <a:pt x="554365" y="115592"/>
                    <a:pt x="421015" y="208937"/>
                    <a:pt x="308620" y="247037"/>
                  </a:cubicBezTo>
                  <a:cubicBezTo>
                    <a:pt x="196225" y="285137"/>
                    <a:pt x="1915" y="254657"/>
                    <a:pt x="10" y="30418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9" name="フリーフォーム 498">
              <a:extLst>
                <a:ext uri="{FF2B5EF4-FFF2-40B4-BE49-F238E27FC236}">
                  <a16:creationId xmlns:a16="http://schemas.microsoft.com/office/drawing/2014/main" id="{6BEB7483-6E61-19AB-68F0-EAF4BC41B28B}"/>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0" name="フリーフォーム 499">
              <a:extLst>
                <a:ext uri="{FF2B5EF4-FFF2-40B4-BE49-F238E27FC236}">
                  <a16:creationId xmlns:a16="http://schemas.microsoft.com/office/drawing/2014/main" id="{C3C583D5-BCAE-D685-A0DC-D751755232C7}"/>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1" name="フリーフォーム 500">
              <a:extLst>
                <a:ext uri="{FF2B5EF4-FFF2-40B4-BE49-F238E27FC236}">
                  <a16:creationId xmlns:a16="http://schemas.microsoft.com/office/drawing/2014/main" id="{16FD5E12-0538-776D-61EA-26C102D0E038}"/>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2" name="フリーフォーム 501">
              <a:extLst>
                <a:ext uri="{FF2B5EF4-FFF2-40B4-BE49-F238E27FC236}">
                  <a16:creationId xmlns:a16="http://schemas.microsoft.com/office/drawing/2014/main" id="{C7D405CF-AD6F-587E-0508-5FE2744EDA10}"/>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3" name="フリーフォーム 502">
              <a:extLst>
                <a:ext uri="{FF2B5EF4-FFF2-40B4-BE49-F238E27FC236}">
                  <a16:creationId xmlns:a16="http://schemas.microsoft.com/office/drawing/2014/main" id="{56C6B2A8-CE71-B0EB-CBDF-F5848173BE86}"/>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4" name="フリーフォーム 503">
              <a:extLst>
                <a:ext uri="{FF2B5EF4-FFF2-40B4-BE49-F238E27FC236}">
                  <a16:creationId xmlns:a16="http://schemas.microsoft.com/office/drawing/2014/main" id="{2D4E853C-3FFA-D0A8-F3CB-9519D447A3BA}"/>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5" name="フリーフォーム 504">
              <a:extLst>
                <a:ext uri="{FF2B5EF4-FFF2-40B4-BE49-F238E27FC236}">
                  <a16:creationId xmlns:a16="http://schemas.microsoft.com/office/drawing/2014/main" id="{9DD087D0-6FCC-84B9-D520-2FF1B2C34258}"/>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6" name="フリーフォーム 505">
              <a:extLst>
                <a:ext uri="{FF2B5EF4-FFF2-40B4-BE49-F238E27FC236}">
                  <a16:creationId xmlns:a16="http://schemas.microsoft.com/office/drawing/2014/main" id="{7079273D-5071-6F18-0883-AC6EA15C3AE4}"/>
                </a:ext>
              </a:extLst>
            </p:cNvPr>
            <p:cNvSpPr/>
            <p:nvPr/>
          </p:nvSpPr>
          <p:spPr>
            <a:xfrm>
              <a:off x="4793415" y="5771033"/>
              <a:ext cx="810397" cy="1465569"/>
            </a:xfrm>
            <a:custGeom>
              <a:avLst/>
              <a:gdLst>
                <a:gd name="connsiteX0" fmla="*/ 835 w 742337"/>
                <a:gd name="connsiteY0" fmla="*/ 122666 h 1431543"/>
                <a:gd name="connsiteX1" fmla="*/ 251660 w 742337"/>
                <a:gd name="connsiteY1" fmla="*/ 8366 h 1431543"/>
                <a:gd name="connsiteX2" fmla="*/ 356435 w 742337"/>
                <a:gd name="connsiteY2" fmla="*/ 24241 h 1431543"/>
                <a:gd name="connsiteX3" fmla="*/ 378660 w 742337"/>
                <a:gd name="connsiteY3" fmla="*/ 148066 h 1431543"/>
                <a:gd name="connsiteX4" fmla="*/ 546935 w 742337"/>
                <a:gd name="connsiteY4" fmla="*/ 589391 h 1431543"/>
                <a:gd name="connsiteX5" fmla="*/ 677110 w 742337"/>
                <a:gd name="connsiteY5" fmla="*/ 1119616 h 1431543"/>
                <a:gd name="connsiteX6" fmla="*/ 737435 w 742337"/>
                <a:gd name="connsiteY6" fmla="*/ 1198991 h 1431543"/>
                <a:gd name="connsiteX7" fmla="*/ 553285 w 742337"/>
                <a:gd name="connsiteY7" fmla="*/ 1354566 h 1431543"/>
                <a:gd name="connsiteX8" fmla="*/ 429460 w 742337"/>
                <a:gd name="connsiteY8" fmla="*/ 1427591 h 1431543"/>
                <a:gd name="connsiteX9" fmla="*/ 381835 w 742337"/>
                <a:gd name="connsiteY9" fmla="*/ 1240266 h 1431543"/>
                <a:gd name="connsiteX10" fmla="*/ 273885 w 742337"/>
                <a:gd name="connsiteY10" fmla="*/ 1075166 h 1431543"/>
                <a:gd name="connsiteX11" fmla="*/ 327860 w 742337"/>
                <a:gd name="connsiteY11" fmla="*/ 681466 h 1431543"/>
                <a:gd name="connsiteX12" fmla="*/ 175460 w 742337"/>
                <a:gd name="connsiteY12" fmla="*/ 376666 h 1431543"/>
                <a:gd name="connsiteX13" fmla="*/ 835 w 742337"/>
                <a:gd name="connsiteY13" fmla="*/ 122666 h 143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42337" h="1431543">
                  <a:moveTo>
                    <a:pt x="835" y="122666"/>
                  </a:moveTo>
                  <a:cubicBezTo>
                    <a:pt x="13535" y="61283"/>
                    <a:pt x="192393" y="24770"/>
                    <a:pt x="251660" y="8366"/>
                  </a:cubicBezTo>
                  <a:cubicBezTo>
                    <a:pt x="310927" y="-8038"/>
                    <a:pt x="335268" y="958"/>
                    <a:pt x="356435" y="24241"/>
                  </a:cubicBezTo>
                  <a:cubicBezTo>
                    <a:pt x="377602" y="47524"/>
                    <a:pt x="346910" y="53874"/>
                    <a:pt x="378660" y="148066"/>
                  </a:cubicBezTo>
                  <a:cubicBezTo>
                    <a:pt x="410410" y="242258"/>
                    <a:pt x="497193" y="427466"/>
                    <a:pt x="546935" y="589391"/>
                  </a:cubicBezTo>
                  <a:cubicBezTo>
                    <a:pt x="596677" y="751316"/>
                    <a:pt x="645360" y="1018016"/>
                    <a:pt x="677110" y="1119616"/>
                  </a:cubicBezTo>
                  <a:cubicBezTo>
                    <a:pt x="708860" y="1221216"/>
                    <a:pt x="758072" y="1159833"/>
                    <a:pt x="737435" y="1198991"/>
                  </a:cubicBezTo>
                  <a:cubicBezTo>
                    <a:pt x="716798" y="1238149"/>
                    <a:pt x="604614" y="1316466"/>
                    <a:pt x="553285" y="1354566"/>
                  </a:cubicBezTo>
                  <a:cubicBezTo>
                    <a:pt x="501956" y="1392666"/>
                    <a:pt x="458035" y="1446641"/>
                    <a:pt x="429460" y="1427591"/>
                  </a:cubicBezTo>
                  <a:cubicBezTo>
                    <a:pt x="400885" y="1408541"/>
                    <a:pt x="407764" y="1299004"/>
                    <a:pt x="381835" y="1240266"/>
                  </a:cubicBezTo>
                  <a:cubicBezTo>
                    <a:pt x="355906" y="1181529"/>
                    <a:pt x="282881" y="1168299"/>
                    <a:pt x="273885" y="1075166"/>
                  </a:cubicBezTo>
                  <a:cubicBezTo>
                    <a:pt x="264889" y="982033"/>
                    <a:pt x="344264" y="797883"/>
                    <a:pt x="327860" y="681466"/>
                  </a:cubicBezTo>
                  <a:cubicBezTo>
                    <a:pt x="311456" y="565049"/>
                    <a:pt x="227318" y="467154"/>
                    <a:pt x="175460" y="376666"/>
                  </a:cubicBezTo>
                  <a:cubicBezTo>
                    <a:pt x="123602" y="286179"/>
                    <a:pt x="-11865" y="184049"/>
                    <a:pt x="835" y="122666"/>
                  </a:cubicBezTo>
                  <a:close/>
                </a:path>
              </a:pathLst>
            </a:cu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7" name="フリーフォーム 506">
              <a:extLst>
                <a:ext uri="{FF2B5EF4-FFF2-40B4-BE49-F238E27FC236}">
                  <a16:creationId xmlns:a16="http://schemas.microsoft.com/office/drawing/2014/main" id="{F9DB3791-C261-71FB-FB48-9857C2D710E4}"/>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8" name="フリーフォーム 507">
              <a:extLst>
                <a:ext uri="{FF2B5EF4-FFF2-40B4-BE49-F238E27FC236}">
                  <a16:creationId xmlns:a16="http://schemas.microsoft.com/office/drawing/2014/main" id="{7601B497-6EB0-D0B5-EEE2-93C69F8F271B}"/>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9" name="フリーフォーム 508">
              <a:extLst>
                <a:ext uri="{FF2B5EF4-FFF2-40B4-BE49-F238E27FC236}">
                  <a16:creationId xmlns:a16="http://schemas.microsoft.com/office/drawing/2014/main" id="{B969A456-8904-C001-AFFA-4A96F64AA664}"/>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0" name="フリーフォーム 509">
              <a:extLst>
                <a:ext uri="{FF2B5EF4-FFF2-40B4-BE49-F238E27FC236}">
                  <a16:creationId xmlns:a16="http://schemas.microsoft.com/office/drawing/2014/main" id="{974A72EC-8D92-73FC-A82E-F182425718C0}"/>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1" name="フリーフォーム 510">
              <a:extLst>
                <a:ext uri="{FF2B5EF4-FFF2-40B4-BE49-F238E27FC236}">
                  <a16:creationId xmlns:a16="http://schemas.microsoft.com/office/drawing/2014/main" id="{E2D12B1C-98A8-24EB-1204-4EC3B6F10B5C}"/>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2" name="フリーフォーム 511">
              <a:extLst>
                <a:ext uri="{FF2B5EF4-FFF2-40B4-BE49-F238E27FC236}">
                  <a16:creationId xmlns:a16="http://schemas.microsoft.com/office/drawing/2014/main" id="{CD1E654A-7183-7D61-257E-EB11F243593F}"/>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3" name="フリーフォーム 512">
              <a:extLst>
                <a:ext uri="{FF2B5EF4-FFF2-40B4-BE49-F238E27FC236}">
                  <a16:creationId xmlns:a16="http://schemas.microsoft.com/office/drawing/2014/main" id="{3F61CC3E-D200-A849-58E2-38E01010F271}"/>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4" name="フリーフォーム 513">
              <a:extLst>
                <a:ext uri="{FF2B5EF4-FFF2-40B4-BE49-F238E27FC236}">
                  <a16:creationId xmlns:a16="http://schemas.microsoft.com/office/drawing/2014/main" id="{8B002F09-FE6B-24E8-4F89-A59C7B84F8B3}"/>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5" name="フリーフォーム 514">
              <a:extLst>
                <a:ext uri="{FF2B5EF4-FFF2-40B4-BE49-F238E27FC236}">
                  <a16:creationId xmlns:a16="http://schemas.microsoft.com/office/drawing/2014/main" id="{2B656B7A-3A36-0665-75B2-52C3C6F9231D}"/>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6" name="フリーフォーム 515">
              <a:extLst>
                <a:ext uri="{FF2B5EF4-FFF2-40B4-BE49-F238E27FC236}">
                  <a16:creationId xmlns:a16="http://schemas.microsoft.com/office/drawing/2014/main" id="{6BA06950-FA79-DF73-B6D6-1BB6091897F3}"/>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7" name="フリーフォーム 516">
              <a:extLst>
                <a:ext uri="{FF2B5EF4-FFF2-40B4-BE49-F238E27FC236}">
                  <a16:creationId xmlns:a16="http://schemas.microsoft.com/office/drawing/2014/main" id="{8FE2D2AB-D222-0F4E-9FE7-7A4CE1222FB3}"/>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8" name="フリーフォーム 517">
              <a:extLst>
                <a:ext uri="{FF2B5EF4-FFF2-40B4-BE49-F238E27FC236}">
                  <a16:creationId xmlns:a16="http://schemas.microsoft.com/office/drawing/2014/main" id="{B9C6A405-99A0-50A7-75A0-1B2D81987D60}"/>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9" name="フリーフォーム 518">
              <a:extLst>
                <a:ext uri="{FF2B5EF4-FFF2-40B4-BE49-F238E27FC236}">
                  <a16:creationId xmlns:a16="http://schemas.microsoft.com/office/drawing/2014/main" id="{70BABC90-4715-5029-104C-4969BD204F9E}"/>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0" name="フリーフォーム 519">
              <a:extLst>
                <a:ext uri="{FF2B5EF4-FFF2-40B4-BE49-F238E27FC236}">
                  <a16:creationId xmlns:a16="http://schemas.microsoft.com/office/drawing/2014/main" id="{FE470CF3-F811-8F8E-C063-D95684D16D7D}"/>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1" name="フリーフォーム 520">
              <a:extLst>
                <a:ext uri="{FF2B5EF4-FFF2-40B4-BE49-F238E27FC236}">
                  <a16:creationId xmlns:a16="http://schemas.microsoft.com/office/drawing/2014/main" id="{08DB867E-212D-E576-F7BF-DA993DB83A4E}"/>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2" name="フリーフォーム 521">
              <a:extLst>
                <a:ext uri="{FF2B5EF4-FFF2-40B4-BE49-F238E27FC236}">
                  <a16:creationId xmlns:a16="http://schemas.microsoft.com/office/drawing/2014/main" id="{22AE5F20-C94A-282B-AA39-6D52892BAF4F}"/>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3" name="フリーフォーム 522">
              <a:extLst>
                <a:ext uri="{FF2B5EF4-FFF2-40B4-BE49-F238E27FC236}">
                  <a16:creationId xmlns:a16="http://schemas.microsoft.com/office/drawing/2014/main" id="{38D50094-8A17-BB8C-E5A4-F1C828FDD0D6}"/>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4" name="フリーフォーム 523">
              <a:extLst>
                <a:ext uri="{FF2B5EF4-FFF2-40B4-BE49-F238E27FC236}">
                  <a16:creationId xmlns:a16="http://schemas.microsoft.com/office/drawing/2014/main" id="{404E77C8-8982-6E77-71CE-1ADD44A79E61}"/>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5" name="フリーフォーム 524">
              <a:extLst>
                <a:ext uri="{FF2B5EF4-FFF2-40B4-BE49-F238E27FC236}">
                  <a16:creationId xmlns:a16="http://schemas.microsoft.com/office/drawing/2014/main" id="{06A432A4-B026-4A06-BD21-4B298F8C2C05}"/>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6" name="フリーフォーム 525">
              <a:extLst>
                <a:ext uri="{FF2B5EF4-FFF2-40B4-BE49-F238E27FC236}">
                  <a16:creationId xmlns:a16="http://schemas.microsoft.com/office/drawing/2014/main" id="{F2FB67E6-1AC4-D932-DFE1-5AEBB1DBA5F7}"/>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7" name="フリーフォーム 526">
              <a:extLst>
                <a:ext uri="{FF2B5EF4-FFF2-40B4-BE49-F238E27FC236}">
                  <a16:creationId xmlns:a16="http://schemas.microsoft.com/office/drawing/2014/main" id="{48BAB5A5-EB09-C184-2A1C-AA3C52397A1B}"/>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8" name="フリーフォーム 527">
              <a:extLst>
                <a:ext uri="{FF2B5EF4-FFF2-40B4-BE49-F238E27FC236}">
                  <a16:creationId xmlns:a16="http://schemas.microsoft.com/office/drawing/2014/main" id="{9A628695-E97F-DAFD-A448-2271634F19D2}"/>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9" name="円/楕円 528">
              <a:extLst>
                <a:ext uri="{FF2B5EF4-FFF2-40B4-BE49-F238E27FC236}">
                  <a16:creationId xmlns:a16="http://schemas.microsoft.com/office/drawing/2014/main" id="{063D3CF9-A678-9D63-1451-6700B277AE09}"/>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0" name="円/楕円 529">
              <a:extLst>
                <a:ext uri="{FF2B5EF4-FFF2-40B4-BE49-F238E27FC236}">
                  <a16:creationId xmlns:a16="http://schemas.microsoft.com/office/drawing/2014/main" id="{A56C7CF1-8106-D422-2CF7-23477CF8BD5B}"/>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1" name="フリーフォーム 530">
              <a:extLst>
                <a:ext uri="{FF2B5EF4-FFF2-40B4-BE49-F238E27FC236}">
                  <a16:creationId xmlns:a16="http://schemas.microsoft.com/office/drawing/2014/main" id="{7D0A8925-0EC6-6ED9-F234-DF1832048EF5}"/>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2" name="フリーフォーム 531">
              <a:extLst>
                <a:ext uri="{FF2B5EF4-FFF2-40B4-BE49-F238E27FC236}">
                  <a16:creationId xmlns:a16="http://schemas.microsoft.com/office/drawing/2014/main" id="{E08568C5-DF2C-F4CB-38FC-A7EEE372097A}"/>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3" name="フリーフォーム 532">
              <a:extLst>
                <a:ext uri="{FF2B5EF4-FFF2-40B4-BE49-F238E27FC236}">
                  <a16:creationId xmlns:a16="http://schemas.microsoft.com/office/drawing/2014/main" id="{CFF008B5-FC39-86EF-7F76-82DDDCD4755B}"/>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4" name="フリーフォーム 533">
              <a:extLst>
                <a:ext uri="{FF2B5EF4-FFF2-40B4-BE49-F238E27FC236}">
                  <a16:creationId xmlns:a16="http://schemas.microsoft.com/office/drawing/2014/main" id="{CA69BB77-4654-9EAE-CC56-EBD4F9B465A3}"/>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5" name="フリーフォーム 534">
              <a:extLst>
                <a:ext uri="{FF2B5EF4-FFF2-40B4-BE49-F238E27FC236}">
                  <a16:creationId xmlns:a16="http://schemas.microsoft.com/office/drawing/2014/main" id="{96F9BAB8-15EE-A20A-B95A-989D464FFD41}"/>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6" name="フリーフォーム 535">
              <a:extLst>
                <a:ext uri="{FF2B5EF4-FFF2-40B4-BE49-F238E27FC236}">
                  <a16:creationId xmlns:a16="http://schemas.microsoft.com/office/drawing/2014/main" id="{AC903E85-F3E5-673E-30C5-CC51A9135CD5}"/>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7" name="フリーフォーム 536">
              <a:extLst>
                <a:ext uri="{FF2B5EF4-FFF2-40B4-BE49-F238E27FC236}">
                  <a16:creationId xmlns:a16="http://schemas.microsoft.com/office/drawing/2014/main" id="{6A229AA3-DA63-BB91-06CF-69BE8B6E6D7D}"/>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8" name="フリーフォーム 537">
              <a:extLst>
                <a:ext uri="{FF2B5EF4-FFF2-40B4-BE49-F238E27FC236}">
                  <a16:creationId xmlns:a16="http://schemas.microsoft.com/office/drawing/2014/main" id="{884359ED-5532-BC0F-EC4C-28F8C2E1D133}"/>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9" name="フリーフォーム 538">
              <a:extLst>
                <a:ext uri="{FF2B5EF4-FFF2-40B4-BE49-F238E27FC236}">
                  <a16:creationId xmlns:a16="http://schemas.microsoft.com/office/drawing/2014/main" id="{82BE60A8-7E4A-06C0-8854-E9AE7AA4148E}"/>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0" name="フリーフォーム 539">
              <a:extLst>
                <a:ext uri="{FF2B5EF4-FFF2-40B4-BE49-F238E27FC236}">
                  <a16:creationId xmlns:a16="http://schemas.microsoft.com/office/drawing/2014/main" id="{73B9042D-0F79-FF2D-7080-772A047D7222}"/>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1" name="フリーフォーム 540">
              <a:extLst>
                <a:ext uri="{FF2B5EF4-FFF2-40B4-BE49-F238E27FC236}">
                  <a16:creationId xmlns:a16="http://schemas.microsoft.com/office/drawing/2014/main" id="{B41BD8FA-B227-540F-0633-259596D01F0C}"/>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2" name="フリーフォーム 541">
              <a:extLst>
                <a:ext uri="{FF2B5EF4-FFF2-40B4-BE49-F238E27FC236}">
                  <a16:creationId xmlns:a16="http://schemas.microsoft.com/office/drawing/2014/main" id="{A4D82F35-1698-2180-8EE2-83DA57E63C96}"/>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3" name="フリーフォーム 542">
              <a:extLst>
                <a:ext uri="{FF2B5EF4-FFF2-40B4-BE49-F238E27FC236}">
                  <a16:creationId xmlns:a16="http://schemas.microsoft.com/office/drawing/2014/main" id="{19608014-F0FD-6F2C-9108-F9436F62169F}"/>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4" name="フリーフォーム 543">
              <a:extLst>
                <a:ext uri="{FF2B5EF4-FFF2-40B4-BE49-F238E27FC236}">
                  <a16:creationId xmlns:a16="http://schemas.microsoft.com/office/drawing/2014/main" id="{FB1D52DD-EFFC-E59A-A56D-16AA057AEFFB}"/>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5" name="フリーフォーム 544">
              <a:extLst>
                <a:ext uri="{FF2B5EF4-FFF2-40B4-BE49-F238E27FC236}">
                  <a16:creationId xmlns:a16="http://schemas.microsoft.com/office/drawing/2014/main" id="{0650BFF4-8D9E-617D-3D32-E330011DEEBE}"/>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6" name="フリーフォーム 545">
              <a:extLst>
                <a:ext uri="{FF2B5EF4-FFF2-40B4-BE49-F238E27FC236}">
                  <a16:creationId xmlns:a16="http://schemas.microsoft.com/office/drawing/2014/main" id="{6934F6C1-1D91-5B69-B28A-E83AEEBE5A17}"/>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7" name="フリーフォーム 546">
              <a:extLst>
                <a:ext uri="{FF2B5EF4-FFF2-40B4-BE49-F238E27FC236}">
                  <a16:creationId xmlns:a16="http://schemas.microsoft.com/office/drawing/2014/main" id="{9569E22D-CED9-E4AC-8EEA-6F44A941A36B}"/>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8" name="フリーフォーム 547">
              <a:extLst>
                <a:ext uri="{FF2B5EF4-FFF2-40B4-BE49-F238E27FC236}">
                  <a16:creationId xmlns:a16="http://schemas.microsoft.com/office/drawing/2014/main" id="{0F25CEA8-F162-5C95-C081-F800D3FCFB91}"/>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9" name="フリーフォーム 548">
              <a:extLst>
                <a:ext uri="{FF2B5EF4-FFF2-40B4-BE49-F238E27FC236}">
                  <a16:creationId xmlns:a16="http://schemas.microsoft.com/office/drawing/2014/main" id="{866132EE-DFC8-7F99-F580-19FD3A9BA40C}"/>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0" name="フリーフォーム 549">
              <a:extLst>
                <a:ext uri="{FF2B5EF4-FFF2-40B4-BE49-F238E27FC236}">
                  <a16:creationId xmlns:a16="http://schemas.microsoft.com/office/drawing/2014/main" id="{6FA831C1-154D-BB6E-54F5-0AB05F4BD19E}"/>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1" name="フリーフォーム 550">
              <a:extLst>
                <a:ext uri="{FF2B5EF4-FFF2-40B4-BE49-F238E27FC236}">
                  <a16:creationId xmlns:a16="http://schemas.microsoft.com/office/drawing/2014/main" id="{0A6006AD-ECE6-F2AA-0FD5-DD798023D24B}"/>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2" name="フリーフォーム 551">
              <a:extLst>
                <a:ext uri="{FF2B5EF4-FFF2-40B4-BE49-F238E27FC236}">
                  <a16:creationId xmlns:a16="http://schemas.microsoft.com/office/drawing/2014/main" id="{8F5317A1-E781-8D24-5507-32608789EA5D}"/>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3" name="フリーフォーム 552">
              <a:extLst>
                <a:ext uri="{FF2B5EF4-FFF2-40B4-BE49-F238E27FC236}">
                  <a16:creationId xmlns:a16="http://schemas.microsoft.com/office/drawing/2014/main" id="{4F39B963-6779-FCAD-B029-E159361DDB5A}"/>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4" name="フリーフォーム 553">
              <a:extLst>
                <a:ext uri="{FF2B5EF4-FFF2-40B4-BE49-F238E27FC236}">
                  <a16:creationId xmlns:a16="http://schemas.microsoft.com/office/drawing/2014/main" id="{E4786F9A-261E-22CC-8D33-7FA1CE4C0935}"/>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5" name="グループ化 554">
              <a:extLst>
                <a:ext uri="{FF2B5EF4-FFF2-40B4-BE49-F238E27FC236}">
                  <a16:creationId xmlns:a16="http://schemas.microsoft.com/office/drawing/2014/main" id="{407E6FDF-55BE-4790-9E8B-3F750FA63A42}"/>
                </a:ext>
              </a:extLst>
            </p:cNvPr>
            <p:cNvGrpSpPr/>
            <p:nvPr/>
          </p:nvGrpSpPr>
          <p:grpSpPr>
            <a:xfrm>
              <a:off x="7577783" y="6928972"/>
              <a:ext cx="596014" cy="393965"/>
              <a:chOff x="3239060" y="5982346"/>
              <a:chExt cx="3657686" cy="2417735"/>
            </a:xfrm>
          </p:grpSpPr>
          <p:sp>
            <p:nvSpPr>
              <p:cNvPr id="713" name="フリーフォーム 712">
                <a:extLst>
                  <a:ext uri="{FF2B5EF4-FFF2-40B4-BE49-F238E27FC236}">
                    <a16:creationId xmlns:a16="http://schemas.microsoft.com/office/drawing/2014/main" id="{15AA24FE-4A2C-93E4-6A90-332C4343BFD6}"/>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4" name="フリーフォーム 713">
                <a:extLst>
                  <a:ext uri="{FF2B5EF4-FFF2-40B4-BE49-F238E27FC236}">
                    <a16:creationId xmlns:a16="http://schemas.microsoft.com/office/drawing/2014/main" id="{88B759BB-6055-3F0B-5F16-311564C815ED}"/>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5" name="フリーフォーム 714">
                <a:extLst>
                  <a:ext uri="{FF2B5EF4-FFF2-40B4-BE49-F238E27FC236}">
                    <a16:creationId xmlns:a16="http://schemas.microsoft.com/office/drawing/2014/main" id="{31B55E8C-CF7E-B3CF-36B2-4F64D2489E35}"/>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6" name="フリーフォーム 715">
                <a:extLst>
                  <a:ext uri="{FF2B5EF4-FFF2-40B4-BE49-F238E27FC236}">
                    <a16:creationId xmlns:a16="http://schemas.microsoft.com/office/drawing/2014/main" id="{2C2EC2F7-0FB7-1904-3AA2-926954BBEDAA}"/>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7" name="フリーフォーム 716">
                <a:extLst>
                  <a:ext uri="{FF2B5EF4-FFF2-40B4-BE49-F238E27FC236}">
                    <a16:creationId xmlns:a16="http://schemas.microsoft.com/office/drawing/2014/main" id="{4CCB7E50-1C67-84EA-961A-E70E0949A6D1}"/>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8" name="フリーフォーム 717">
                <a:extLst>
                  <a:ext uri="{FF2B5EF4-FFF2-40B4-BE49-F238E27FC236}">
                    <a16:creationId xmlns:a16="http://schemas.microsoft.com/office/drawing/2014/main" id="{4A87767B-F211-07EE-EE13-00E3BD28FA66}"/>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9" name="フリーフォーム 718">
                <a:extLst>
                  <a:ext uri="{FF2B5EF4-FFF2-40B4-BE49-F238E27FC236}">
                    <a16:creationId xmlns:a16="http://schemas.microsoft.com/office/drawing/2014/main" id="{05C70363-93AC-30F5-DA57-FF99E6F25CFA}"/>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0" name="フリーフォーム 719">
                <a:extLst>
                  <a:ext uri="{FF2B5EF4-FFF2-40B4-BE49-F238E27FC236}">
                    <a16:creationId xmlns:a16="http://schemas.microsoft.com/office/drawing/2014/main" id="{26338B82-8572-4569-7693-4C93303C3EAB}"/>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1" name="フリーフォーム 720">
                <a:extLst>
                  <a:ext uri="{FF2B5EF4-FFF2-40B4-BE49-F238E27FC236}">
                    <a16:creationId xmlns:a16="http://schemas.microsoft.com/office/drawing/2014/main" id="{94A1F674-9542-9BD5-E7A0-8379F02EAB72}"/>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56" name="フリーフォーム 555">
              <a:extLst>
                <a:ext uri="{FF2B5EF4-FFF2-40B4-BE49-F238E27FC236}">
                  <a16:creationId xmlns:a16="http://schemas.microsoft.com/office/drawing/2014/main" id="{68072ABF-77B6-714E-DBB8-3CE3D2F963C0}"/>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7" name="フリーフォーム 556">
              <a:extLst>
                <a:ext uri="{FF2B5EF4-FFF2-40B4-BE49-F238E27FC236}">
                  <a16:creationId xmlns:a16="http://schemas.microsoft.com/office/drawing/2014/main" id="{89CA44D4-792A-ED7B-E1D4-4135CED4E3AC}"/>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8" name="フリーフォーム 557">
              <a:extLst>
                <a:ext uri="{FF2B5EF4-FFF2-40B4-BE49-F238E27FC236}">
                  <a16:creationId xmlns:a16="http://schemas.microsoft.com/office/drawing/2014/main" id="{F55642F5-797C-6180-0990-CBAEA9C37498}"/>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9" name="フリーフォーム 558">
              <a:extLst>
                <a:ext uri="{FF2B5EF4-FFF2-40B4-BE49-F238E27FC236}">
                  <a16:creationId xmlns:a16="http://schemas.microsoft.com/office/drawing/2014/main" id="{18ECC91C-09B4-40F5-77A5-680FB0F501A3}"/>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0" name="フリーフォーム 559">
              <a:extLst>
                <a:ext uri="{FF2B5EF4-FFF2-40B4-BE49-F238E27FC236}">
                  <a16:creationId xmlns:a16="http://schemas.microsoft.com/office/drawing/2014/main" id="{166EDDD5-FE80-252C-C41B-60AD4CD0A440}"/>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1" name="フリーフォーム 560">
              <a:extLst>
                <a:ext uri="{FF2B5EF4-FFF2-40B4-BE49-F238E27FC236}">
                  <a16:creationId xmlns:a16="http://schemas.microsoft.com/office/drawing/2014/main" id="{559A9F1F-4799-5E7E-299D-E043D99C7DC2}"/>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2" name="フリーフォーム 561">
              <a:extLst>
                <a:ext uri="{FF2B5EF4-FFF2-40B4-BE49-F238E27FC236}">
                  <a16:creationId xmlns:a16="http://schemas.microsoft.com/office/drawing/2014/main" id="{2F02C0E9-4E3A-0DA3-8F59-1B4CEC3AFC94}"/>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3" name="フリーフォーム 562">
              <a:extLst>
                <a:ext uri="{FF2B5EF4-FFF2-40B4-BE49-F238E27FC236}">
                  <a16:creationId xmlns:a16="http://schemas.microsoft.com/office/drawing/2014/main" id="{5984590A-80B9-81E5-9D1E-F6FF581123EC}"/>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4" name="フリーフォーム 563">
              <a:extLst>
                <a:ext uri="{FF2B5EF4-FFF2-40B4-BE49-F238E27FC236}">
                  <a16:creationId xmlns:a16="http://schemas.microsoft.com/office/drawing/2014/main" id="{4B8815EE-2506-F80E-C457-E7FB731A6954}"/>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5" name="フリーフォーム 564">
              <a:extLst>
                <a:ext uri="{FF2B5EF4-FFF2-40B4-BE49-F238E27FC236}">
                  <a16:creationId xmlns:a16="http://schemas.microsoft.com/office/drawing/2014/main" id="{27300AFC-90BF-A34E-E27D-675851C4A081}"/>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6" name="フリーフォーム 565">
              <a:extLst>
                <a:ext uri="{FF2B5EF4-FFF2-40B4-BE49-F238E27FC236}">
                  <a16:creationId xmlns:a16="http://schemas.microsoft.com/office/drawing/2014/main" id="{52111CC1-B50A-B02A-B8BC-8F3F172B9211}"/>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7" name="フリーフォーム 566">
              <a:extLst>
                <a:ext uri="{FF2B5EF4-FFF2-40B4-BE49-F238E27FC236}">
                  <a16:creationId xmlns:a16="http://schemas.microsoft.com/office/drawing/2014/main" id="{C85D4387-2BC6-9E93-0B8B-D88E15F0AF56}"/>
                </a:ext>
              </a:extLst>
            </p:cNvPr>
            <p:cNvSpPr/>
            <p:nvPr/>
          </p:nvSpPr>
          <p:spPr>
            <a:xfrm>
              <a:off x="3849325" y="11664419"/>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8" name="フリーフォーム 567">
              <a:extLst>
                <a:ext uri="{FF2B5EF4-FFF2-40B4-BE49-F238E27FC236}">
                  <a16:creationId xmlns:a16="http://schemas.microsoft.com/office/drawing/2014/main" id="{4DF3A9D0-46F6-9835-A397-736BB6BA626E}"/>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9" name="フリーフォーム 568">
              <a:extLst>
                <a:ext uri="{FF2B5EF4-FFF2-40B4-BE49-F238E27FC236}">
                  <a16:creationId xmlns:a16="http://schemas.microsoft.com/office/drawing/2014/main" id="{450B605C-188E-7477-D8CD-141BA2849B53}"/>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0" name="フリーフォーム 569">
              <a:extLst>
                <a:ext uri="{FF2B5EF4-FFF2-40B4-BE49-F238E27FC236}">
                  <a16:creationId xmlns:a16="http://schemas.microsoft.com/office/drawing/2014/main" id="{82D0BA98-E1C0-E4FD-169E-3DB964863664}"/>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1" name="フリーフォーム 570">
              <a:extLst>
                <a:ext uri="{FF2B5EF4-FFF2-40B4-BE49-F238E27FC236}">
                  <a16:creationId xmlns:a16="http://schemas.microsoft.com/office/drawing/2014/main" id="{3CD461D4-9D9D-4374-556C-DB3FFE50B62A}"/>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2" name="フリーフォーム 571">
              <a:extLst>
                <a:ext uri="{FF2B5EF4-FFF2-40B4-BE49-F238E27FC236}">
                  <a16:creationId xmlns:a16="http://schemas.microsoft.com/office/drawing/2014/main" id="{0AED0503-909D-2918-4F89-D736CA042F95}"/>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3" name="フリーフォーム 572">
              <a:extLst>
                <a:ext uri="{FF2B5EF4-FFF2-40B4-BE49-F238E27FC236}">
                  <a16:creationId xmlns:a16="http://schemas.microsoft.com/office/drawing/2014/main" id="{F0313721-F187-74C0-0A73-99B1FBF4F363}"/>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4" name="フリーフォーム 573">
              <a:extLst>
                <a:ext uri="{FF2B5EF4-FFF2-40B4-BE49-F238E27FC236}">
                  <a16:creationId xmlns:a16="http://schemas.microsoft.com/office/drawing/2014/main" id="{E928EE01-CFD5-04DD-A69F-035443ECAF51}"/>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5" name="フリーフォーム 574">
              <a:extLst>
                <a:ext uri="{FF2B5EF4-FFF2-40B4-BE49-F238E27FC236}">
                  <a16:creationId xmlns:a16="http://schemas.microsoft.com/office/drawing/2014/main" id="{F44BF573-E03F-EEEB-6374-CC1662547524}"/>
                </a:ext>
              </a:extLst>
            </p:cNvPr>
            <p:cNvSpPr/>
            <p:nvPr/>
          </p:nvSpPr>
          <p:spPr>
            <a:xfrm>
              <a:off x="6243145" y="5359661"/>
              <a:ext cx="1597572" cy="1261856"/>
            </a:xfrm>
            <a:custGeom>
              <a:avLst/>
              <a:gdLst>
                <a:gd name="connsiteX0" fmla="*/ 0 w 1597572"/>
                <a:gd name="connsiteY0" fmla="*/ 11125 h 1261856"/>
                <a:gd name="connsiteX1" fmla="*/ 451945 w 1597572"/>
                <a:gd name="connsiteY1" fmla="*/ 11125 h 1261856"/>
                <a:gd name="connsiteX2" fmla="*/ 735724 w 1597572"/>
                <a:gd name="connsiteY2" fmla="*/ 126739 h 1261856"/>
                <a:gd name="connsiteX3" fmla="*/ 966952 w 1597572"/>
                <a:gd name="connsiteY3" fmla="*/ 368477 h 1261856"/>
                <a:gd name="connsiteX4" fmla="*/ 1597572 w 1597572"/>
                <a:gd name="connsiteY4" fmla="*/ 1261856 h 1261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572" h="1261856">
                  <a:moveTo>
                    <a:pt x="0" y="11125"/>
                  </a:moveTo>
                  <a:cubicBezTo>
                    <a:pt x="164662" y="1490"/>
                    <a:pt x="329324" y="-8144"/>
                    <a:pt x="451945" y="11125"/>
                  </a:cubicBezTo>
                  <a:cubicBezTo>
                    <a:pt x="574566" y="30394"/>
                    <a:pt x="649890" y="67180"/>
                    <a:pt x="735724" y="126739"/>
                  </a:cubicBezTo>
                  <a:cubicBezTo>
                    <a:pt x="821558" y="186298"/>
                    <a:pt x="823311" y="179291"/>
                    <a:pt x="966952" y="368477"/>
                  </a:cubicBezTo>
                  <a:cubicBezTo>
                    <a:pt x="1110593" y="557663"/>
                    <a:pt x="1354082" y="909759"/>
                    <a:pt x="1597572" y="1261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6" name="フリーフォーム 575">
              <a:extLst>
                <a:ext uri="{FF2B5EF4-FFF2-40B4-BE49-F238E27FC236}">
                  <a16:creationId xmlns:a16="http://schemas.microsoft.com/office/drawing/2014/main" id="{AF21F83B-EEE9-ABCD-A5D6-7FA69670DF02}"/>
                </a:ext>
              </a:extLst>
            </p:cNvPr>
            <p:cNvSpPr/>
            <p:nvPr/>
          </p:nvSpPr>
          <p:spPr>
            <a:xfrm>
              <a:off x="7525407" y="6674069"/>
              <a:ext cx="367862" cy="210207"/>
            </a:xfrm>
            <a:custGeom>
              <a:avLst/>
              <a:gdLst>
                <a:gd name="connsiteX0" fmla="*/ 0 w 367862"/>
                <a:gd name="connsiteY0" fmla="*/ 210207 h 210207"/>
                <a:gd name="connsiteX1" fmla="*/ 94593 w 367862"/>
                <a:gd name="connsiteY1" fmla="*/ 73572 h 210207"/>
                <a:gd name="connsiteX2" fmla="*/ 367862 w 367862"/>
                <a:gd name="connsiteY2" fmla="*/ 0 h 210207"/>
              </a:gdLst>
              <a:ahLst/>
              <a:cxnLst>
                <a:cxn ang="0">
                  <a:pos x="connsiteX0" y="connsiteY0"/>
                </a:cxn>
                <a:cxn ang="0">
                  <a:pos x="connsiteX1" y="connsiteY1"/>
                </a:cxn>
                <a:cxn ang="0">
                  <a:pos x="connsiteX2" y="connsiteY2"/>
                </a:cxn>
              </a:cxnLst>
              <a:rect l="l" t="t" r="r" b="b"/>
              <a:pathLst>
                <a:path w="367862" h="210207">
                  <a:moveTo>
                    <a:pt x="0" y="210207"/>
                  </a:moveTo>
                  <a:cubicBezTo>
                    <a:pt x="16641" y="159406"/>
                    <a:pt x="33283" y="108606"/>
                    <a:pt x="94593" y="73572"/>
                  </a:cubicBezTo>
                  <a:cubicBezTo>
                    <a:pt x="155903" y="38537"/>
                    <a:pt x="261882" y="19268"/>
                    <a:pt x="36786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7" name="フリーフォーム 576">
              <a:extLst>
                <a:ext uri="{FF2B5EF4-FFF2-40B4-BE49-F238E27FC236}">
                  <a16:creationId xmlns:a16="http://schemas.microsoft.com/office/drawing/2014/main" id="{827FA2AD-99BA-CE0F-1856-125B04680EC8}"/>
                </a:ext>
              </a:extLst>
            </p:cNvPr>
            <p:cNvSpPr/>
            <p:nvPr/>
          </p:nvSpPr>
          <p:spPr>
            <a:xfrm>
              <a:off x="7397924" y="6505903"/>
              <a:ext cx="453304" cy="294290"/>
            </a:xfrm>
            <a:custGeom>
              <a:avLst/>
              <a:gdLst>
                <a:gd name="connsiteX0" fmla="*/ 116973 w 453304"/>
                <a:gd name="connsiteY0" fmla="*/ 294290 h 294290"/>
                <a:gd name="connsiteX1" fmla="*/ 1359 w 453304"/>
                <a:gd name="connsiteY1" fmla="*/ 178676 h 294290"/>
                <a:gd name="connsiteX2" fmla="*/ 64421 w 453304"/>
                <a:gd name="connsiteY2" fmla="*/ 126125 h 294290"/>
                <a:gd name="connsiteX3" fmla="*/ 222076 w 453304"/>
                <a:gd name="connsiteY3" fmla="*/ 63063 h 294290"/>
                <a:gd name="connsiteX4" fmla="*/ 453304 w 453304"/>
                <a:gd name="connsiteY4" fmla="*/ 0 h 294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304" h="294290">
                  <a:moveTo>
                    <a:pt x="116973" y="294290"/>
                  </a:moveTo>
                  <a:lnTo>
                    <a:pt x="1359" y="178676"/>
                  </a:lnTo>
                  <a:cubicBezTo>
                    <a:pt x="-7400" y="150649"/>
                    <a:pt x="27635" y="145394"/>
                    <a:pt x="64421" y="126125"/>
                  </a:cubicBezTo>
                  <a:cubicBezTo>
                    <a:pt x="101207" y="106856"/>
                    <a:pt x="157262" y="84084"/>
                    <a:pt x="222076" y="63063"/>
                  </a:cubicBezTo>
                  <a:cubicBezTo>
                    <a:pt x="286890" y="42042"/>
                    <a:pt x="370097" y="21021"/>
                    <a:pt x="4533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8" name="フリーフォーム 577">
              <a:extLst>
                <a:ext uri="{FF2B5EF4-FFF2-40B4-BE49-F238E27FC236}">
                  <a16:creationId xmlns:a16="http://schemas.microsoft.com/office/drawing/2014/main" id="{15D295D8-8D1B-353A-736B-97D03746F5E7}"/>
                </a:ext>
              </a:extLst>
            </p:cNvPr>
            <p:cNvSpPr/>
            <p:nvPr/>
          </p:nvSpPr>
          <p:spPr>
            <a:xfrm>
              <a:off x="3520966" y="5780690"/>
              <a:ext cx="1187668" cy="116100"/>
            </a:xfrm>
            <a:custGeom>
              <a:avLst/>
              <a:gdLst>
                <a:gd name="connsiteX0" fmla="*/ 0 w 1187668"/>
                <a:gd name="connsiteY0" fmla="*/ 31531 h 116100"/>
                <a:gd name="connsiteX1" fmla="*/ 420413 w 1187668"/>
                <a:gd name="connsiteY1" fmla="*/ 115613 h 116100"/>
                <a:gd name="connsiteX2" fmla="*/ 851337 w 1187668"/>
                <a:gd name="connsiteY2" fmla="*/ 63062 h 116100"/>
                <a:gd name="connsiteX3" fmla="*/ 1187668 w 1187668"/>
                <a:gd name="connsiteY3" fmla="*/ 0 h 116100"/>
              </a:gdLst>
              <a:ahLst/>
              <a:cxnLst>
                <a:cxn ang="0">
                  <a:pos x="connsiteX0" y="connsiteY0"/>
                </a:cxn>
                <a:cxn ang="0">
                  <a:pos x="connsiteX1" y="connsiteY1"/>
                </a:cxn>
                <a:cxn ang="0">
                  <a:pos x="connsiteX2" y="connsiteY2"/>
                </a:cxn>
                <a:cxn ang="0">
                  <a:pos x="connsiteX3" y="connsiteY3"/>
                </a:cxn>
              </a:cxnLst>
              <a:rect l="l" t="t" r="r" b="b"/>
              <a:pathLst>
                <a:path w="1187668" h="116100">
                  <a:moveTo>
                    <a:pt x="0" y="31531"/>
                  </a:moveTo>
                  <a:cubicBezTo>
                    <a:pt x="139262" y="70944"/>
                    <a:pt x="278524" y="110358"/>
                    <a:pt x="420413" y="115613"/>
                  </a:cubicBezTo>
                  <a:cubicBezTo>
                    <a:pt x="562302" y="120868"/>
                    <a:pt x="723461" y="82331"/>
                    <a:pt x="851337" y="63062"/>
                  </a:cubicBezTo>
                  <a:cubicBezTo>
                    <a:pt x="979213" y="43793"/>
                    <a:pt x="1083440" y="21896"/>
                    <a:pt x="118766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9" name="フリーフォーム 578">
              <a:extLst>
                <a:ext uri="{FF2B5EF4-FFF2-40B4-BE49-F238E27FC236}">
                  <a16:creationId xmlns:a16="http://schemas.microsoft.com/office/drawing/2014/main" id="{5C5D1BCB-9D10-76D4-33B4-273F1A7346CE}"/>
                </a:ext>
              </a:extLst>
            </p:cNvPr>
            <p:cNvSpPr/>
            <p:nvPr/>
          </p:nvSpPr>
          <p:spPr>
            <a:xfrm>
              <a:off x="3184634" y="6064469"/>
              <a:ext cx="851338" cy="121586"/>
            </a:xfrm>
            <a:custGeom>
              <a:avLst/>
              <a:gdLst>
                <a:gd name="connsiteX0" fmla="*/ 0 w 851338"/>
                <a:gd name="connsiteY0" fmla="*/ 0 h 121586"/>
                <a:gd name="connsiteX1" fmla="*/ 515007 w 851338"/>
                <a:gd name="connsiteY1" fmla="*/ 115614 h 121586"/>
                <a:gd name="connsiteX2" fmla="*/ 851338 w 851338"/>
                <a:gd name="connsiteY2" fmla="*/ 94593 h 121586"/>
              </a:gdLst>
              <a:ahLst/>
              <a:cxnLst>
                <a:cxn ang="0">
                  <a:pos x="connsiteX0" y="connsiteY0"/>
                </a:cxn>
                <a:cxn ang="0">
                  <a:pos x="connsiteX1" y="connsiteY1"/>
                </a:cxn>
                <a:cxn ang="0">
                  <a:pos x="connsiteX2" y="connsiteY2"/>
                </a:cxn>
              </a:cxnLst>
              <a:rect l="l" t="t" r="r" b="b"/>
              <a:pathLst>
                <a:path w="851338" h="121586">
                  <a:moveTo>
                    <a:pt x="0" y="0"/>
                  </a:moveTo>
                  <a:cubicBezTo>
                    <a:pt x="186558" y="49924"/>
                    <a:pt x="373117" y="99849"/>
                    <a:pt x="515007" y="115614"/>
                  </a:cubicBezTo>
                  <a:cubicBezTo>
                    <a:pt x="656897" y="131379"/>
                    <a:pt x="754117" y="112986"/>
                    <a:pt x="851338" y="945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0" name="フリーフォーム 579">
              <a:extLst>
                <a:ext uri="{FF2B5EF4-FFF2-40B4-BE49-F238E27FC236}">
                  <a16:creationId xmlns:a16="http://schemas.microsoft.com/office/drawing/2014/main" id="{BC1283C5-1296-EE89-53EF-37880206A1AF}"/>
                </a:ext>
              </a:extLst>
            </p:cNvPr>
            <p:cNvSpPr/>
            <p:nvPr/>
          </p:nvSpPr>
          <p:spPr>
            <a:xfrm>
              <a:off x="2133600" y="5061777"/>
              <a:ext cx="609600" cy="245947"/>
            </a:xfrm>
            <a:custGeom>
              <a:avLst/>
              <a:gdLst>
                <a:gd name="connsiteX0" fmla="*/ 0 w 609600"/>
                <a:gd name="connsiteY0" fmla="*/ 245947 h 245947"/>
                <a:gd name="connsiteX1" fmla="*/ 262759 w 609600"/>
                <a:gd name="connsiteY1" fmla="*/ 172375 h 245947"/>
                <a:gd name="connsiteX2" fmla="*/ 451945 w 609600"/>
                <a:gd name="connsiteY2" fmla="*/ 4209 h 245947"/>
                <a:gd name="connsiteX3" fmla="*/ 609600 w 609600"/>
                <a:gd name="connsiteY3" fmla="*/ 67271 h 245947"/>
              </a:gdLst>
              <a:ahLst/>
              <a:cxnLst>
                <a:cxn ang="0">
                  <a:pos x="connsiteX0" y="connsiteY0"/>
                </a:cxn>
                <a:cxn ang="0">
                  <a:pos x="connsiteX1" y="connsiteY1"/>
                </a:cxn>
                <a:cxn ang="0">
                  <a:pos x="connsiteX2" y="connsiteY2"/>
                </a:cxn>
                <a:cxn ang="0">
                  <a:pos x="connsiteX3" y="connsiteY3"/>
                </a:cxn>
              </a:cxnLst>
              <a:rect l="l" t="t" r="r" b="b"/>
              <a:pathLst>
                <a:path w="609600" h="245947">
                  <a:moveTo>
                    <a:pt x="0" y="245947"/>
                  </a:moveTo>
                  <a:cubicBezTo>
                    <a:pt x="93717" y="229306"/>
                    <a:pt x="187435" y="212665"/>
                    <a:pt x="262759" y="172375"/>
                  </a:cubicBezTo>
                  <a:cubicBezTo>
                    <a:pt x="338083" y="132085"/>
                    <a:pt x="394138" y="21726"/>
                    <a:pt x="451945" y="4209"/>
                  </a:cubicBezTo>
                  <a:cubicBezTo>
                    <a:pt x="509752" y="-13308"/>
                    <a:pt x="559676" y="26981"/>
                    <a:pt x="609600" y="672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1" name="フリーフォーム 580">
              <a:extLst>
                <a:ext uri="{FF2B5EF4-FFF2-40B4-BE49-F238E27FC236}">
                  <a16:creationId xmlns:a16="http://schemas.microsoft.com/office/drawing/2014/main" id="{B894D3E0-A6BA-7359-117B-33749833555D}"/>
                </a:ext>
              </a:extLst>
            </p:cNvPr>
            <p:cNvSpPr/>
            <p:nvPr/>
          </p:nvSpPr>
          <p:spPr>
            <a:xfrm>
              <a:off x="2112579" y="5160579"/>
              <a:ext cx="599090" cy="314757"/>
            </a:xfrm>
            <a:custGeom>
              <a:avLst/>
              <a:gdLst>
                <a:gd name="connsiteX0" fmla="*/ 0 w 599090"/>
                <a:gd name="connsiteY0" fmla="*/ 168166 h 314757"/>
                <a:gd name="connsiteX1" fmla="*/ 136635 w 599090"/>
                <a:gd name="connsiteY1" fmla="*/ 294290 h 314757"/>
                <a:gd name="connsiteX2" fmla="*/ 273269 w 599090"/>
                <a:gd name="connsiteY2" fmla="*/ 283780 h 314757"/>
                <a:gd name="connsiteX3" fmla="*/ 599090 w 599090"/>
                <a:gd name="connsiteY3" fmla="*/ 0 h 314757"/>
              </a:gdLst>
              <a:ahLst/>
              <a:cxnLst>
                <a:cxn ang="0">
                  <a:pos x="connsiteX0" y="connsiteY0"/>
                </a:cxn>
                <a:cxn ang="0">
                  <a:pos x="connsiteX1" y="connsiteY1"/>
                </a:cxn>
                <a:cxn ang="0">
                  <a:pos x="connsiteX2" y="connsiteY2"/>
                </a:cxn>
                <a:cxn ang="0">
                  <a:pos x="connsiteX3" y="connsiteY3"/>
                </a:cxn>
              </a:cxnLst>
              <a:rect l="l" t="t" r="r" b="b"/>
              <a:pathLst>
                <a:path w="599090" h="314757">
                  <a:moveTo>
                    <a:pt x="0" y="168166"/>
                  </a:moveTo>
                  <a:cubicBezTo>
                    <a:pt x="45545" y="221593"/>
                    <a:pt x="91090" y="275021"/>
                    <a:pt x="136635" y="294290"/>
                  </a:cubicBezTo>
                  <a:cubicBezTo>
                    <a:pt x="182180" y="313559"/>
                    <a:pt x="196193" y="332828"/>
                    <a:pt x="273269" y="283780"/>
                  </a:cubicBezTo>
                  <a:cubicBezTo>
                    <a:pt x="350345" y="234732"/>
                    <a:pt x="474717" y="117366"/>
                    <a:pt x="59909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2" name="フリーフォーム 581">
              <a:extLst>
                <a:ext uri="{FF2B5EF4-FFF2-40B4-BE49-F238E27FC236}">
                  <a16:creationId xmlns:a16="http://schemas.microsoft.com/office/drawing/2014/main" id="{26049DCB-D856-67A5-EE8C-7CFB3AD54A8A}"/>
                </a:ext>
              </a:extLst>
            </p:cNvPr>
            <p:cNvSpPr/>
            <p:nvPr/>
          </p:nvSpPr>
          <p:spPr>
            <a:xfrm>
              <a:off x="2659117" y="5255172"/>
              <a:ext cx="935421" cy="546538"/>
            </a:xfrm>
            <a:custGeom>
              <a:avLst/>
              <a:gdLst>
                <a:gd name="connsiteX0" fmla="*/ 0 w 935421"/>
                <a:gd name="connsiteY0" fmla="*/ 0 h 546538"/>
                <a:gd name="connsiteX1" fmla="*/ 262759 w 935421"/>
                <a:gd name="connsiteY1" fmla="*/ 273269 h 546538"/>
                <a:gd name="connsiteX2" fmla="*/ 935421 w 935421"/>
                <a:gd name="connsiteY2" fmla="*/ 546538 h 546538"/>
              </a:gdLst>
              <a:ahLst/>
              <a:cxnLst>
                <a:cxn ang="0">
                  <a:pos x="connsiteX0" y="connsiteY0"/>
                </a:cxn>
                <a:cxn ang="0">
                  <a:pos x="connsiteX1" y="connsiteY1"/>
                </a:cxn>
                <a:cxn ang="0">
                  <a:pos x="connsiteX2" y="connsiteY2"/>
                </a:cxn>
              </a:cxnLst>
              <a:rect l="l" t="t" r="r" b="b"/>
              <a:pathLst>
                <a:path w="935421" h="546538">
                  <a:moveTo>
                    <a:pt x="0" y="0"/>
                  </a:moveTo>
                  <a:cubicBezTo>
                    <a:pt x="53428" y="91089"/>
                    <a:pt x="106856" y="182179"/>
                    <a:pt x="262759" y="273269"/>
                  </a:cubicBezTo>
                  <a:cubicBezTo>
                    <a:pt x="418663" y="364359"/>
                    <a:pt x="677042" y="455448"/>
                    <a:pt x="935421" y="54653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3" name="フリーフォーム 582">
              <a:extLst>
                <a:ext uri="{FF2B5EF4-FFF2-40B4-BE49-F238E27FC236}">
                  <a16:creationId xmlns:a16="http://schemas.microsoft.com/office/drawing/2014/main" id="{9FC5D62D-C6E5-EA7C-1505-8ADE3F4E893A}"/>
                </a:ext>
              </a:extLst>
            </p:cNvPr>
            <p:cNvSpPr/>
            <p:nvPr/>
          </p:nvSpPr>
          <p:spPr>
            <a:xfrm>
              <a:off x="2469931" y="5423338"/>
              <a:ext cx="714703" cy="672662"/>
            </a:xfrm>
            <a:custGeom>
              <a:avLst/>
              <a:gdLst>
                <a:gd name="connsiteX0" fmla="*/ 0 w 714703"/>
                <a:gd name="connsiteY0" fmla="*/ 0 h 672662"/>
                <a:gd name="connsiteX1" fmla="*/ 199697 w 714703"/>
                <a:gd name="connsiteY1" fmla="*/ 304800 h 672662"/>
                <a:gd name="connsiteX2" fmla="*/ 714703 w 714703"/>
                <a:gd name="connsiteY2" fmla="*/ 672662 h 672662"/>
              </a:gdLst>
              <a:ahLst/>
              <a:cxnLst>
                <a:cxn ang="0">
                  <a:pos x="connsiteX0" y="connsiteY0"/>
                </a:cxn>
                <a:cxn ang="0">
                  <a:pos x="connsiteX1" y="connsiteY1"/>
                </a:cxn>
                <a:cxn ang="0">
                  <a:pos x="connsiteX2" y="connsiteY2"/>
                </a:cxn>
              </a:cxnLst>
              <a:rect l="l" t="t" r="r" b="b"/>
              <a:pathLst>
                <a:path w="714703" h="672662">
                  <a:moveTo>
                    <a:pt x="0" y="0"/>
                  </a:moveTo>
                  <a:cubicBezTo>
                    <a:pt x="40290" y="96345"/>
                    <a:pt x="80580" y="192690"/>
                    <a:pt x="199697" y="304800"/>
                  </a:cubicBezTo>
                  <a:cubicBezTo>
                    <a:pt x="318814" y="416910"/>
                    <a:pt x="516758" y="544786"/>
                    <a:pt x="714703" y="67266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4" name="フリーフォーム 583">
              <a:extLst>
                <a:ext uri="{FF2B5EF4-FFF2-40B4-BE49-F238E27FC236}">
                  <a16:creationId xmlns:a16="http://schemas.microsoft.com/office/drawing/2014/main" id="{246580A0-A6A0-84E5-A4C7-2E372DD49767}"/>
                </a:ext>
              </a:extLst>
            </p:cNvPr>
            <p:cNvSpPr/>
            <p:nvPr/>
          </p:nvSpPr>
          <p:spPr>
            <a:xfrm>
              <a:off x="5675586" y="6863255"/>
              <a:ext cx="515007" cy="1008993"/>
            </a:xfrm>
            <a:custGeom>
              <a:avLst/>
              <a:gdLst>
                <a:gd name="connsiteX0" fmla="*/ 515007 w 515007"/>
                <a:gd name="connsiteY0" fmla="*/ 0 h 1008993"/>
                <a:gd name="connsiteX1" fmla="*/ 336331 w 515007"/>
                <a:gd name="connsiteY1" fmla="*/ 683173 h 1008993"/>
                <a:gd name="connsiteX2" fmla="*/ 0 w 515007"/>
                <a:gd name="connsiteY2" fmla="*/ 1008993 h 1008993"/>
              </a:gdLst>
              <a:ahLst/>
              <a:cxnLst>
                <a:cxn ang="0">
                  <a:pos x="connsiteX0" y="connsiteY0"/>
                </a:cxn>
                <a:cxn ang="0">
                  <a:pos x="connsiteX1" y="connsiteY1"/>
                </a:cxn>
                <a:cxn ang="0">
                  <a:pos x="connsiteX2" y="connsiteY2"/>
                </a:cxn>
              </a:cxnLst>
              <a:rect l="l" t="t" r="r" b="b"/>
              <a:pathLst>
                <a:path w="515007" h="1008993">
                  <a:moveTo>
                    <a:pt x="515007" y="0"/>
                  </a:moveTo>
                  <a:cubicBezTo>
                    <a:pt x="468586" y="257503"/>
                    <a:pt x="422166" y="515007"/>
                    <a:pt x="336331" y="683173"/>
                  </a:cubicBezTo>
                  <a:cubicBezTo>
                    <a:pt x="250496" y="851339"/>
                    <a:pt x="125248" y="930166"/>
                    <a:pt x="0" y="10089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5" name="フリーフォーム 584">
              <a:extLst>
                <a:ext uri="{FF2B5EF4-FFF2-40B4-BE49-F238E27FC236}">
                  <a16:creationId xmlns:a16="http://schemas.microsoft.com/office/drawing/2014/main" id="{4FA99E3E-344C-4B52-C33B-76D19C0C8D92}"/>
                </a:ext>
              </a:extLst>
            </p:cNvPr>
            <p:cNvSpPr/>
            <p:nvPr/>
          </p:nvSpPr>
          <p:spPr>
            <a:xfrm>
              <a:off x="4141076" y="6264166"/>
              <a:ext cx="466121" cy="1786758"/>
            </a:xfrm>
            <a:custGeom>
              <a:avLst/>
              <a:gdLst>
                <a:gd name="connsiteX0" fmla="*/ 0 w 466121"/>
                <a:gd name="connsiteY0" fmla="*/ 0 h 1786758"/>
                <a:gd name="connsiteX1" fmla="*/ 462455 w 466121"/>
                <a:gd name="connsiteY1" fmla="*/ 1008993 h 1786758"/>
                <a:gd name="connsiteX2" fmla="*/ 178676 w 466121"/>
                <a:gd name="connsiteY2" fmla="*/ 1786758 h 1786758"/>
              </a:gdLst>
              <a:ahLst/>
              <a:cxnLst>
                <a:cxn ang="0">
                  <a:pos x="connsiteX0" y="connsiteY0"/>
                </a:cxn>
                <a:cxn ang="0">
                  <a:pos x="connsiteX1" y="connsiteY1"/>
                </a:cxn>
                <a:cxn ang="0">
                  <a:pos x="connsiteX2" y="connsiteY2"/>
                </a:cxn>
              </a:cxnLst>
              <a:rect l="l" t="t" r="r" b="b"/>
              <a:pathLst>
                <a:path w="466121" h="1786758">
                  <a:moveTo>
                    <a:pt x="0" y="0"/>
                  </a:moveTo>
                  <a:cubicBezTo>
                    <a:pt x="216338" y="355600"/>
                    <a:pt x="432676" y="711200"/>
                    <a:pt x="462455" y="1008993"/>
                  </a:cubicBezTo>
                  <a:cubicBezTo>
                    <a:pt x="492234" y="1306786"/>
                    <a:pt x="335455" y="1546772"/>
                    <a:pt x="178676" y="178675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6" name="フリーフォーム 585">
              <a:extLst>
                <a:ext uri="{FF2B5EF4-FFF2-40B4-BE49-F238E27FC236}">
                  <a16:creationId xmlns:a16="http://schemas.microsoft.com/office/drawing/2014/main" id="{E7C9321C-C3DE-4EF4-0812-D89F49EA1879}"/>
                </a:ext>
              </a:extLst>
            </p:cNvPr>
            <p:cNvSpPr/>
            <p:nvPr/>
          </p:nvSpPr>
          <p:spPr>
            <a:xfrm>
              <a:off x="4151038" y="8187559"/>
              <a:ext cx="158203" cy="798786"/>
            </a:xfrm>
            <a:custGeom>
              <a:avLst/>
              <a:gdLst>
                <a:gd name="connsiteX0" fmla="*/ 158203 w 158203"/>
                <a:gd name="connsiteY0" fmla="*/ 0 h 798786"/>
                <a:gd name="connsiteX1" fmla="*/ 548 w 158203"/>
                <a:gd name="connsiteY1" fmla="*/ 189186 h 798786"/>
                <a:gd name="connsiteX2" fmla="*/ 116162 w 158203"/>
                <a:gd name="connsiteY2" fmla="*/ 798786 h 798786"/>
              </a:gdLst>
              <a:ahLst/>
              <a:cxnLst>
                <a:cxn ang="0">
                  <a:pos x="connsiteX0" y="connsiteY0"/>
                </a:cxn>
                <a:cxn ang="0">
                  <a:pos x="connsiteX1" y="connsiteY1"/>
                </a:cxn>
                <a:cxn ang="0">
                  <a:pos x="connsiteX2" y="connsiteY2"/>
                </a:cxn>
              </a:cxnLst>
              <a:rect l="l" t="t" r="r" b="b"/>
              <a:pathLst>
                <a:path w="158203" h="798786">
                  <a:moveTo>
                    <a:pt x="158203" y="0"/>
                  </a:moveTo>
                  <a:cubicBezTo>
                    <a:pt x="82879" y="28027"/>
                    <a:pt x="7555" y="56055"/>
                    <a:pt x="548" y="189186"/>
                  </a:cubicBezTo>
                  <a:cubicBezTo>
                    <a:pt x="-6459" y="322317"/>
                    <a:pt x="54851" y="560551"/>
                    <a:pt x="116162"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7" name="フリーフォーム 586">
              <a:extLst>
                <a:ext uri="{FF2B5EF4-FFF2-40B4-BE49-F238E27FC236}">
                  <a16:creationId xmlns:a16="http://schemas.microsoft.com/office/drawing/2014/main" id="{D097E3FF-9286-4244-AB48-358C3924BE1D}"/>
                </a:ext>
              </a:extLst>
            </p:cNvPr>
            <p:cNvSpPr/>
            <p:nvPr/>
          </p:nvSpPr>
          <p:spPr>
            <a:xfrm>
              <a:off x="5660867" y="8145517"/>
              <a:ext cx="172374" cy="693683"/>
            </a:xfrm>
            <a:custGeom>
              <a:avLst/>
              <a:gdLst>
                <a:gd name="connsiteX0" fmla="*/ 67271 w 172374"/>
                <a:gd name="connsiteY0" fmla="*/ 0 h 693683"/>
                <a:gd name="connsiteX1" fmla="*/ 4209 w 172374"/>
                <a:gd name="connsiteY1" fmla="*/ 178676 h 693683"/>
                <a:gd name="connsiteX2" fmla="*/ 172374 w 172374"/>
                <a:gd name="connsiteY2" fmla="*/ 693683 h 693683"/>
              </a:gdLst>
              <a:ahLst/>
              <a:cxnLst>
                <a:cxn ang="0">
                  <a:pos x="connsiteX0" y="connsiteY0"/>
                </a:cxn>
                <a:cxn ang="0">
                  <a:pos x="connsiteX1" y="connsiteY1"/>
                </a:cxn>
                <a:cxn ang="0">
                  <a:pos x="connsiteX2" y="connsiteY2"/>
                </a:cxn>
              </a:cxnLst>
              <a:rect l="l" t="t" r="r" b="b"/>
              <a:pathLst>
                <a:path w="172374" h="693683">
                  <a:moveTo>
                    <a:pt x="67271" y="0"/>
                  </a:moveTo>
                  <a:cubicBezTo>
                    <a:pt x="26981" y="31531"/>
                    <a:pt x="-13308" y="63062"/>
                    <a:pt x="4209" y="178676"/>
                  </a:cubicBezTo>
                  <a:cubicBezTo>
                    <a:pt x="21726" y="294290"/>
                    <a:pt x="97050" y="493986"/>
                    <a:pt x="172374" y="6936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8" name="フリーフォーム 587">
              <a:extLst>
                <a:ext uri="{FF2B5EF4-FFF2-40B4-BE49-F238E27FC236}">
                  <a16:creationId xmlns:a16="http://schemas.microsoft.com/office/drawing/2014/main" id="{B9CB04E0-F457-FD8D-4179-E3A60CF87B28}"/>
                </a:ext>
              </a:extLst>
            </p:cNvPr>
            <p:cNvSpPr/>
            <p:nvPr/>
          </p:nvSpPr>
          <p:spPr>
            <a:xfrm>
              <a:off x="4141076" y="8166538"/>
              <a:ext cx="1629103" cy="157685"/>
            </a:xfrm>
            <a:custGeom>
              <a:avLst/>
              <a:gdLst>
                <a:gd name="connsiteX0" fmla="*/ 0 w 1629103"/>
                <a:gd name="connsiteY0" fmla="*/ 0 h 157685"/>
                <a:gd name="connsiteX1" fmla="*/ 788276 w 1629103"/>
                <a:gd name="connsiteY1" fmla="*/ 157655 h 157685"/>
                <a:gd name="connsiteX2" fmla="*/ 1629103 w 1629103"/>
                <a:gd name="connsiteY2" fmla="*/ 10510 h 157685"/>
              </a:gdLst>
              <a:ahLst/>
              <a:cxnLst>
                <a:cxn ang="0">
                  <a:pos x="connsiteX0" y="connsiteY0"/>
                </a:cxn>
                <a:cxn ang="0">
                  <a:pos x="connsiteX1" y="connsiteY1"/>
                </a:cxn>
                <a:cxn ang="0">
                  <a:pos x="connsiteX2" y="connsiteY2"/>
                </a:cxn>
              </a:cxnLst>
              <a:rect l="l" t="t" r="r" b="b"/>
              <a:pathLst>
                <a:path w="1629103" h="157685">
                  <a:moveTo>
                    <a:pt x="0" y="0"/>
                  </a:moveTo>
                  <a:cubicBezTo>
                    <a:pt x="258379" y="77951"/>
                    <a:pt x="516759" y="155903"/>
                    <a:pt x="788276" y="157655"/>
                  </a:cubicBezTo>
                  <a:cubicBezTo>
                    <a:pt x="1059793" y="159407"/>
                    <a:pt x="1344448" y="84958"/>
                    <a:pt x="1629103" y="10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9" name="フリーフォーム 588">
              <a:extLst>
                <a:ext uri="{FF2B5EF4-FFF2-40B4-BE49-F238E27FC236}">
                  <a16:creationId xmlns:a16="http://schemas.microsoft.com/office/drawing/2014/main" id="{B01D4D95-70AA-68F4-4526-11DB72D33E3A}"/>
                </a:ext>
              </a:extLst>
            </p:cNvPr>
            <p:cNvSpPr/>
            <p:nvPr/>
          </p:nvSpPr>
          <p:spPr>
            <a:xfrm>
              <a:off x="4214648" y="7945821"/>
              <a:ext cx="1702676" cy="136669"/>
            </a:xfrm>
            <a:custGeom>
              <a:avLst/>
              <a:gdLst>
                <a:gd name="connsiteX0" fmla="*/ 0 w 1702676"/>
                <a:gd name="connsiteY0" fmla="*/ 10510 h 136669"/>
                <a:gd name="connsiteX1" fmla="*/ 451945 w 1702676"/>
                <a:gd name="connsiteY1" fmla="*/ 136634 h 136669"/>
                <a:gd name="connsiteX2" fmla="*/ 1702676 w 1702676"/>
                <a:gd name="connsiteY2" fmla="*/ 0 h 136669"/>
              </a:gdLst>
              <a:ahLst/>
              <a:cxnLst>
                <a:cxn ang="0">
                  <a:pos x="connsiteX0" y="connsiteY0"/>
                </a:cxn>
                <a:cxn ang="0">
                  <a:pos x="connsiteX1" y="connsiteY1"/>
                </a:cxn>
                <a:cxn ang="0">
                  <a:pos x="connsiteX2" y="connsiteY2"/>
                </a:cxn>
              </a:cxnLst>
              <a:rect l="l" t="t" r="r" b="b"/>
              <a:pathLst>
                <a:path w="1702676" h="136669">
                  <a:moveTo>
                    <a:pt x="0" y="10510"/>
                  </a:moveTo>
                  <a:cubicBezTo>
                    <a:pt x="84083" y="74448"/>
                    <a:pt x="168166" y="138386"/>
                    <a:pt x="451945" y="136634"/>
                  </a:cubicBezTo>
                  <a:cubicBezTo>
                    <a:pt x="735724" y="134882"/>
                    <a:pt x="1219200" y="67441"/>
                    <a:pt x="170267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0" name="フリーフォーム 589">
              <a:extLst>
                <a:ext uri="{FF2B5EF4-FFF2-40B4-BE49-F238E27FC236}">
                  <a16:creationId xmlns:a16="http://schemas.microsoft.com/office/drawing/2014/main" id="{8E1BF2F3-A204-4C10-7294-AA728C73A3AA}"/>
                </a:ext>
              </a:extLst>
            </p:cNvPr>
            <p:cNvSpPr/>
            <p:nvPr/>
          </p:nvSpPr>
          <p:spPr>
            <a:xfrm>
              <a:off x="5129048" y="8902262"/>
              <a:ext cx="336331" cy="493986"/>
            </a:xfrm>
            <a:custGeom>
              <a:avLst/>
              <a:gdLst>
                <a:gd name="connsiteX0" fmla="*/ 0 w 336331"/>
                <a:gd name="connsiteY0" fmla="*/ 0 h 493986"/>
                <a:gd name="connsiteX1" fmla="*/ 168166 w 336331"/>
                <a:gd name="connsiteY1" fmla="*/ 189186 h 493986"/>
                <a:gd name="connsiteX2" fmla="*/ 336331 w 336331"/>
                <a:gd name="connsiteY2" fmla="*/ 493986 h 493986"/>
              </a:gdLst>
              <a:ahLst/>
              <a:cxnLst>
                <a:cxn ang="0">
                  <a:pos x="connsiteX0" y="connsiteY0"/>
                </a:cxn>
                <a:cxn ang="0">
                  <a:pos x="connsiteX1" y="connsiteY1"/>
                </a:cxn>
                <a:cxn ang="0">
                  <a:pos x="connsiteX2" y="connsiteY2"/>
                </a:cxn>
              </a:cxnLst>
              <a:rect l="l" t="t" r="r" b="b"/>
              <a:pathLst>
                <a:path w="336331" h="493986">
                  <a:moveTo>
                    <a:pt x="0" y="0"/>
                  </a:moveTo>
                  <a:cubicBezTo>
                    <a:pt x="56055" y="53427"/>
                    <a:pt x="112111" y="106855"/>
                    <a:pt x="168166" y="189186"/>
                  </a:cubicBezTo>
                  <a:cubicBezTo>
                    <a:pt x="224221" y="271517"/>
                    <a:pt x="280276" y="382751"/>
                    <a:pt x="336331"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1" name="フリーフォーム 590">
              <a:extLst>
                <a:ext uri="{FF2B5EF4-FFF2-40B4-BE49-F238E27FC236}">
                  <a16:creationId xmlns:a16="http://schemas.microsoft.com/office/drawing/2014/main" id="{C0AA86FA-5004-B75E-B7F2-E0FC46207E3F}"/>
                </a:ext>
              </a:extLst>
            </p:cNvPr>
            <p:cNvSpPr/>
            <p:nvPr/>
          </p:nvSpPr>
          <p:spPr>
            <a:xfrm>
              <a:off x="4866290" y="8891752"/>
              <a:ext cx="199696" cy="493986"/>
            </a:xfrm>
            <a:custGeom>
              <a:avLst/>
              <a:gdLst>
                <a:gd name="connsiteX0" fmla="*/ 199696 w 199696"/>
                <a:gd name="connsiteY0" fmla="*/ 0 h 493986"/>
                <a:gd name="connsiteX1" fmla="*/ 42041 w 199696"/>
                <a:gd name="connsiteY1" fmla="*/ 231227 h 493986"/>
                <a:gd name="connsiteX2" fmla="*/ 0 w 199696"/>
                <a:gd name="connsiteY2" fmla="*/ 493986 h 493986"/>
              </a:gdLst>
              <a:ahLst/>
              <a:cxnLst>
                <a:cxn ang="0">
                  <a:pos x="connsiteX0" y="connsiteY0"/>
                </a:cxn>
                <a:cxn ang="0">
                  <a:pos x="connsiteX1" y="connsiteY1"/>
                </a:cxn>
                <a:cxn ang="0">
                  <a:pos x="connsiteX2" y="connsiteY2"/>
                </a:cxn>
              </a:cxnLst>
              <a:rect l="l" t="t" r="r" b="b"/>
              <a:pathLst>
                <a:path w="199696" h="493986">
                  <a:moveTo>
                    <a:pt x="199696" y="0"/>
                  </a:moveTo>
                  <a:cubicBezTo>
                    <a:pt x="137510" y="74448"/>
                    <a:pt x="75324" y="148896"/>
                    <a:pt x="42041" y="231227"/>
                  </a:cubicBezTo>
                  <a:cubicBezTo>
                    <a:pt x="8758" y="313558"/>
                    <a:pt x="4379" y="403772"/>
                    <a:pt x="0"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2" name="フリーフォーム 591">
              <a:extLst>
                <a:ext uri="{FF2B5EF4-FFF2-40B4-BE49-F238E27FC236}">
                  <a16:creationId xmlns:a16="http://schemas.microsoft.com/office/drawing/2014/main" id="{CAAD501C-B74F-5910-6EC4-674E73EA518D}"/>
                </a:ext>
              </a:extLst>
            </p:cNvPr>
            <p:cNvSpPr/>
            <p:nvPr/>
          </p:nvSpPr>
          <p:spPr>
            <a:xfrm>
              <a:off x="4149002" y="7830207"/>
              <a:ext cx="181260" cy="388883"/>
            </a:xfrm>
            <a:custGeom>
              <a:avLst/>
              <a:gdLst>
                <a:gd name="connsiteX0" fmla="*/ 181260 w 181260"/>
                <a:gd name="connsiteY0" fmla="*/ 0 h 388883"/>
                <a:gd name="connsiteX1" fmla="*/ 13095 w 181260"/>
                <a:gd name="connsiteY1" fmla="*/ 220717 h 388883"/>
                <a:gd name="connsiteX2" fmla="*/ 23605 w 181260"/>
                <a:gd name="connsiteY2" fmla="*/ 388883 h 388883"/>
              </a:gdLst>
              <a:ahLst/>
              <a:cxnLst>
                <a:cxn ang="0">
                  <a:pos x="connsiteX0" y="connsiteY0"/>
                </a:cxn>
                <a:cxn ang="0">
                  <a:pos x="connsiteX1" y="connsiteY1"/>
                </a:cxn>
                <a:cxn ang="0">
                  <a:pos x="connsiteX2" y="connsiteY2"/>
                </a:cxn>
              </a:cxnLst>
              <a:rect l="l" t="t" r="r" b="b"/>
              <a:pathLst>
                <a:path w="181260" h="388883">
                  <a:moveTo>
                    <a:pt x="181260" y="0"/>
                  </a:moveTo>
                  <a:cubicBezTo>
                    <a:pt x="110315" y="77951"/>
                    <a:pt x="39371" y="155903"/>
                    <a:pt x="13095" y="220717"/>
                  </a:cubicBezTo>
                  <a:cubicBezTo>
                    <a:pt x="-13181" y="285531"/>
                    <a:pt x="5212" y="337207"/>
                    <a:pt x="23605" y="3888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3" name="フリーフォーム 592">
              <a:extLst>
                <a:ext uri="{FF2B5EF4-FFF2-40B4-BE49-F238E27FC236}">
                  <a16:creationId xmlns:a16="http://schemas.microsoft.com/office/drawing/2014/main" id="{A3DAF32C-774F-A0A0-1858-ED5AAAB7DAAD}"/>
                </a:ext>
              </a:extLst>
            </p:cNvPr>
            <p:cNvSpPr/>
            <p:nvPr/>
          </p:nvSpPr>
          <p:spPr>
            <a:xfrm>
              <a:off x="5759669" y="7872248"/>
              <a:ext cx="178676" cy="336331"/>
            </a:xfrm>
            <a:custGeom>
              <a:avLst/>
              <a:gdLst>
                <a:gd name="connsiteX0" fmla="*/ 178676 w 178676"/>
                <a:gd name="connsiteY0" fmla="*/ 0 h 336331"/>
                <a:gd name="connsiteX1" fmla="*/ 31531 w 178676"/>
                <a:gd name="connsiteY1" fmla="*/ 178676 h 336331"/>
                <a:gd name="connsiteX2" fmla="*/ 0 w 178676"/>
                <a:gd name="connsiteY2" fmla="*/ 336331 h 336331"/>
              </a:gdLst>
              <a:ahLst/>
              <a:cxnLst>
                <a:cxn ang="0">
                  <a:pos x="connsiteX0" y="connsiteY0"/>
                </a:cxn>
                <a:cxn ang="0">
                  <a:pos x="connsiteX1" y="connsiteY1"/>
                </a:cxn>
                <a:cxn ang="0">
                  <a:pos x="connsiteX2" y="connsiteY2"/>
                </a:cxn>
              </a:cxnLst>
              <a:rect l="l" t="t" r="r" b="b"/>
              <a:pathLst>
                <a:path w="178676" h="336331">
                  <a:moveTo>
                    <a:pt x="178676" y="0"/>
                  </a:moveTo>
                  <a:cubicBezTo>
                    <a:pt x="119993" y="61310"/>
                    <a:pt x="61310" y="122621"/>
                    <a:pt x="31531" y="178676"/>
                  </a:cubicBezTo>
                  <a:cubicBezTo>
                    <a:pt x="1752" y="234731"/>
                    <a:pt x="876" y="285531"/>
                    <a:pt x="0" y="3363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4" name="フリーフォーム 593">
              <a:extLst>
                <a:ext uri="{FF2B5EF4-FFF2-40B4-BE49-F238E27FC236}">
                  <a16:creationId xmlns:a16="http://schemas.microsoft.com/office/drawing/2014/main" id="{26CEA8C4-6491-653F-EA88-2933E9D63266}"/>
                </a:ext>
              </a:extLst>
            </p:cNvPr>
            <p:cNvSpPr/>
            <p:nvPr/>
          </p:nvSpPr>
          <p:spPr>
            <a:xfrm>
              <a:off x="4886859" y="8061434"/>
              <a:ext cx="53003" cy="262759"/>
            </a:xfrm>
            <a:custGeom>
              <a:avLst/>
              <a:gdLst>
                <a:gd name="connsiteX0" fmla="*/ 53003 w 53003"/>
                <a:gd name="connsiteY0" fmla="*/ 0 h 262759"/>
                <a:gd name="connsiteX1" fmla="*/ 451 w 53003"/>
                <a:gd name="connsiteY1" fmla="*/ 157656 h 262759"/>
                <a:gd name="connsiteX2" fmla="*/ 31982 w 53003"/>
                <a:gd name="connsiteY2" fmla="*/ 262759 h 262759"/>
              </a:gdLst>
              <a:ahLst/>
              <a:cxnLst>
                <a:cxn ang="0">
                  <a:pos x="connsiteX0" y="connsiteY0"/>
                </a:cxn>
                <a:cxn ang="0">
                  <a:pos x="connsiteX1" y="connsiteY1"/>
                </a:cxn>
                <a:cxn ang="0">
                  <a:pos x="connsiteX2" y="connsiteY2"/>
                </a:cxn>
              </a:cxnLst>
              <a:rect l="l" t="t" r="r" b="b"/>
              <a:pathLst>
                <a:path w="53003" h="262759">
                  <a:moveTo>
                    <a:pt x="53003" y="0"/>
                  </a:moveTo>
                  <a:cubicBezTo>
                    <a:pt x="28478" y="56931"/>
                    <a:pt x="3954" y="113863"/>
                    <a:pt x="451" y="157656"/>
                  </a:cubicBezTo>
                  <a:cubicBezTo>
                    <a:pt x="-3053" y="201449"/>
                    <a:pt x="14464" y="232104"/>
                    <a:pt x="31982"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5" name="フリーフォーム 594">
              <a:extLst>
                <a:ext uri="{FF2B5EF4-FFF2-40B4-BE49-F238E27FC236}">
                  <a16:creationId xmlns:a16="http://schemas.microsoft.com/office/drawing/2014/main" id="{5C6B54E5-988D-A822-A481-192F2664D542}"/>
                </a:ext>
              </a:extLst>
            </p:cNvPr>
            <p:cNvSpPr/>
            <p:nvPr/>
          </p:nvSpPr>
          <p:spPr>
            <a:xfrm>
              <a:off x="5158815" y="8019393"/>
              <a:ext cx="96357" cy="304800"/>
            </a:xfrm>
            <a:custGeom>
              <a:avLst/>
              <a:gdLst>
                <a:gd name="connsiteX0" fmla="*/ 96357 w 96357"/>
                <a:gd name="connsiteY0" fmla="*/ 0 h 304800"/>
                <a:gd name="connsiteX1" fmla="*/ 1764 w 96357"/>
                <a:gd name="connsiteY1" fmla="*/ 210207 h 304800"/>
                <a:gd name="connsiteX2" fmla="*/ 43806 w 96357"/>
                <a:gd name="connsiteY2" fmla="*/ 304800 h 304800"/>
              </a:gdLst>
              <a:ahLst/>
              <a:cxnLst>
                <a:cxn ang="0">
                  <a:pos x="connsiteX0" y="connsiteY0"/>
                </a:cxn>
                <a:cxn ang="0">
                  <a:pos x="connsiteX1" y="connsiteY1"/>
                </a:cxn>
                <a:cxn ang="0">
                  <a:pos x="connsiteX2" y="connsiteY2"/>
                </a:cxn>
              </a:cxnLst>
              <a:rect l="l" t="t" r="r" b="b"/>
              <a:pathLst>
                <a:path w="96357" h="304800">
                  <a:moveTo>
                    <a:pt x="96357" y="0"/>
                  </a:moveTo>
                  <a:cubicBezTo>
                    <a:pt x="53440" y="79703"/>
                    <a:pt x="10523" y="159407"/>
                    <a:pt x="1764" y="210207"/>
                  </a:cubicBezTo>
                  <a:cubicBezTo>
                    <a:pt x="-6995" y="261007"/>
                    <a:pt x="18405" y="282903"/>
                    <a:pt x="43806"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6" name="フリーフォーム 595">
              <a:extLst>
                <a:ext uri="{FF2B5EF4-FFF2-40B4-BE49-F238E27FC236}">
                  <a16:creationId xmlns:a16="http://schemas.microsoft.com/office/drawing/2014/main" id="{8E6C8AF3-B8F9-DA13-EEA9-2974FA6555C8}"/>
                </a:ext>
              </a:extLst>
            </p:cNvPr>
            <p:cNvSpPr/>
            <p:nvPr/>
          </p:nvSpPr>
          <p:spPr>
            <a:xfrm>
              <a:off x="4498825" y="8029903"/>
              <a:ext cx="115216" cy="304800"/>
            </a:xfrm>
            <a:custGeom>
              <a:avLst/>
              <a:gdLst>
                <a:gd name="connsiteX0" fmla="*/ 115216 w 115216"/>
                <a:gd name="connsiteY0" fmla="*/ 0 h 304800"/>
                <a:gd name="connsiteX1" fmla="*/ 10113 w 115216"/>
                <a:gd name="connsiteY1" fmla="*/ 157656 h 304800"/>
                <a:gd name="connsiteX2" fmla="*/ 10113 w 115216"/>
                <a:gd name="connsiteY2" fmla="*/ 304800 h 304800"/>
              </a:gdLst>
              <a:ahLst/>
              <a:cxnLst>
                <a:cxn ang="0">
                  <a:pos x="connsiteX0" y="connsiteY0"/>
                </a:cxn>
                <a:cxn ang="0">
                  <a:pos x="connsiteX1" y="connsiteY1"/>
                </a:cxn>
                <a:cxn ang="0">
                  <a:pos x="connsiteX2" y="connsiteY2"/>
                </a:cxn>
              </a:cxnLst>
              <a:rect l="l" t="t" r="r" b="b"/>
              <a:pathLst>
                <a:path w="115216" h="304800">
                  <a:moveTo>
                    <a:pt x="115216" y="0"/>
                  </a:moveTo>
                  <a:cubicBezTo>
                    <a:pt x="71423" y="53428"/>
                    <a:pt x="27630" y="106856"/>
                    <a:pt x="10113" y="157656"/>
                  </a:cubicBezTo>
                  <a:cubicBezTo>
                    <a:pt x="-7404" y="208456"/>
                    <a:pt x="1354" y="256628"/>
                    <a:pt x="10113"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7" name="フリーフォーム 596">
              <a:extLst>
                <a:ext uri="{FF2B5EF4-FFF2-40B4-BE49-F238E27FC236}">
                  <a16:creationId xmlns:a16="http://schemas.microsoft.com/office/drawing/2014/main" id="{F9A1019B-66FB-423C-107B-ACCE1421F806}"/>
                </a:ext>
              </a:extLst>
            </p:cNvPr>
            <p:cNvSpPr/>
            <p:nvPr/>
          </p:nvSpPr>
          <p:spPr>
            <a:xfrm>
              <a:off x="4572000" y="8040414"/>
              <a:ext cx="105103" cy="294289"/>
            </a:xfrm>
            <a:custGeom>
              <a:avLst/>
              <a:gdLst>
                <a:gd name="connsiteX0" fmla="*/ 105103 w 105103"/>
                <a:gd name="connsiteY0" fmla="*/ 0 h 294289"/>
                <a:gd name="connsiteX1" fmla="*/ 21021 w 105103"/>
                <a:gd name="connsiteY1" fmla="*/ 147145 h 294289"/>
                <a:gd name="connsiteX2" fmla="*/ 0 w 105103"/>
                <a:gd name="connsiteY2" fmla="*/ 294289 h 294289"/>
              </a:gdLst>
              <a:ahLst/>
              <a:cxnLst>
                <a:cxn ang="0">
                  <a:pos x="connsiteX0" y="connsiteY0"/>
                </a:cxn>
                <a:cxn ang="0">
                  <a:pos x="connsiteX1" y="connsiteY1"/>
                </a:cxn>
                <a:cxn ang="0">
                  <a:pos x="connsiteX2" y="connsiteY2"/>
                </a:cxn>
              </a:cxnLst>
              <a:rect l="l" t="t" r="r" b="b"/>
              <a:pathLst>
                <a:path w="105103" h="294289">
                  <a:moveTo>
                    <a:pt x="105103" y="0"/>
                  </a:moveTo>
                  <a:cubicBezTo>
                    <a:pt x="71820" y="49048"/>
                    <a:pt x="38538" y="98097"/>
                    <a:pt x="21021" y="147145"/>
                  </a:cubicBezTo>
                  <a:cubicBezTo>
                    <a:pt x="3504" y="196193"/>
                    <a:pt x="1752" y="245241"/>
                    <a:pt x="0" y="2942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8" name="フリーフォーム 597">
              <a:extLst>
                <a:ext uri="{FF2B5EF4-FFF2-40B4-BE49-F238E27FC236}">
                  <a16:creationId xmlns:a16="http://schemas.microsoft.com/office/drawing/2014/main" id="{CF49F8EB-9E1A-BC6D-1638-69FB4F221B8E}"/>
                </a:ext>
              </a:extLst>
            </p:cNvPr>
            <p:cNvSpPr/>
            <p:nvPr/>
          </p:nvSpPr>
          <p:spPr>
            <a:xfrm>
              <a:off x="5410033" y="7935310"/>
              <a:ext cx="97388" cy="399393"/>
            </a:xfrm>
            <a:custGeom>
              <a:avLst/>
              <a:gdLst>
                <a:gd name="connsiteX0" fmla="*/ 97388 w 97388"/>
                <a:gd name="connsiteY0" fmla="*/ 0 h 399393"/>
                <a:gd name="connsiteX1" fmla="*/ 2795 w 97388"/>
                <a:gd name="connsiteY1" fmla="*/ 273269 h 399393"/>
                <a:gd name="connsiteX2" fmla="*/ 34326 w 97388"/>
                <a:gd name="connsiteY2" fmla="*/ 399393 h 399393"/>
              </a:gdLst>
              <a:ahLst/>
              <a:cxnLst>
                <a:cxn ang="0">
                  <a:pos x="connsiteX0" y="connsiteY0"/>
                </a:cxn>
                <a:cxn ang="0">
                  <a:pos x="connsiteX1" y="connsiteY1"/>
                </a:cxn>
                <a:cxn ang="0">
                  <a:pos x="connsiteX2" y="connsiteY2"/>
                </a:cxn>
              </a:cxnLst>
              <a:rect l="l" t="t" r="r" b="b"/>
              <a:pathLst>
                <a:path w="97388" h="399393">
                  <a:moveTo>
                    <a:pt x="97388" y="0"/>
                  </a:moveTo>
                  <a:cubicBezTo>
                    <a:pt x="55346" y="103352"/>
                    <a:pt x="13305" y="206704"/>
                    <a:pt x="2795" y="273269"/>
                  </a:cubicBezTo>
                  <a:cubicBezTo>
                    <a:pt x="-7715" y="339834"/>
                    <a:pt x="13305" y="369613"/>
                    <a:pt x="34326"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9" name="フリーフォーム 598">
              <a:extLst>
                <a:ext uri="{FF2B5EF4-FFF2-40B4-BE49-F238E27FC236}">
                  <a16:creationId xmlns:a16="http://schemas.microsoft.com/office/drawing/2014/main" id="{526EF00A-EC09-A973-D6BA-BAFF65F9125E}"/>
                </a:ext>
              </a:extLst>
            </p:cNvPr>
            <p:cNvSpPr/>
            <p:nvPr/>
          </p:nvSpPr>
          <p:spPr>
            <a:xfrm>
              <a:off x="5475124" y="7924800"/>
              <a:ext cx="95359" cy="430924"/>
            </a:xfrm>
            <a:custGeom>
              <a:avLst/>
              <a:gdLst>
                <a:gd name="connsiteX0" fmla="*/ 95359 w 95359"/>
                <a:gd name="connsiteY0" fmla="*/ 0 h 430924"/>
                <a:gd name="connsiteX1" fmla="*/ 21786 w 95359"/>
                <a:gd name="connsiteY1" fmla="*/ 157655 h 430924"/>
                <a:gd name="connsiteX2" fmla="*/ 766 w 95359"/>
                <a:gd name="connsiteY2" fmla="*/ 325821 h 430924"/>
                <a:gd name="connsiteX3" fmla="*/ 42807 w 95359"/>
                <a:gd name="connsiteY3" fmla="*/ 430924 h 430924"/>
              </a:gdLst>
              <a:ahLst/>
              <a:cxnLst>
                <a:cxn ang="0">
                  <a:pos x="connsiteX0" y="connsiteY0"/>
                </a:cxn>
                <a:cxn ang="0">
                  <a:pos x="connsiteX1" y="connsiteY1"/>
                </a:cxn>
                <a:cxn ang="0">
                  <a:pos x="connsiteX2" y="connsiteY2"/>
                </a:cxn>
                <a:cxn ang="0">
                  <a:pos x="connsiteX3" y="connsiteY3"/>
                </a:cxn>
              </a:cxnLst>
              <a:rect l="l" t="t" r="r" b="b"/>
              <a:pathLst>
                <a:path w="95359" h="430924">
                  <a:moveTo>
                    <a:pt x="95359" y="0"/>
                  </a:moveTo>
                  <a:cubicBezTo>
                    <a:pt x="66455" y="51676"/>
                    <a:pt x="37551" y="103352"/>
                    <a:pt x="21786" y="157655"/>
                  </a:cubicBezTo>
                  <a:cubicBezTo>
                    <a:pt x="6021" y="211958"/>
                    <a:pt x="-2738" y="280276"/>
                    <a:pt x="766" y="325821"/>
                  </a:cubicBezTo>
                  <a:cubicBezTo>
                    <a:pt x="4269" y="371366"/>
                    <a:pt x="23538" y="401145"/>
                    <a:pt x="42807" y="43092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0" name="フリーフォーム 599">
              <a:extLst>
                <a:ext uri="{FF2B5EF4-FFF2-40B4-BE49-F238E27FC236}">
                  <a16:creationId xmlns:a16="http://schemas.microsoft.com/office/drawing/2014/main" id="{1920738B-CDF4-4FDB-1A93-6C785BF6F965}"/>
                </a:ext>
              </a:extLst>
            </p:cNvPr>
            <p:cNvSpPr/>
            <p:nvPr/>
          </p:nvSpPr>
          <p:spPr>
            <a:xfrm>
              <a:off x="4871335" y="7974994"/>
              <a:ext cx="392022" cy="416178"/>
            </a:xfrm>
            <a:custGeom>
              <a:avLst/>
              <a:gdLst>
                <a:gd name="connsiteX0" fmla="*/ 89548 w 392022"/>
                <a:gd name="connsiteY0" fmla="*/ 12868 h 416178"/>
                <a:gd name="connsiteX1" fmla="*/ 5465 w 392022"/>
                <a:gd name="connsiteY1" fmla="*/ 202054 h 416178"/>
                <a:gd name="connsiteX2" fmla="*/ 15975 w 392022"/>
                <a:gd name="connsiteY2" fmla="*/ 317668 h 416178"/>
                <a:gd name="connsiteX3" fmla="*/ 79037 w 392022"/>
                <a:gd name="connsiteY3" fmla="*/ 401751 h 416178"/>
                <a:gd name="connsiteX4" fmla="*/ 236693 w 392022"/>
                <a:gd name="connsiteY4" fmla="*/ 412261 h 416178"/>
                <a:gd name="connsiteX5" fmla="*/ 299755 w 392022"/>
                <a:gd name="connsiteY5" fmla="*/ 359709 h 416178"/>
                <a:gd name="connsiteX6" fmla="*/ 268224 w 392022"/>
                <a:gd name="connsiteY6" fmla="*/ 286137 h 416178"/>
                <a:gd name="connsiteX7" fmla="*/ 383837 w 392022"/>
                <a:gd name="connsiteY7" fmla="*/ 23378 h 416178"/>
                <a:gd name="connsiteX8" fmla="*/ 362817 w 392022"/>
                <a:gd name="connsiteY8" fmla="*/ 12868 h 416178"/>
                <a:gd name="connsiteX9" fmla="*/ 205162 w 392022"/>
                <a:gd name="connsiteY9" fmla="*/ 23378 h 416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2022" h="416178">
                  <a:moveTo>
                    <a:pt x="89548" y="12868"/>
                  </a:moveTo>
                  <a:cubicBezTo>
                    <a:pt x="53637" y="82061"/>
                    <a:pt x="17727" y="151254"/>
                    <a:pt x="5465" y="202054"/>
                  </a:cubicBezTo>
                  <a:cubicBezTo>
                    <a:pt x="-6797" y="252854"/>
                    <a:pt x="3713" y="284385"/>
                    <a:pt x="15975" y="317668"/>
                  </a:cubicBezTo>
                  <a:cubicBezTo>
                    <a:pt x="28237" y="350951"/>
                    <a:pt x="42251" y="385986"/>
                    <a:pt x="79037" y="401751"/>
                  </a:cubicBezTo>
                  <a:cubicBezTo>
                    <a:pt x="115823" y="417517"/>
                    <a:pt x="199907" y="419268"/>
                    <a:pt x="236693" y="412261"/>
                  </a:cubicBezTo>
                  <a:cubicBezTo>
                    <a:pt x="273479" y="405254"/>
                    <a:pt x="294500" y="380730"/>
                    <a:pt x="299755" y="359709"/>
                  </a:cubicBezTo>
                  <a:cubicBezTo>
                    <a:pt x="305010" y="338688"/>
                    <a:pt x="254210" y="342192"/>
                    <a:pt x="268224" y="286137"/>
                  </a:cubicBezTo>
                  <a:cubicBezTo>
                    <a:pt x="282238" y="230082"/>
                    <a:pt x="383837" y="23378"/>
                    <a:pt x="383837" y="23378"/>
                  </a:cubicBezTo>
                  <a:cubicBezTo>
                    <a:pt x="399602" y="-22167"/>
                    <a:pt x="392596" y="12868"/>
                    <a:pt x="362817" y="12868"/>
                  </a:cubicBezTo>
                  <a:cubicBezTo>
                    <a:pt x="333038" y="12868"/>
                    <a:pt x="269100" y="18123"/>
                    <a:pt x="205162" y="2337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1" name="フリーフォーム 600">
              <a:extLst>
                <a:ext uri="{FF2B5EF4-FFF2-40B4-BE49-F238E27FC236}">
                  <a16:creationId xmlns:a16="http://schemas.microsoft.com/office/drawing/2014/main" id="{BC310D60-0874-9865-FCC3-995847DB87D9}"/>
                </a:ext>
              </a:extLst>
            </p:cNvPr>
            <p:cNvSpPr/>
            <p:nvPr/>
          </p:nvSpPr>
          <p:spPr>
            <a:xfrm>
              <a:off x="4614041" y="5665076"/>
              <a:ext cx="432861" cy="436258"/>
            </a:xfrm>
            <a:custGeom>
              <a:avLst/>
              <a:gdLst>
                <a:gd name="connsiteX0" fmla="*/ 0 w 432861"/>
                <a:gd name="connsiteY0" fmla="*/ 0 h 436258"/>
                <a:gd name="connsiteX1" fmla="*/ 73573 w 432861"/>
                <a:gd name="connsiteY1" fmla="*/ 105103 h 436258"/>
                <a:gd name="connsiteX2" fmla="*/ 241738 w 432861"/>
                <a:gd name="connsiteY2" fmla="*/ 231227 h 436258"/>
                <a:gd name="connsiteX3" fmla="*/ 430925 w 432861"/>
                <a:gd name="connsiteY3" fmla="*/ 157655 h 436258"/>
                <a:gd name="connsiteX4" fmla="*/ 325821 w 432861"/>
                <a:gd name="connsiteY4" fmla="*/ 210207 h 436258"/>
                <a:gd name="connsiteX5" fmla="*/ 105104 w 432861"/>
                <a:gd name="connsiteY5" fmla="*/ 430924 h 436258"/>
                <a:gd name="connsiteX6" fmla="*/ 84083 w 432861"/>
                <a:gd name="connsiteY6" fmla="*/ 346841 h 436258"/>
                <a:gd name="connsiteX7" fmla="*/ 42042 w 432861"/>
                <a:gd name="connsiteY7" fmla="*/ 115614 h 436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2861" h="436258">
                  <a:moveTo>
                    <a:pt x="0" y="0"/>
                  </a:moveTo>
                  <a:cubicBezTo>
                    <a:pt x="16641" y="33282"/>
                    <a:pt x="33283" y="66565"/>
                    <a:pt x="73573" y="105103"/>
                  </a:cubicBezTo>
                  <a:cubicBezTo>
                    <a:pt x="113863" y="143641"/>
                    <a:pt x="182179" y="222468"/>
                    <a:pt x="241738" y="231227"/>
                  </a:cubicBezTo>
                  <a:cubicBezTo>
                    <a:pt x="301297" y="239986"/>
                    <a:pt x="416911" y="161158"/>
                    <a:pt x="430925" y="157655"/>
                  </a:cubicBezTo>
                  <a:cubicBezTo>
                    <a:pt x="444939" y="154152"/>
                    <a:pt x="380125" y="164662"/>
                    <a:pt x="325821" y="210207"/>
                  </a:cubicBezTo>
                  <a:cubicBezTo>
                    <a:pt x="271518" y="255752"/>
                    <a:pt x="145394" y="408152"/>
                    <a:pt x="105104" y="430924"/>
                  </a:cubicBezTo>
                  <a:cubicBezTo>
                    <a:pt x="64814" y="453696"/>
                    <a:pt x="94593" y="399393"/>
                    <a:pt x="84083" y="346841"/>
                  </a:cubicBezTo>
                  <a:cubicBezTo>
                    <a:pt x="73573" y="294289"/>
                    <a:pt x="57807" y="204951"/>
                    <a:pt x="42042" y="1156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2" name="フリーフォーム 601">
              <a:extLst>
                <a:ext uri="{FF2B5EF4-FFF2-40B4-BE49-F238E27FC236}">
                  <a16:creationId xmlns:a16="http://schemas.microsoft.com/office/drawing/2014/main" id="{F55F5A2D-AABD-B35C-8CA1-172262E98153}"/>
                </a:ext>
              </a:extLst>
            </p:cNvPr>
            <p:cNvSpPr/>
            <p:nvPr/>
          </p:nvSpPr>
          <p:spPr>
            <a:xfrm>
              <a:off x="3184603" y="5665076"/>
              <a:ext cx="473449" cy="368308"/>
            </a:xfrm>
            <a:custGeom>
              <a:avLst/>
              <a:gdLst>
                <a:gd name="connsiteX0" fmla="*/ 63094 w 473449"/>
                <a:gd name="connsiteY0" fmla="*/ 0 h 368308"/>
                <a:gd name="connsiteX1" fmla="*/ 31 w 473449"/>
                <a:gd name="connsiteY1" fmla="*/ 147145 h 368308"/>
                <a:gd name="connsiteX2" fmla="*/ 63094 w 473449"/>
                <a:gd name="connsiteY2" fmla="*/ 136634 h 368308"/>
                <a:gd name="connsiteX3" fmla="*/ 399425 w 473449"/>
                <a:gd name="connsiteY3" fmla="*/ 367862 h 368308"/>
                <a:gd name="connsiteX4" fmla="*/ 462487 w 473449"/>
                <a:gd name="connsiteY4" fmla="*/ 199696 h 368308"/>
                <a:gd name="connsiteX5" fmla="*/ 472997 w 473449"/>
                <a:gd name="connsiteY5" fmla="*/ 189186 h 368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3449" h="368308">
                  <a:moveTo>
                    <a:pt x="63094" y="0"/>
                  </a:moveTo>
                  <a:lnTo>
                    <a:pt x="31" y="147145"/>
                  </a:lnTo>
                  <a:cubicBezTo>
                    <a:pt x="31" y="169917"/>
                    <a:pt x="-3472" y="99848"/>
                    <a:pt x="63094" y="136634"/>
                  </a:cubicBezTo>
                  <a:cubicBezTo>
                    <a:pt x="129660" y="173420"/>
                    <a:pt x="332860" y="357352"/>
                    <a:pt x="399425" y="367862"/>
                  </a:cubicBezTo>
                  <a:cubicBezTo>
                    <a:pt x="465990" y="378372"/>
                    <a:pt x="462487" y="199696"/>
                    <a:pt x="462487" y="199696"/>
                  </a:cubicBezTo>
                  <a:cubicBezTo>
                    <a:pt x="474749" y="169917"/>
                    <a:pt x="473873" y="179551"/>
                    <a:pt x="472997" y="1891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3" name="フリーフォーム 602">
              <a:extLst>
                <a:ext uri="{FF2B5EF4-FFF2-40B4-BE49-F238E27FC236}">
                  <a16:creationId xmlns:a16="http://schemas.microsoft.com/office/drawing/2014/main" id="{5FB9A837-5C87-F88C-CB8E-05C8F889D05C}"/>
                </a:ext>
              </a:extLst>
            </p:cNvPr>
            <p:cNvSpPr/>
            <p:nvPr/>
          </p:nvSpPr>
          <p:spPr>
            <a:xfrm>
              <a:off x="4288221" y="8345214"/>
              <a:ext cx="454494" cy="893379"/>
            </a:xfrm>
            <a:custGeom>
              <a:avLst/>
              <a:gdLst>
                <a:gd name="connsiteX0" fmla="*/ 283779 w 454494"/>
                <a:gd name="connsiteY0" fmla="*/ 0 h 893379"/>
                <a:gd name="connsiteX1" fmla="*/ 441434 w 454494"/>
                <a:gd name="connsiteY1" fmla="*/ 483476 h 893379"/>
                <a:gd name="connsiteX2" fmla="*/ 420413 w 454494"/>
                <a:gd name="connsiteY2" fmla="*/ 546538 h 893379"/>
                <a:gd name="connsiteX3" fmla="*/ 220717 w 454494"/>
                <a:gd name="connsiteY3" fmla="*/ 683172 h 893379"/>
                <a:gd name="connsiteX4" fmla="*/ 0 w 454494"/>
                <a:gd name="connsiteY4" fmla="*/ 893379 h 893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494" h="893379">
                  <a:moveTo>
                    <a:pt x="283779" y="0"/>
                  </a:moveTo>
                  <a:cubicBezTo>
                    <a:pt x="351220" y="196193"/>
                    <a:pt x="418662" y="392386"/>
                    <a:pt x="441434" y="483476"/>
                  </a:cubicBezTo>
                  <a:cubicBezTo>
                    <a:pt x="464206" y="574566"/>
                    <a:pt x="457199" y="513255"/>
                    <a:pt x="420413" y="546538"/>
                  </a:cubicBezTo>
                  <a:cubicBezTo>
                    <a:pt x="383627" y="579821"/>
                    <a:pt x="290786" y="625365"/>
                    <a:pt x="220717" y="683172"/>
                  </a:cubicBezTo>
                  <a:cubicBezTo>
                    <a:pt x="150648" y="740979"/>
                    <a:pt x="75324" y="817179"/>
                    <a:pt x="0" y="8933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4" name="フリーフォーム 603">
              <a:extLst>
                <a:ext uri="{FF2B5EF4-FFF2-40B4-BE49-F238E27FC236}">
                  <a16:creationId xmlns:a16="http://schemas.microsoft.com/office/drawing/2014/main" id="{5419AF83-A099-E8F7-C247-CC2D7AB75F54}"/>
                </a:ext>
              </a:extLst>
            </p:cNvPr>
            <p:cNvSpPr/>
            <p:nvPr/>
          </p:nvSpPr>
          <p:spPr>
            <a:xfrm>
              <a:off x="5381297" y="8366234"/>
              <a:ext cx="399393" cy="651642"/>
            </a:xfrm>
            <a:custGeom>
              <a:avLst/>
              <a:gdLst>
                <a:gd name="connsiteX0" fmla="*/ 0 w 399393"/>
                <a:gd name="connsiteY0" fmla="*/ 0 h 651642"/>
                <a:gd name="connsiteX1" fmla="*/ 178675 w 399393"/>
                <a:gd name="connsiteY1" fmla="*/ 357352 h 651642"/>
                <a:gd name="connsiteX2" fmla="*/ 262758 w 399393"/>
                <a:gd name="connsiteY2" fmla="*/ 557049 h 651642"/>
                <a:gd name="connsiteX3" fmla="*/ 399393 w 399393"/>
                <a:gd name="connsiteY3" fmla="*/ 651642 h 651642"/>
              </a:gdLst>
              <a:ahLst/>
              <a:cxnLst>
                <a:cxn ang="0">
                  <a:pos x="connsiteX0" y="connsiteY0"/>
                </a:cxn>
                <a:cxn ang="0">
                  <a:pos x="connsiteX1" y="connsiteY1"/>
                </a:cxn>
                <a:cxn ang="0">
                  <a:pos x="connsiteX2" y="connsiteY2"/>
                </a:cxn>
                <a:cxn ang="0">
                  <a:pos x="connsiteX3" y="connsiteY3"/>
                </a:cxn>
              </a:cxnLst>
              <a:rect l="l" t="t" r="r" b="b"/>
              <a:pathLst>
                <a:path w="399393" h="651642">
                  <a:moveTo>
                    <a:pt x="0" y="0"/>
                  </a:moveTo>
                  <a:cubicBezTo>
                    <a:pt x="67441" y="132255"/>
                    <a:pt x="134882" y="264511"/>
                    <a:pt x="178675" y="357352"/>
                  </a:cubicBezTo>
                  <a:cubicBezTo>
                    <a:pt x="222468" y="450193"/>
                    <a:pt x="225972" y="508001"/>
                    <a:pt x="262758" y="557049"/>
                  </a:cubicBezTo>
                  <a:cubicBezTo>
                    <a:pt x="299544" y="606097"/>
                    <a:pt x="349468" y="628869"/>
                    <a:pt x="399393" y="6516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5" name="フリーフォーム 604">
              <a:extLst>
                <a:ext uri="{FF2B5EF4-FFF2-40B4-BE49-F238E27FC236}">
                  <a16:creationId xmlns:a16="http://schemas.microsoft.com/office/drawing/2014/main" id="{C7343B46-BC71-0563-FB3A-6F34F5044F86}"/>
                </a:ext>
              </a:extLst>
            </p:cNvPr>
            <p:cNvSpPr/>
            <p:nvPr/>
          </p:nvSpPr>
          <p:spPr>
            <a:xfrm>
              <a:off x="4288221" y="8366234"/>
              <a:ext cx="517344" cy="935421"/>
            </a:xfrm>
            <a:custGeom>
              <a:avLst/>
              <a:gdLst>
                <a:gd name="connsiteX0" fmla="*/ 367862 w 517344"/>
                <a:gd name="connsiteY0" fmla="*/ 0 h 935421"/>
                <a:gd name="connsiteX1" fmla="*/ 451945 w 517344"/>
                <a:gd name="connsiteY1" fmla="*/ 336332 h 935421"/>
                <a:gd name="connsiteX2" fmla="*/ 515007 w 517344"/>
                <a:gd name="connsiteY2" fmla="*/ 567559 h 935421"/>
                <a:gd name="connsiteX3" fmla="*/ 367862 w 517344"/>
                <a:gd name="connsiteY3" fmla="*/ 609600 h 935421"/>
                <a:gd name="connsiteX4" fmla="*/ 0 w 517344"/>
                <a:gd name="connsiteY4" fmla="*/ 935421 h 935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344" h="935421">
                  <a:moveTo>
                    <a:pt x="367862" y="0"/>
                  </a:moveTo>
                  <a:cubicBezTo>
                    <a:pt x="397641" y="120869"/>
                    <a:pt x="427421" y="241739"/>
                    <a:pt x="451945" y="336332"/>
                  </a:cubicBezTo>
                  <a:cubicBezTo>
                    <a:pt x="476469" y="430925"/>
                    <a:pt x="529021" y="522014"/>
                    <a:pt x="515007" y="567559"/>
                  </a:cubicBezTo>
                  <a:cubicBezTo>
                    <a:pt x="500993" y="613104"/>
                    <a:pt x="453696" y="548290"/>
                    <a:pt x="367862" y="609600"/>
                  </a:cubicBezTo>
                  <a:cubicBezTo>
                    <a:pt x="282028" y="670910"/>
                    <a:pt x="141014" y="803165"/>
                    <a:pt x="0" y="93542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6" name="フリーフォーム 605">
              <a:extLst>
                <a:ext uri="{FF2B5EF4-FFF2-40B4-BE49-F238E27FC236}">
                  <a16:creationId xmlns:a16="http://schemas.microsoft.com/office/drawing/2014/main" id="{8F779789-F3E5-888B-C48C-0E8C3C5BCBDF}"/>
                </a:ext>
              </a:extLst>
            </p:cNvPr>
            <p:cNvSpPr/>
            <p:nvPr/>
          </p:nvSpPr>
          <p:spPr>
            <a:xfrm>
              <a:off x="4253065" y="8282152"/>
              <a:ext cx="87707" cy="945931"/>
            </a:xfrm>
            <a:custGeom>
              <a:avLst/>
              <a:gdLst>
                <a:gd name="connsiteX0" fmla="*/ 87707 w 87707"/>
                <a:gd name="connsiteY0" fmla="*/ 0 h 945931"/>
                <a:gd name="connsiteX1" fmla="*/ 3625 w 87707"/>
                <a:gd name="connsiteY1" fmla="*/ 336331 h 945931"/>
                <a:gd name="connsiteX2" fmla="*/ 14135 w 87707"/>
                <a:gd name="connsiteY2" fmla="*/ 504496 h 945931"/>
                <a:gd name="connsiteX3" fmla="*/ 3625 w 87707"/>
                <a:gd name="connsiteY3" fmla="*/ 945931 h 945931"/>
              </a:gdLst>
              <a:ahLst/>
              <a:cxnLst>
                <a:cxn ang="0">
                  <a:pos x="connsiteX0" y="connsiteY0"/>
                </a:cxn>
                <a:cxn ang="0">
                  <a:pos x="connsiteX1" y="connsiteY1"/>
                </a:cxn>
                <a:cxn ang="0">
                  <a:pos x="connsiteX2" y="connsiteY2"/>
                </a:cxn>
                <a:cxn ang="0">
                  <a:pos x="connsiteX3" y="connsiteY3"/>
                </a:cxn>
              </a:cxnLst>
              <a:rect l="l" t="t" r="r" b="b"/>
              <a:pathLst>
                <a:path w="87707" h="945931">
                  <a:moveTo>
                    <a:pt x="87707" y="0"/>
                  </a:moveTo>
                  <a:cubicBezTo>
                    <a:pt x="51797" y="126124"/>
                    <a:pt x="15887" y="252248"/>
                    <a:pt x="3625" y="336331"/>
                  </a:cubicBezTo>
                  <a:cubicBezTo>
                    <a:pt x="-8637" y="420414"/>
                    <a:pt x="14135" y="402896"/>
                    <a:pt x="14135" y="504496"/>
                  </a:cubicBezTo>
                  <a:cubicBezTo>
                    <a:pt x="14135" y="606096"/>
                    <a:pt x="8880" y="776013"/>
                    <a:pt x="3625" y="9459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7" name="フリーフォーム 606">
              <a:extLst>
                <a:ext uri="{FF2B5EF4-FFF2-40B4-BE49-F238E27FC236}">
                  <a16:creationId xmlns:a16="http://schemas.microsoft.com/office/drawing/2014/main" id="{6746B40C-B690-6698-A35B-E8C25004D475}"/>
                </a:ext>
              </a:extLst>
            </p:cNvPr>
            <p:cNvSpPr/>
            <p:nvPr/>
          </p:nvSpPr>
          <p:spPr>
            <a:xfrm>
              <a:off x="5360276" y="8408276"/>
              <a:ext cx="472965" cy="798786"/>
            </a:xfrm>
            <a:custGeom>
              <a:avLst/>
              <a:gdLst>
                <a:gd name="connsiteX0" fmla="*/ 0 w 472965"/>
                <a:gd name="connsiteY0" fmla="*/ 0 h 798786"/>
                <a:gd name="connsiteX1" fmla="*/ 283779 w 472965"/>
                <a:gd name="connsiteY1" fmla="*/ 578069 h 798786"/>
                <a:gd name="connsiteX2" fmla="*/ 388883 w 472965"/>
                <a:gd name="connsiteY2" fmla="*/ 704193 h 798786"/>
                <a:gd name="connsiteX3" fmla="*/ 472965 w 472965"/>
                <a:gd name="connsiteY3" fmla="*/ 798786 h 798786"/>
              </a:gdLst>
              <a:ahLst/>
              <a:cxnLst>
                <a:cxn ang="0">
                  <a:pos x="connsiteX0" y="connsiteY0"/>
                </a:cxn>
                <a:cxn ang="0">
                  <a:pos x="connsiteX1" y="connsiteY1"/>
                </a:cxn>
                <a:cxn ang="0">
                  <a:pos x="connsiteX2" y="connsiteY2"/>
                </a:cxn>
                <a:cxn ang="0">
                  <a:pos x="connsiteX3" y="connsiteY3"/>
                </a:cxn>
              </a:cxnLst>
              <a:rect l="l" t="t" r="r" b="b"/>
              <a:pathLst>
                <a:path w="472965" h="798786">
                  <a:moveTo>
                    <a:pt x="0" y="0"/>
                  </a:moveTo>
                  <a:cubicBezTo>
                    <a:pt x="109482" y="230352"/>
                    <a:pt x="218965" y="460704"/>
                    <a:pt x="283779" y="578069"/>
                  </a:cubicBezTo>
                  <a:cubicBezTo>
                    <a:pt x="348593" y="695434"/>
                    <a:pt x="357352" y="667407"/>
                    <a:pt x="388883" y="704193"/>
                  </a:cubicBezTo>
                  <a:cubicBezTo>
                    <a:pt x="420414" y="740979"/>
                    <a:pt x="446689" y="769882"/>
                    <a:pt x="472965"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8" name="フリーフォーム 607">
              <a:extLst>
                <a:ext uri="{FF2B5EF4-FFF2-40B4-BE49-F238E27FC236}">
                  <a16:creationId xmlns:a16="http://schemas.microsoft.com/office/drawing/2014/main" id="{DF42BCC6-B38F-D1EE-AF94-9C201AA9F066}"/>
                </a:ext>
              </a:extLst>
            </p:cNvPr>
            <p:cNvSpPr/>
            <p:nvPr/>
          </p:nvSpPr>
          <p:spPr>
            <a:xfrm>
              <a:off x="5822731" y="8849710"/>
              <a:ext cx="52552" cy="504497"/>
            </a:xfrm>
            <a:custGeom>
              <a:avLst/>
              <a:gdLst>
                <a:gd name="connsiteX0" fmla="*/ 0 w 52552"/>
                <a:gd name="connsiteY0" fmla="*/ 0 h 504497"/>
                <a:gd name="connsiteX1" fmla="*/ 42041 w 52552"/>
                <a:gd name="connsiteY1" fmla="*/ 336331 h 504497"/>
                <a:gd name="connsiteX2" fmla="*/ 52552 w 52552"/>
                <a:gd name="connsiteY2" fmla="*/ 504497 h 504497"/>
              </a:gdLst>
              <a:ahLst/>
              <a:cxnLst>
                <a:cxn ang="0">
                  <a:pos x="connsiteX0" y="connsiteY0"/>
                </a:cxn>
                <a:cxn ang="0">
                  <a:pos x="connsiteX1" y="connsiteY1"/>
                </a:cxn>
                <a:cxn ang="0">
                  <a:pos x="connsiteX2" y="connsiteY2"/>
                </a:cxn>
              </a:cxnLst>
              <a:rect l="l" t="t" r="r" b="b"/>
              <a:pathLst>
                <a:path w="52552" h="504497">
                  <a:moveTo>
                    <a:pt x="0" y="0"/>
                  </a:moveTo>
                  <a:cubicBezTo>
                    <a:pt x="16641" y="126124"/>
                    <a:pt x="33282" y="252248"/>
                    <a:pt x="42041" y="336331"/>
                  </a:cubicBezTo>
                  <a:cubicBezTo>
                    <a:pt x="50800" y="420414"/>
                    <a:pt x="51676" y="462455"/>
                    <a:pt x="52552" y="50449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9" name="フリーフォーム 608">
              <a:extLst>
                <a:ext uri="{FF2B5EF4-FFF2-40B4-BE49-F238E27FC236}">
                  <a16:creationId xmlns:a16="http://schemas.microsoft.com/office/drawing/2014/main" id="{445EAA36-EA92-0B9D-215D-272B2AFE8E10}"/>
                </a:ext>
              </a:extLst>
            </p:cNvPr>
            <p:cNvSpPr/>
            <p:nvPr/>
          </p:nvSpPr>
          <p:spPr>
            <a:xfrm>
              <a:off x="5129048" y="5833241"/>
              <a:ext cx="350374" cy="1334814"/>
            </a:xfrm>
            <a:custGeom>
              <a:avLst/>
              <a:gdLst>
                <a:gd name="connsiteX0" fmla="*/ 0 w 350374"/>
                <a:gd name="connsiteY0" fmla="*/ 0 h 1334814"/>
                <a:gd name="connsiteX1" fmla="*/ 147145 w 350374"/>
                <a:gd name="connsiteY1" fmla="*/ 378373 h 1334814"/>
                <a:gd name="connsiteX2" fmla="*/ 315311 w 350374"/>
                <a:gd name="connsiteY2" fmla="*/ 1093076 h 1334814"/>
                <a:gd name="connsiteX3" fmla="*/ 336331 w 350374"/>
                <a:gd name="connsiteY3" fmla="*/ 1145628 h 1334814"/>
                <a:gd name="connsiteX4" fmla="*/ 147145 w 350374"/>
                <a:gd name="connsiteY4" fmla="*/ 1334814 h 1334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374" h="1334814">
                  <a:moveTo>
                    <a:pt x="0" y="0"/>
                  </a:moveTo>
                  <a:cubicBezTo>
                    <a:pt x="47296" y="98097"/>
                    <a:pt x="94593" y="196194"/>
                    <a:pt x="147145" y="378373"/>
                  </a:cubicBezTo>
                  <a:cubicBezTo>
                    <a:pt x="199697" y="560552"/>
                    <a:pt x="283780" y="965200"/>
                    <a:pt x="315311" y="1093076"/>
                  </a:cubicBezTo>
                  <a:cubicBezTo>
                    <a:pt x="346842" y="1220952"/>
                    <a:pt x="364359" y="1105338"/>
                    <a:pt x="336331" y="1145628"/>
                  </a:cubicBezTo>
                  <a:cubicBezTo>
                    <a:pt x="308303" y="1185918"/>
                    <a:pt x="227724" y="1260366"/>
                    <a:pt x="147145" y="13348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0" name="フリーフォーム 609">
              <a:extLst>
                <a:ext uri="{FF2B5EF4-FFF2-40B4-BE49-F238E27FC236}">
                  <a16:creationId xmlns:a16="http://schemas.microsoft.com/office/drawing/2014/main" id="{978F7EA4-1D17-A1E2-3AE7-1CDC98270CE3}"/>
                </a:ext>
              </a:extLst>
            </p:cNvPr>
            <p:cNvSpPr/>
            <p:nvPr/>
          </p:nvSpPr>
          <p:spPr>
            <a:xfrm>
              <a:off x="4866290" y="5906814"/>
              <a:ext cx="451944" cy="1271752"/>
            </a:xfrm>
            <a:custGeom>
              <a:avLst/>
              <a:gdLst>
                <a:gd name="connsiteX0" fmla="*/ 0 w 451944"/>
                <a:gd name="connsiteY0" fmla="*/ 0 h 1271752"/>
                <a:gd name="connsiteX1" fmla="*/ 294289 w 451944"/>
                <a:gd name="connsiteY1" fmla="*/ 504496 h 1271752"/>
                <a:gd name="connsiteX2" fmla="*/ 283779 w 451944"/>
                <a:gd name="connsiteY2" fmla="*/ 1008993 h 1271752"/>
                <a:gd name="connsiteX3" fmla="*/ 315310 w 451944"/>
                <a:gd name="connsiteY3" fmla="*/ 1051034 h 1271752"/>
                <a:gd name="connsiteX4" fmla="*/ 451944 w 451944"/>
                <a:gd name="connsiteY4" fmla="*/ 1271752 h 1271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944" h="1271752">
                  <a:moveTo>
                    <a:pt x="0" y="0"/>
                  </a:moveTo>
                  <a:cubicBezTo>
                    <a:pt x="123496" y="168165"/>
                    <a:pt x="246993" y="336331"/>
                    <a:pt x="294289" y="504496"/>
                  </a:cubicBezTo>
                  <a:cubicBezTo>
                    <a:pt x="341586" y="672662"/>
                    <a:pt x="283779" y="1008993"/>
                    <a:pt x="283779" y="1008993"/>
                  </a:cubicBezTo>
                  <a:cubicBezTo>
                    <a:pt x="287283" y="1100083"/>
                    <a:pt x="287283" y="1007241"/>
                    <a:pt x="315310" y="1051034"/>
                  </a:cubicBezTo>
                  <a:cubicBezTo>
                    <a:pt x="343337" y="1094827"/>
                    <a:pt x="397640" y="1183289"/>
                    <a:pt x="451944" y="127175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1" name="フリーフォーム 610">
              <a:extLst>
                <a:ext uri="{FF2B5EF4-FFF2-40B4-BE49-F238E27FC236}">
                  <a16:creationId xmlns:a16="http://schemas.microsoft.com/office/drawing/2014/main" id="{8ACC67F4-4BFF-3A1F-1521-7372C30E1DCE}"/>
                </a:ext>
              </a:extLst>
            </p:cNvPr>
            <p:cNvSpPr/>
            <p:nvPr/>
          </p:nvSpPr>
          <p:spPr>
            <a:xfrm>
              <a:off x="5486400" y="6179066"/>
              <a:ext cx="644634" cy="978479"/>
            </a:xfrm>
            <a:custGeom>
              <a:avLst/>
              <a:gdLst>
                <a:gd name="connsiteX0" fmla="*/ 0 w 644634"/>
                <a:gd name="connsiteY0" fmla="*/ 158672 h 978479"/>
                <a:gd name="connsiteX1" fmla="*/ 210207 w 644634"/>
                <a:gd name="connsiteY1" fmla="*/ 148162 h 978479"/>
                <a:gd name="connsiteX2" fmla="*/ 472966 w 644634"/>
                <a:gd name="connsiteY2" fmla="*/ 1017 h 978479"/>
                <a:gd name="connsiteX3" fmla="*/ 588579 w 644634"/>
                <a:gd name="connsiteY3" fmla="*/ 232244 h 978479"/>
                <a:gd name="connsiteX4" fmla="*/ 641131 w 644634"/>
                <a:gd name="connsiteY4" fmla="*/ 379389 h 978479"/>
                <a:gd name="connsiteX5" fmla="*/ 630621 w 644634"/>
                <a:gd name="connsiteY5" fmla="*/ 600106 h 978479"/>
                <a:gd name="connsiteX6" fmla="*/ 557048 w 644634"/>
                <a:gd name="connsiteY6" fmla="*/ 841844 h 978479"/>
                <a:gd name="connsiteX7" fmla="*/ 472966 w 644634"/>
                <a:gd name="connsiteY7" fmla="*/ 978479 h 97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634" h="978479">
                  <a:moveTo>
                    <a:pt x="0" y="158672"/>
                  </a:moveTo>
                  <a:cubicBezTo>
                    <a:pt x="65689" y="166555"/>
                    <a:pt x="131379" y="174438"/>
                    <a:pt x="210207" y="148162"/>
                  </a:cubicBezTo>
                  <a:cubicBezTo>
                    <a:pt x="289035" y="121886"/>
                    <a:pt x="409904" y="-12997"/>
                    <a:pt x="472966" y="1017"/>
                  </a:cubicBezTo>
                  <a:cubicBezTo>
                    <a:pt x="536028" y="15031"/>
                    <a:pt x="560552" y="169182"/>
                    <a:pt x="588579" y="232244"/>
                  </a:cubicBezTo>
                  <a:cubicBezTo>
                    <a:pt x="616607" y="295306"/>
                    <a:pt x="634124" y="318079"/>
                    <a:pt x="641131" y="379389"/>
                  </a:cubicBezTo>
                  <a:cubicBezTo>
                    <a:pt x="648138" y="440699"/>
                    <a:pt x="644635" y="523030"/>
                    <a:pt x="630621" y="600106"/>
                  </a:cubicBezTo>
                  <a:cubicBezTo>
                    <a:pt x="616607" y="677182"/>
                    <a:pt x="583324" y="778782"/>
                    <a:pt x="557048" y="841844"/>
                  </a:cubicBezTo>
                  <a:cubicBezTo>
                    <a:pt x="530772" y="904906"/>
                    <a:pt x="501869" y="941692"/>
                    <a:pt x="472966" y="978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2" name="フリーフォーム 611">
              <a:extLst>
                <a:ext uri="{FF2B5EF4-FFF2-40B4-BE49-F238E27FC236}">
                  <a16:creationId xmlns:a16="http://schemas.microsoft.com/office/drawing/2014/main" id="{E5DB28A6-CC5B-E4A6-F45B-502B7BDDE601}"/>
                </a:ext>
              </a:extLst>
            </p:cNvPr>
            <p:cNvSpPr/>
            <p:nvPr/>
          </p:nvSpPr>
          <p:spPr>
            <a:xfrm>
              <a:off x="5507421" y="6390290"/>
              <a:ext cx="430924" cy="809296"/>
            </a:xfrm>
            <a:custGeom>
              <a:avLst/>
              <a:gdLst>
                <a:gd name="connsiteX0" fmla="*/ 0 w 430924"/>
                <a:gd name="connsiteY0" fmla="*/ 0 h 809296"/>
                <a:gd name="connsiteX1" fmla="*/ 42041 w 430924"/>
                <a:gd name="connsiteY1" fmla="*/ 262758 h 809296"/>
                <a:gd name="connsiteX2" fmla="*/ 115613 w 430924"/>
                <a:gd name="connsiteY2" fmla="*/ 493986 h 809296"/>
                <a:gd name="connsiteX3" fmla="*/ 210207 w 430924"/>
                <a:gd name="connsiteY3" fmla="*/ 651641 h 809296"/>
                <a:gd name="connsiteX4" fmla="*/ 430924 w 430924"/>
                <a:gd name="connsiteY4" fmla="*/ 809296 h 80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924" h="809296">
                  <a:moveTo>
                    <a:pt x="0" y="0"/>
                  </a:moveTo>
                  <a:cubicBezTo>
                    <a:pt x="11386" y="90213"/>
                    <a:pt x="22772" y="180427"/>
                    <a:pt x="42041" y="262758"/>
                  </a:cubicBezTo>
                  <a:cubicBezTo>
                    <a:pt x="61310" y="345089"/>
                    <a:pt x="87585" y="429172"/>
                    <a:pt x="115613" y="493986"/>
                  </a:cubicBezTo>
                  <a:cubicBezTo>
                    <a:pt x="143641" y="558800"/>
                    <a:pt x="157655" y="599089"/>
                    <a:pt x="210207" y="651641"/>
                  </a:cubicBezTo>
                  <a:cubicBezTo>
                    <a:pt x="262759" y="704193"/>
                    <a:pt x="346841" y="756744"/>
                    <a:pt x="430924" y="80929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3" name="フリーフォーム 612">
              <a:extLst>
                <a:ext uri="{FF2B5EF4-FFF2-40B4-BE49-F238E27FC236}">
                  <a16:creationId xmlns:a16="http://schemas.microsoft.com/office/drawing/2014/main" id="{76757254-B285-E5AF-EDBC-780C9A84C8EA}"/>
                </a:ext>
              </a:extLst>
            </p:cNvPr>
            <p:cNvSpPr/>
            <p:nvPr/>
          </p:nvSpPr>
          <p:spPr>
            <a:xfrm>
              <a:off x="4603531" y="5738648"/>
              <a:ext cx="325821" cy="491290"/>
            </a:xfrm>
            <a:custGeom>
              <a:avLst/>
              <a:gdLst>
                <a:gd name="connsiteX0" fmla="*/ 0 w 325821"/>
                <a:gd name="connsiteY0" fmla="*/ 0 h 491290"/>
                <a:gd name="connsiteX1" fmla="*/ 42041 w 325821"/>
                <a:gd name="connsiteY1" fmla="*/ 294290 h 491290"/>
                <a:gd name="connsiteX2" fmla="*/ 84083 w 325821"/>
                <a:gd name="connsiteY2" fmla="*/ 483476 h 491290"/>
                <a:gd name="connsiteX3" fmla="*/ 94593 w 325821"/>
                <a:gd name="connsiteY3" fmla="*/ 441435 h 491290"/>
                <a:gd name="connsiteX4" fmla="*/ 252248 w 325821"/>
                <a:gd name="connsiteY4" fmla="*/ 315311 h 491290"/>
                <a:gd name="connsiteX5" fmla="*/ 325821 w 325821"/>
                <a:gd name="connsiteY5" fmla="*/ 262759 h 491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21" h="491290">
                  <a:moveTo>
                    <a:pt x="0" y="0"/>
                  </a:moveTo>
                  <a:cubicBezTo>
                    <a:pt x="14013" y="106855"/>
                    <a:pt x="28027" y="213711"/>
                    <a:pt x="42041" y="294290"/>
                  </a:cubicBezTo>
                  <a:cubicBezTo>
                    <a:pt x="56055" y="374869"/>
                    <a:pt x="84083" y="483476"/>
                    <a:pt x="84083" y="483476"/>
                  </a:cubicBezTo>
                  <a:cubicBezTo>
                    <a:pt x="92842" y="508000"/>
                    <a:pt x="66566" y="469462"/>
                    <a:pt x="94593" y="441435"/>
                  </a:cubicBezTo>
                  <a:cubicBezTo>
                    <a:pt x="122620" y="413408"/>
                    <a:pt x="213710" y="345090"/>
                    <a:pt x="252248" y="315311"/>
                  </a:cubicBezTo>
                  <a:cubicBezTo>
                    <a:pt x="290786" y="285532"/>
                    <a:pt x="308303" y="274145"/>
                    <a:pt x="325821"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4" name="フリーフォーム 613">
              <a:extLst>
                <a:ext uri="{FF2B5EF4-FFF2-40B4-BE49-F238E27FC236}">
                  <a16:creationId xmlns:a16="http://schemas.microsoft.com/office/drawing/2014/main" id="{778172D2-C286-95ED-C0BD-E83C1C727D8E}"/>
                </a:ext>
              </a:extLst>
            </p:cNvPr>
            <p:cNvSpPr/>
            <p:nvPr/>
          </p:nvSpPr>
          <p:spPr>
            <a:xfrm>
              <a:off x="5181600" y="5570483"/>
              <a:ext cx="249161" cy="625633"/>
            </a:xfrm>
            <a:custGeom>
              <a:avLst/>
              <a:gdLst>
                <a:gd name="connsiteX0" fmla="*/ 210207 w 249161"/>
                <a:gd name="connsiteY0" fmla="*/ 0 h 625633"/>
                <a:gd name="connsiteX1" fmla="*/ 231228 w 249161"/>
                <a:gd name="connsiteY1" fmla="*/ 588579 h 625633"/>
                <a:gd name="connsiteX2" fmla="*/ 231228 w 249161"/>
                <a:gd name="connsiteY2" fmla="*/ 546538 h 625633"/>
                <a:gd name="connsiteX3" fmla="*/ 0 w 249161"/>
                <a:gd name="connsiteY3" fmla="*/ 399393 h 625633"/>
              </a:gdLst>
              <a:ahLst/>
              <a:cxnLst>
                <a:cxn ang="0">
                  <a:pos x="connsiteX0" y="connsiteY0"/>
                </a:cxn>
                <a:cxn ang="0">
                  <a:pos x="connsiteX1" y="connsiteY1"/>
                </a:cxn>
                <a:cxn ang="0">
                  <a:pos x="connsiteX2" y="connsiteY2"/>
                </a:cxn>
                <a:cxn ang="0">
                  <a:pos x="connsiteX3" y="connsiteY3"/>
                </a:cxn>
              </a:cxnLst>
              <a:rect l="l" t="t" r="r" b="b"/>
              <a:pathLst>
                <a:path w="249161" h="625633">
                  <a:moveTo>
                    <a:pt x="210207" y="0"/>
                  </a:moveTo>
                  <a:lnTo>
                    <a:pt x="231228" y="588579"/>
                  </a:lnTo>
                  <a:cubicBezTo>
                    <a:pt x="234732" y="679669"/>
                    <a:pt x="269766" y="578069"/>
                    <a:pt x="231228" y="546538"/>
                  </a:cubicBezTo>
                  <a:cubicBezTo>
                    <a:pt x="192690" y="515007"/>
                    <a:pt x="96345" y="457200"/>
                    <a:pt x="0"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5" name="フリーフォーム 614">
              <a:extLst>
                <a:ext uri="{FF2B5EF4-FFF2-40B4-BE49-F238E27FC236}">
                  <a16:creationId xmlns:a16="http://schemas.microsoft.com/office/drawing/2014/main" id="{67F8BA32-667A-0AFB-3D7A-5BE76881C812}"/>
                </a:ext>
              </a:extLst>
            </p:cNvPr>
            <p:cNvSpPr/>
            <p:nvPr/>
          </p:nvSpPr>
          <p:spPr>
            <a:xfrm>
              <a:off x="5150069" y="5623034"/>
              <a:ext cx="200000" cy="393381"/>
            </a:xfrm>
            <a:custGeom>
              <a:avLst/>
              <a:gdLst>
                <a:gd name="connsiteX0" fmla="*/ 0 w 200000"/>
                <a:gd name="connsiteY0" fmla="*/ 241738 h 393381"/>
                <a:gd name="connsiteX1" fmla="*/ 136634 w 200000"/>
                <a:gd name="connsiteY1" fmla="*/ 357352 h 393381"/>
                <a:gd name="connsiteX2" fmla="*/ 178676 w 200000"/>
                <a:gd name="connsiteY2" fmla="*/ 388883 h 393381"/>
                <a:gd name="connsiteX3" fmla="*/ 199697 w 200000"/>
                <a:gd name="connsiteY3" fmla="*/ 273269 h 393381"/>
                <a:gd name="connsiteX4" fmla="*/ 189186 w 200000"/>
                <a:gd name="connsiteY4" fmla="*/ 0 h 393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00" h="393381">
                  <a:moveTo>
                    <a:pt x="0" y="241738"/>
                  </a:moveTo>
                  <a:lnTo>
                    <a:pt x="136634" y="357352"/>
                  </a:lnTo>
                  <a:cubicBezTo>
                    <a:pt x="166413" y="381876"/>
                    <a:pt x="168166" y="402897"/>
                    <a:pt x="178676" y="388883"/>
                  </a:cubicBezTo>
                  <a:cubicBezTo>
                    <a:pt x="189186" y="374869"/>
                    <a:pt x="197945" y="338083"/>
                    <a:pt x="199697" y="273269"/>
                  </a:cubicBezTo>
                  <a:cubicBezTo>
                    <a:pt x="201449" y="208455"/>
                    <a:pt x="195317" y="104227"/>
                    <a:pt x="18918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6" name="フリーフォーム 615">
              <a:extLst>
                <a:ext uri="{FF2B5EF4-FFF2-40B4-BE49-F238E27FC236}">
                  <a16:creationId xmlns:a16="http://schemas.microsoft.com/office/drawing/2014/main" id="{47EA68BA-B26A-C881-E913-C2A2548A0310}"/>
                </a:ext>
              </a:extLst>
            </p:cNvPr>
            <p:cNvSpPr/>
            <p:nvPr/>
          </p:nvSpPr>
          <p:spPr>
            <a:xfrm>
              <a:off x="5067808" y="5961888"/>
              <a:ext cx="82305" cy="158496"/>
            </a:xfrm>
            <a:custGeom>
              <a:avLst/>
              <a:gdLst>
                <a:gd name="connsiteX0" fmla="*/ 0 w 82305"/>
                <a:gd name="connsiteY0" fmla="*/ 0 h 158496"/>
                <a:gd name="connsiteX1" fmla="*/ 73152 w 82305"/>
                <a:gd name="connsiteY1" fmla="*/ 89408 h 158496"/>
                <a:gd name="connsiteX2" fmla="*/ 77216 w 82305"/>
                <a:gd name="connsiteY2" fmla="*/ 125984 h 158496"/>
                <a:gd name="connsiteX3" fmla="*/ 36576 w 82305"/>
                <a:gd name="connsiteY3" fmla="*/ 158496 h 158496"/>
              </a:gdLst>
              <a:ahLst/>
              <a:cxnLst>
                <a:cxn ang="0">
                  <a:pos x="connsiteX0" y="connsiteY0"/>
                </a:cxn>
                <a:cxn ang="0">
                  <a:pos x="connsiteX1" y="connsiteY1"/>
                </a:cxn>
                <a:cxn ang="0">
                  <a:pos x="connsiteX2" y="connsiteY2"/>
                </a:cxn>
                <a:cxn ang="0">
                  <a:pos x="connsiteX3" y="connsiteY3"/>
                </a:cxn>
              </a:cxnLst>
              <a:rect l="l" t="t" r="r" b="b"/>
              <a:pathLst>
                <a:path w="82305" h="158496">
                  <a:moveTo>
                    <a:pt x="0" y="0"/>
                  </a:moveTo>
                  <a:cubicBezTo>
                    <a:pt x="30141" y="34205"/>
                    <a:pt x="60283" y="68411"/>
                    <a:pt x="73152" y="89408"/>
                  </a:cubicBezTo>
                  <a:cubicBezTo>
                    <a:pt x="86021" y="110405"/>
                    <a:pt x="83312" y="114469"/>
                    <a:pt x="77216" y="125984"/>
                  </a:cubicBezTo>
                  <a:cubicBezTo>
                    <a:pt x="71120" y="137499"/>
                    <a:pt x="53848" y="147997"/>
                    <a:pt x="36576" y="15849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7" name="フリーフォーム 616">
              <a:extLst>
                <a:ext uri="{FF2B5EF4-FFF2-40B4-BE49-F238E27FC236}">
                  <a16:creationId xmlns:a16="http://schemas.microsoft.com/office/drawing/2014/main" id="{F66B4639-AFA4-F0FE-DBCD-DABD73ABDA8E}"/>
                </a:ext>
              </a:extLst>
            </p:cNvPr>
            <p:cNvSpPr/>
            <p:nvPr/>
          </p:nvSpPr>
          <p:spPr>
            <a:xfrm>
              <a:off x="5046429" y="5925312"/>
              <a:ext cx="127043" cy="195072"/>
            </a:xfrm>
            <a:custGeom>
              <a:avLst/>
              <a:gdLst>
                <a:gd name="connsiteX0" fmla="*/ 25443 w 127043"/>
                <a:gd name="connsiteY0" fmla="*/ 0 h 195072"/>
                <a:gd name="connsiteX1" fmla="*/ 1059 w 127043"/>
                <a:gd name="connsiteY1" fmla="*/ 89408 h 195072"/>
                <a:gd name="connsiteX2" fmla="*/ 17315 w 127043"/>
                <a:gd name="connsiteY2" fmla="*/ 154432 h 195072"/>
                <a:gd name="connsiteX3" fmla="*/ 127043 w 127043"/>
                <a:gd name="connsiteY3" fmla="*/ 195072 h 195072"/>
              </a:gdLst>
              <a:ahLst/>
              <a:cxnLst>
                <a:cxn ang="0">
                  <a:pos x="connsiteX0" y="connsiteY0"/>
                </a:cxn>
                <a:cxn ang="0">
                  <a:pos x="connsiteX1" y="connsiteY1"/>
                </a:cxn>
                <a:cxn ang="0">
                  <a:pos x="connsiteX2" y="connsiteY2"/>
                </a:cxn>
                <a:cxn ang="0">
                  <a:pos x="connsiteX3" y="connsiteY3"/>
                </a:cxn>
              </a:cxnLst>
              <a:rect l="l" t="t" r="r" b="b"/>
              <a:pathLst>
                <a:path w="127043" h="195072">
                  <a:moveTo>
                    <a:pt x="25443" y="0"/>
                  </a:moveTo>
                  <a:cubicBezTo>
                    <a:pt x="13928" y="31834"/>
                    <a:pt x="2414" y="63669"/>
                    <a:pt x="1059" y="89408"/>
                  </a:cubicBezTo>
                  <a:cubicBezTo>
                    <a:pt x="-296" y="115147"/>
                    <a:pt x="-3682" y="136821"/>
                    <a:pt x="17315" y="154432"/>
                  </a:cubicBezTo>
                  <a:cubicBezTo>
                    <a:pt x="38312" y="172043"/>
                    <a:pt x="82677" y="183557"/>
                    <a:pt x="127043" y="19507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8" name="フリーフォーム 617">
              <a:extLst>
                <a:ext uri="{FF2B5EF4-FFF2-40B4-BE49-F238E27FC236}">
                  <a16:creationId xmlns:a16="http://schemas.microsoft.com/office/drawing/2014/main" id="{B392FD69-37DC-D396-0FBA-D897D7E78524}"/>
                </a:ext>
              </a:extLst>
            </p:cNvPr>
            <p:cNvSpPr/>
            <p:nvPr/>
          </p:nvSpPr>
          <p:spPr>
            <a:xfrm>
              <a:off x="5177536" y="6278880"/>
              <a:ext cx="101625" cy="143995"/>
            </a:xfrm>
            <a:custGeom>
              <a:avLst/>
              <a:gdLst>
                <a:gd name="connsiteX0" fmla="*/ 0 w 101625"/>
                <a:gd name="connsiteY0" fmla="*/ 0 h 143995"/>
                <a:gd name="connsiteX1" fmla="*/ 73152 w 101625"/>
                <a:gd name="connsiteY1" fmla="*/ 40640 h 143995"/>
                <a:gd name="connsiteX2" fmla="*/ 101600 w 101625"/>
                <a:gd name="connsiteY2" fmla="*/ 89408 h 143995"/>
                <a:gd name="connsiteX3" fmla="*/ 77216 w 101625"/>
                <a:gd name="connsiteY3" fmla="*/ 142240 h 143995"/>
                <a:gd name="connsiteX4" fmla="*/ 28448 w 101625"/>
                <a:gd name="connsiteY4" fmla="*/ 125984 h 143995"/>
                <a:gd name="connsiteX5" fmla="*/ 8128 w 101625"/>
                <a:gd name="connsiteY5" fmla="*/ 73152 h 143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25" h="143995">
                  <a:moveTo>
                    <a:pt x="0" y="0"/>
                  </a:moveTo>
                  <a:cubicBezTo>
                    <a:pt x="28109" y="12869"/>
                    <a:pt x="56219" y="25739"/>
                    <a:pt x="73152" y="40640"/>
                  </a:cubicBezTo>
                  <a:cubicBezTo>
                    <a:pt x="90085" y="55541"/>
                    <a:pt x="100923" y="72475"/>
                    <a:pt x="101600" y="89408"/>
                  </a:cubicBezTo>
                  <a:cubicBezTo>
                    <a:pt x="102277" y="106341"/>
                    <a:pt x="89408" y="136144"/>
                    <a:pt x="77216" y="142240"/>
                  </a:cubicBezTo>
                  <a:cubicBezTo>
                    <a:pt x="65024" y="148336"/>
                    <a:pt x="39963" y="137499"/>
                    <a:pt x="28448" y="125984"/>
                  </a:cubicBezTo>
                  <a:cubicBezTo>
                    <a:pt x="16933" y="114469"/>
                    <a:pt x="12530" y="93810"/>
                    <a:pt x="8128" y="7315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9" name="フリーフォーム 618">
              <a:extLst>
                <a:ext uri="{FF2B5EF4-FFF2-40B4-BE49-F238E27FC236}">
                  <a16:creationId xmlns:a16="http://schemas.microsoft.com/office/drawing/2014/main" id="{F0C603DD-7316-52EE-C229-34407E7686AD}"/>
                </a:ext>
              </a:extLst>
            </p:cNvPr>
            <p:cNvSpPr/>
            <p:nvPr/>
          </p:nvSpPr>
          <p:spPr>
            <a:xfrm>
              <a:off x="5224335" y="6604000"/>
              <a:ext cx="123782" cy="154494"/>
            </a:xfrm>
            <a:custGeom>
              <a:avLst/>
              <a:gdLst>
                <a:gd name="connsiteX0" fmla="*/ 26353 w 123782"/>
                <a:gd name="connsiteY0" fmla="*/ 0 h 154494"/>
                <a:gd name="connsiteX1" fmla="*/ 103569 w 123782"/>
                <a:gd name="connsiteY1" fmla="*/ 52832 h 154494"/>
                <a:gd name="connsiteX2" fmla="*/ 119825 w 123782"/>
                <a:gd name="connsiteY2" fmla="*/ 117856 h 154494"/>
                <a:gd name="connsiteX3" fmla="*/ 42609 w 123782"/>
                <a:gd name="connsiteY3" fmla="*/ 154432 h 154494"/>
                <a:gd name="connsiteX4" fmla="*/ 1969 w 123782"/>
                <a:gd name="connsiteY4" fmla="*/ 109728 h 154494"/>
                <a:gd name="connsiteX5" fmla="*/ 10097 w 123782"/>
                <a:gd name="connsiteY5" fmla="*/ 52832 h 1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782" h="154494">
                  <a:moveTo>
                    <a:pt x="26353" y="0"/>
                  </a:moveTo>
                  <a:cubicBezTo>
                    <a:pt x="57171" y="16594"/>
                    <a:pt x="87990" y="33189"/>
                    <a:pt x="103569" y="52832"/>
                  </a:cubicBezTo>
                  <a:cubicBezTo>
                    <a:pt x="119148" y="72475"/>
                    <a:pt x="129985" y="100923"/>
                    <a:pt x="119825" y="117856"/>
                  </a:cubicBezTo>
                  <a:cubicBezTo>
                    <a:pt x="109665" y="134789"/>
                    <a:pt x="62252" y="155787"/>
                    <a:pt x="42609" y="154432"/>
                  </a:cubicBezTo>
                  <a:cubicBezTo>
                    <a:pt x="22966" y="153077"/>
                    <a:pt x="7388" y="126661"/>
                    <a:pt x="1969" y="109728"/>
                  </a:cubicBezTo>
                  <a:cubicBezTo>
                    <a:pt x="-3450" y="92795"/>
                    <a:pt x="3323" y="72813"/>
                    <a:pt x="10097" y="5283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0" name="フリーフォーム 619">
              <a:extLst>
                <a:ext uri="{FF2B5EF4-FFF2-40B4-BE49-F238E27FC236}">
                  <a16:creationId xmlns:a16="http://schemas.microsoft.com/office/drawing/2014/main" id="{8DCAEEDF-7254-D6EC-D845-949D8BD64068}"/>
                </a:ext>
              </a:extLst>
            </p:cNvPr>
            <p:cNvSpPr/>
            <p:nvPr/>
          </p:nvSpPr>
          <p:spPr>
            <a:xfrm>
              <a:off x="5555488" y="6278880"/>
              <a:ext cx="373888" cy="154432"/>
            </a:xfrm>
            <a:custGeom>
              <a:avLst/>
              <a:gdLst>
                <a:gd name="connsiteX0" fmla="*/ 0 w 373888"/>
                <a:gd name="connsiteY0" fmla="*/ 154432 h 154432"/>
                <a:gd name="connsiteX1" fmla="*/ 93472 w 373888"/>
                <a:gd name="connsiteY1" fmla="*/ 134112 h 154432"/>
                <a:gd name="connsiteX2" fmla="*/ 223520 w 373888"/>
                <a:gd name="connsiteY2" fmla="*/ 93472 h 154432"/>
                <a:gd name="connsiteX3" fmla="*/ 373888 w 373888"/>
                <a:gd name="connsiteY3" fmla="*/ 0 h 154432"/>
              </a:gdLst>
              <a:ahLst/>
              <a:cxnLst>
                <a:cxn ang="0">
                  <a:pos x="connsiteX0" y="connsiteY0"/>
                </a:cxn>
                <a:cxn ang="0">
                  <a:pos x="connsiteX1" y="connsiteY1"/>
                </a:cxn>
                <a:cxn ang="0">
                  <a:pos x="connsiteX2" y="connsiteY2"/>
                </a:cxn>
                <a:cxn ang="0">
                  <a:pos x="connsiteX3" y="connsiteY3"/>
                </a:cxn>
              </a:cxnLst>
              <a:rect l="l" t="t" r="r" b="b"/>
              <a:pathLst>
                <a:path w="373888" h="154432">
                  <a:moveTo>
                    <a:pt x="0" y="154432"/>
                  </a:moveTo>
                  <a:cubicBezTo>
                    <a:pt x="28109" y="149352"/>
                    <a:pt x="56219" y="144272"/>
                    <a:pt x="93472" y="134112"/>
                  </a:cubicBezTo>
                  <a:cubicBezTo>
                    <a:pt x="130725" y="123952"/>
                    <a:pt x="176784" y="115824"/>
                    <a:pt x="223520" y="93472"/>
                  </a:cubicBezTo>
                  <a:cubicBezTo>
                    <a:pt x="270256" y="71120"/>
                    <a:pt x="322072" y="35560"/>
                    <a:pt x="37388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1" name="フリーフォーム 620">
              <a:extLst>
                <a:ext uri="{FF2B5EF4-FFF2-40B4-BE49-F238E27FC236}">
                  <a16:creationId xmlns:a16="http://schemas.microsoft.com/office/drawing/2014/main" id="{833D18FB-1B5D-2426-5101-8F43F726AB38}"/>
                </a:ext>
              </a:extLst>
            </p:cNvPr>
            <p:cNvSpPr/>
            <p:nvPr/>
          </p:nvSpPr>
          <p:spPr>
            <a:xfrm>
              <a:off x="5941568" y="6412992"/>
              <a:ext cx="111481" cy="601472"/>
            </a:xfrm>
            <a:custGeom>
              <a:avLst/>
              <a:gdLst>
                <a:gd name="connsiteX0" fmla="*/ 48768 w 111481"/>
                <a:gd name="connsiteY0" fmla="*/ 0 h 601472"/>
                <a:gd name="connsiteX1" fmla="*/ 101600 w 111481"/>
                <a:gd name="connsiteY1" fmla="*/ 174752 h 601472"/>
                <a:gd name="connsiteX2" fmla="*/ 101600 w 111481"/>
                <a:gd name="connsiteY2" fmla="*/ 321056 h 601472"/>
                <a:gd name="connsiteX3" fmla="*/ 0 w 111481"/>
                <a:gd name="connsiteY3" fmla="*/ 601472 h 601472"/>
              </a:gdLst>
              <a:ahLst/>
              <a:cxnLst>
                <a:cxn ang="0">
                  <a:pos x="connsiteX0" y="connsiteY0"/>
                </a:cxn>
                <a:cxn ang="0">
                  <a:pos x="connsiteX1" y="connsiteY1"/>
                </a:cxn>
                <a:cxn ang="0">
                  <a:pos x="connsiteX2" y="connsiteY2"/>
                </a:cxn>
                <a:cxn ang="0">
                  <a:pos x="connsiteX3" y="connsiteY3"/>
                </a:cxn>
              </a:cxnLst>
              <a:rect l="l" t="t" r="r" b="b"/>
              <a:pathLst>
                <a:path w="111481" h="601472">
                  <a:moveTo>
                    <a:pt x="48768" y="0"/>
                  </a:moveTo>
                  <a:cubicBezTo>
                    <a:pt x="70781" y="60621"/>
                    <a:pt x="92795" y="121243"/>
                    <a:pt x="101600" y="174752"/>
                  </a:cubicBezTo>
                  <a:cubicBezTo>
                    <a:pt x="110405" y="228261"/>
                    <a:pt x="118533" y="249936"/>
                    <a:pt x="101600" y="321056"/>
                  </a:cubicBezTo>
                  <a:cubicBezTo>
                    <a:pt x="84667" y="392176"/>
                    <a:pt x="42333" y="496824"/>
                    <a:pt x="0" y="60147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2" name="フリーフォーム 621">
              <a:extLst>
                <a:ext uri="{FF2B5EF4-FFF2-40B4-BE49-F238E27FC236}">
                  <a16:creationId xmlns:a16="http://schemas.microsoft.com/office/drawing/2014/main" id="{D8908699-EFA6-F23E-1B13-A7EF5FCD7663}"/>
                </a:ext>
              </a:extLst>
            </p:cNvPr>
            <p:cNvSpPr/>
            <p:nvPr/>
          </p:nvSpPr>
          <p:spPr>
            <a:xfrm>
              <a:off x="4531360" y="6274816"/>
              <a:ext cx="227584" cy="117254"/>
            </a:xfrm>
            <a:custGeom>
              <a:avLst/>
              <a:gdLst>
                <a:gd name="connsiteX0" fmla="*/ 0 w 227584"/>
                <a:gd name="connsiteY0" fmla="*/ 109728 h 117254"/>
                <a:gd name="connsiteX1" fmla="*/ 113792 w 227584"/>
                <a:gd name="connsiteY1" fmla="*/ 105664 h 117254"/>
                <a:gd name="connsiteX2" fmla="*/ 227584 w 227584"/>
                <a:gd name="connsiteY2" fmla="*/ 0 h 117254"/>
              </a:gdLst>
              <a:ahLst/>
              <a:cxnLst>
                <a:cxn ang="0">
                  <a:pos x="connsiteX0" y="connsiteY0"/>
                </a:cxn>
                <a:cxn ang="0">
                  <a:pos x="connsiteX1" y="connsiteY1"/>
                </a:cxn>
                <a:cxn ang="0">
                  <a:pos x="connsiteX2" y="connsiteY2"/>
                </a:cxn>
              </a:cxnLst>
              <a:rect l="l" t="t" r="r" b="b"/>
              <a:pathLst>
                <a:path w="227584" h="117254">
                  <a:moveTo>
                    <a:pt x="0" y="109728"/>
                  </a:moveTo>
                  <a:cubicBezTo>
                    <a:pt x="37930" y="116840"/>
                    <a:pt x="75861" y="123952"/>
                    <a:pt x="113792" y="105664"/>
                  </a:cubicBezTo>
                  <a:cubicBezTo>
                    <a:pt x="151723" y="87376"/>
                    <a:pt x="189653" y="43688"/>
                    <a:pt x="22758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3" name="フリーフォーム 622">
              <a:extLst>
                <a:ext uri="{FF2B5EF4-FFF2-40B4-BE49-F238E27FC236}">
                  <a16:creationId xmlns:a16="http://schemas.microsoft.com/office/drawing/2014/main" id="{40893F2C-570F-B89C-D396-FCB47979E21B}"/>
                </a:ext>
              </a:extLst>
            </p:cNvPr>
            <p:cNvSpPr/>
            <p:nvPr/>
          </p:nvSpPr>
          <p:spPr>
            <a:xfrm>
              <a:off x="4470400" y="6262624"/>
              <a:ext cx="357632" cy="198799"/>
            </a:xfrm>
            <a:custGeom>
              <a:avLst/>
              <a:gdLst>
                <a:gd name="connsiteX0" fmla="*/ 0 w 357632"/>
                <a:gd name="connsiteY0" fmla="*/ 186944 h 198799"/>
                <a:gd name="connsiteX1" fmla="*/ 142240 w 357632"/>
                <a:gd name="connsiteY1" fmla="*/ 195072 h 198799"/>
                <a:gd name="connsiteX2" fmla="*/ 256032 w 357632"/>
                <a:gd name="connsiteY2" fmla="*/ 134112 h 198799"/>
                <a:gd name="connsiteX3" fmla="*/ 357632 w 357632"/>
                <a:gd name="connsiteY3" fmla="*/ 0 h 198799"/>
              </a:gdLst>
              <a:ahLst/>
              <a:cxnLst>
                <a:cxn ang="0">
                  <a:pos x="connsiteX0" y="connsiteY0"/>
                </a:cxn>
                <a:cxn ang="0">
                  <a:pos x="connsiteX1" y="connsiteY1"/>
                </a:cxn>
                <a:cxn ang="0">
                  <a:pos x="connsiteX2" y="connsiteY2"/>
                </a:cxn>
                <a:cxn ang="0">
                  <a:pos x="connsiteX3" y="connsiteY3"/>
                </a:cxn>
              </a:cxnLst>
              <a:rect l="l" t="t" r="r" b="b"/>
              <a:pathLst>
                <a:path w="357632" h="198799">
                  <a:moveTo>
                    <a:pt x="0" y="186944"/>
                  </a:moveTo>
                  <a:cubicBezTo>
                    <a:pt x="49784" y="195410"/>
                    <a:pt x="99568" y="203877"/>
                    <a:pt x="142240" y="195072"/>
                  </a:cubicBezTo>
                  <a:cubicBezTo>
                    <a:pt x="184912" y="186267"/>
                    <a:pt x="220133" y="166624"/>
                    <a:pt x="256032" y="134112"/>
                  </a:cubicBezTo>
                  <a:cubicBezTo>
                    <a:pt x="291931" y="101600"/>
                    <a:pt x="324781" y="50800"/>
                    <a:pt x="35763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4" name="フリーフォーム 623">
              <a:extLst>
                <a:ext uri="{FF2B5EF4-FFF2-40B4-BE49-F238E27FC236}">
                  <a16:creationId xmlns:a16="http://schemas.microsoft.com/office/drawing/2014/main" id="{8E560290-00E7-E297-F045-1A6F48A223D1}"/>
                </a:ext>
              </a:extLst>
            </p:cNvPr>
            <p:cNvSpPr/>
            <p:nvPr/>
          </p:nvSpPr>
          <p:spPr>
            <a:xfrm>
              <a:off x="4742688" y="6400800"/>
              <a:ext cx="30131" cy="146304"/>
            </a:xfrm>
            <a:custGeom>
              <a:avLst/>
              <a:gdLst>
                <a:gd name="connsiteX0" fmla="*/ 0 w 30131"/>
                <a:gd name="connsiteY0" fmla="*/ 0 h 146304"/>
                <a:gd name="connsiteX1" fmla="*/ 28448 w 30131"/>
                <a:gd name="connsiteY1" fmla="*/ 65024 h 146304"/>
                <a:gd name="connsiteX2" fmla="*/ 24384 w 30131"/>
                <a:gd name="connsiteY2" fmla="*/ 146304 h 146304"/>
              </a:gdLst>
              <a:ahLst/>
              <a:cxnLst>
                <a:cxn ang="0">
                  <a:pos x="connsiteX0" y="connsiteY0"/>
                </a:cxn>
                <a:cxn ang="0">
                  <a:pos x="connsiteX1" y="connsiteY1"/>
                </a:cxn>
                <a:cxn ang="0">
                  <a:pos x="connsiteX2" y="connsiteY2"/>
                </a:cxn>
              </a:cxnLst>
              <a:rect l="l" t="t" r="r" b="b"/>
              <a:pathLst>
                <a:path w="30131" h="146304">
                  <a:moveTo>
                    <a:pt x="0" y="0"/>
                  </a:moveTo>
                  <a:cubicBezTo>
                    <a:pt x="12192" y="20320"/>
                    <a:pt x="24384" y="40640"/>
                    <a:pt x="28448" y="65024"/>
                  </a:cubicBezTo>
                  <a:cubicBezTo>
                    <a:pt x="32512" y="89408"/>
                    <a:pt x="28448" y="117856"/>
                    <a:pt x="24384" y="14630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5" name="フリーフォーム 624">
              <a:extLst>
                <a:ext uri="{FF2B5EF4-FFF2-40B4-BE49-F238E27FC236}">
                  <a16:creationId xmlns:a16="http://schemas.microsoft.com/office/drawing/2014/main" id="{D21BB5FD-00D0-AED1-76D2-1637EE8E6F7A}"/>
                </a:ext>
              </a:extLst>
            </p:cNvPr>
            <p:cNvSpPr/>
            <p:nvPr/>
          </p:nvSpPr>
          <p:spPr>
            <a:xfrm>
              <a:off x="4677494" y="6457696"/>
              <a:ext cx="95459" cy="172352"/>
            </a:xfrm>
            <a:custGeom>
              <a:avLst/>
              <a:gdLst>
                <a:gd name="connsiteX0" fmla="*/ 4234 w 95459"/>
                <a:gd name="connsiteY0" fmla="*/ 0 h 172352"/>
                <a:gd name="connsiteX1" fmla="*/ 28618 w 95459"/>
                <a:gd name="connsiteY1" fmla="*/ 60960 h 172352"/>
                <a:gd name="connsiteX2" fmla="*/ 170 w 95459"/>
                <a:gd name="connsiteY2" fmla="*/ 125984 h 172352"/>
                <a:gd name="connsiteX3" fmla="*/ 44874 w 95459"/>
                <a:gd name="connsiteY3" fmla="*/ 170688 h 172352"/>
                <a:gd name="connsiteX4" fmla="*/ 89578 w 95459"/>
                <a:gd name="connsiteY4" fmla="*/ 158496 h 172352"/>
                <a:gd name="connsiteX5" fmla="*/ 93642 w 95459"/>
                <a:gd name="connsiteY5" fmla="*/ 117856 h 172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 h="172352">
                  <a:moveTo>
                    <a:pt x="4234" y="0"/>
                  </a:moveTo>
                  <a:cubicBezTo>
                    <a:pt x="16764" y="19981"/>
                    <a:pt x="29295" y="39963"/>
                    <a:pt x="28618" y="60960"/>
                  </a:cubicBezTo>
                  <a:cubicBezTo>
                    <a:pt x="27941" y="81957"/>
                    <a:pt x="-2539" y="107696"/>
                    <a:pt x="170" y="125984"/>
                  </a:cubicBezTo>
                  <a:cubicBezTo>
                    <a:pt x="2879" y="144272"/>
                    <a:pt x="29973" y="165269"/>
                    <a:pt x="44874" y="170688"/>
                  </a:cubicBezTo>
                  <a:cubicBezTo>
                    <a:pt x="59775" y="176107"/>
                    <a:pt x="81450" y="167301"/>
                    <a:pt x="89578" y="158496"/>
                  </a:cubicBezTo>
                  <a:cubicBezTo>
                    <a:pt x="97706" y="149691"/>
                    <a:pt x="95674" y="133773"/>
                    <a:pt x="93642" y="117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6" name="フリーフォーム 625">
              <a:extLst>
                <a:ext uri="{FF2B5EF4-FFF2-40B4-BE49-F238E27FC236}">
                  <a16:creationId xmlns:a16="http://schemas.microsoft.com/office/drawing/2014/main" id="{E4AD9FD3-3FE5-7178-D63E-3ED2CF2210D0}"/>
                </a:ext>
              </a:extLst>
            </p:cNvPr>
            <p:cNvSpPr/>
            <p:nvPr/>
          </p:nvSpPr>
          <p:spPr>
            <a:xfrm>
              <a:off x="4482178" y="6446097"/>
              <a:ext cx="554421" cy="458704"/>
            </a:xfrm>
            <a:custGeom>
              <a:avLst/>
              <a:gdLst>
                <a:gd name="connsiteX0" fmla="*/ 288958 w 554421"/>
                <a:gd name="connsiteY0" fmla="*/ 84751 h 458704"/>
                <a:gd name="connsiteX1" fmla="*/ 423070 w 554421"/>
                <a:gd name="connsiteY1" fmla="*/ 7535 h 458704"/>
                <a:gd name="connsiteX2" fmla="*/ 455582 w 554421"/>
                <a:gd name="connsiteY2" fmla="*/ 7535 h 458704"/>
                <a:gd name="connsiteX3" fmla="*/ 459646 w 554421"/>
                <a:gd name="connsiteY3" fmla="*/ 48175 h 458704"/>
                <a:gd name="connsiteX4" fmla="*/ 496222 w 554421"/>
                <a:gd name="connsiteY4" fmla="*/ 174159 h 458704"/>
                <a:gd name="connsiteX5" fmla="*/ 549054 w 554421"/>
                <a:gd name="connsiteY5" fmla="*/ 271695 h 458704"/>
                <a:gd name="connsiteX6" fmla="*/ 528734 w 554421"/>
                <a:gd name="connsiteY6" fmla="*/ 283887 h 458704"/>
                <a:gd name="connsiteX7" fmla="*/ 337726 w 554421"/>
                <a:gd name="connsiteY7" fmla="*/ 357039 h 458704"/>
                <a:gd name="connsiteX8" fmla="*/ 130462 w 554421"/>
                <a:gd name="connsiteY8" fmla="*/ 454575 h 458704"/>
                <a:gd name="connsiteX9" fmla="*/ 110142 w 554421"/>
                <a:gd name="connsiteY9" fmla="*/ 426127 h 458704"/>
                <a:gd name="connsiteX10" fmla="*/ 41054 w 554421"/>
                <a:gd name="connsiteY10" fmla="*/ 296079 h 458704"/>
                <a:gd name="connsiteX11" fmla="*/ 414 w 554421"/>
                <a:gd name="connsiteY11" fmla="*/ 239183 h 458704"/>
                <a:gd name="connsiteX12" fmla="*/ 24798 w 554421"/>
                <a:gd name="connsiteY12" fmla="*/ 202607 h 458704"/>
                <a:gd name="connsiteX13" fmla="*/ 97950 w 554421"/>
                <a:gd name="connsiteY13" fmla="*/ 170095 h 458704"/>
                <a:gd name="connsiteX14" fmla="*/ 215806 w 554421"/>
                <a:gd name="connsiteY14" fmla="*/ 105071 h 4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421" h="458704">
                  <a:moveTo>
                    <a:pt x="288958" y="84751"/>
                  </a:moveTo>
                  <a:cubicBezTo>
                    <a:pt x="342128" y="52577"/>
                    <a:pt x="395299" y="20404"/>
                    <a:pt x="423070" y="7535"/>
                  </a:cubicBezTo>
                  <a:cubicBezTo>
                    <a:pt x="450841" y="-5334"/>
                    <a:pt x="449486" y="762"/>
                    <a:pt x="455582" y="7535"/>
                  </a:cubicBezTo>
                  <a:cubicBezTo>
                    <a:pt x="461678" y="14308"/>
                    <a:pt x="452873" y="20404"/>
                    <a:pt x="459646" y="48175"/>
                  </a:cubicBezTo>
                  <a:cubicBezTo>
                    <a:pt x="466419" y="75946"/>
                    <a:pt x="481321" y="136906"/>
                    <a:pt x="496222" y="174159"/>
                  </a:cubicBezTo>
                  <a:cubicBezTo>
                    <a:pt x="511123" y="211412"/>
                    <a:pt x="549054" y="271695"/>
                    <a:pt x="549054" y="271695"/>
                  </a:cubicBezTo>
                  <a:cubicBezTo>
                    <a:pt x="554473" y="289983"/>
                    <a:pt x="563955" y="269663"/>
                    <a:pt x="528734" y="283887"/>
                  </a:cubicBezTo>
                  <a:cubicBezTo>
                    <a:pt x="493513" y="298111"/>
                    <a:pt x="404105" y="328591"/>
                    <a:pt x="337726" y="357039"/>
                  </a:cubicBezTo>
                  <a:cubicBezTo>
                    <a:pt x="271347" y="385487"/>
                    <a:pt x="168393" y="443060"/>
                    <a:pt x="130462" y="454575"/>
                  </a:cubicBezTo>
                  <a:cubicBezTo>
                    <a:pt x="92531" y="466090"/>
                    <a:pt x="125043" y="452543"/>
                    <a:pt x="110142" y="426127"/>
                  </a:cubicBezTo>
                  <a:cubicBezTo>
                    <a:pt x="95241" y="399711"/>
                    <a:pt x="59342" y="327236"/>
                    <a:pt x="41054" y="296079"/>
                  </a:cubicBezTo>
                  <a:cubicBezTo>
                    <a:pt x="22766" y="264922"/>
                    <a:pt x="3123" y="254762"/>
                    <a:pt x="414" y="239183"/>
                  </a:cubicBezTo>
                  <a:cubicBezTo>
                    <a:pt x="-2295" y="223604"/>
                    <a:pt x="8542" y="214122"/>
                    <a:pt x="24798" y="202607"/>
                  </a:cubicBezTo>
                  <a:cubicBezTo>
                    <a:pt x="41054" y="191092"/>
                    <a:pt x="66115" y="186351"/>
                    <a:pt x="97950" y="170095"/>
                  </a:cubicBezTo>
                  <a:cubicBezTo>
                    <a:pt x="129785" y="153839"/>
                    <a:pt x="172795" y="129455"/>
                    <a:pt x="215806" y="1050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7" name="フリーフォーム 626">
              <a:extLst>
                <a:ext uri="{FF2B5EF4-FFF2-40B4-BE49-F238E27FC236}">
                  <a16:creationId xmlns:a16="http://schemas.microsoft.com/office/drawing/2014/main" id="{01AE10E0-3C65-397E-F799-8871D40D8A87}"/>
                </a:ext>
              </a:extLst>
            </p:cNvPr>
            <p:cNvSpPr/>
            <p:nvPr/>
          </p:nvSpPr>
          <p:spPr>
            <a:xfrm>
              <a:off x="5035550" y="8407400"/>
              <a:ext cx="90417" cy="501650"/>
            </a:xfrm>
            <a:custGeom>
              <a:avLst/>
              <a:gdLst>
                <a:gd name="connsiteX0" fmla="*/ 0 w 90417"/>
                <a:gd name="connsiteY0" fmla="*/ 0 h 501650"/>
                <a:gd name="connsiteX1" fmla="*/ 88900 w 90417"/>
                <a:gd name="connsiteY1" fmla="*/ 196850 h 501650"/>
                <a:gd name="connsiteX2" fmla="*/ 47625 w 90417"/>
                <a:gd name="connsiteY2" fmla="*/ 501650 h 501650"/>
              </a:gdLst>
              <a:ahLst/>
              <a:cxnLst>
                <a:cxn ang="0">
                  <a:pos x="connsiteX0" y="connsiteY0"/>
                </a:cxn>
                <a:cxn ang="0">
                  <a:pos x="connsiteX1" y="connsiteY1"/>
                </a:cxn>
                <a:cxn ang="0">
                  <a:pos x="connsiteX2" y="connsiteY2"/>
                </a:cxn>
              </a:cxnLst>
              <a:rect l="l" t="t" r="r" b="b"/>
              <a:pathLst>
                <a:path w="90417" h="501650">
                  <a:moveTo>
                    <a:pt x="0" y="0"/>
                  </a:moveTo>
                  <a:cubicBezTo>
                    <a:pt x="40481" y="56621"/>
                    <a:pt x="80963" y="113242"/>
                    <a:pt x="88900" y="196850"/>
                  </a:cubicBezTo>
                  <a:cubicBezTo>
                    <a:pt x="96838" y="280458"/>
                    <a:pt x="72231" y="391054"/>
                    <a:pt x="47625" y="5016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8" name="フリーフォーム 627">
              <a:extLst>
                <a:ext uri="{FF2B5EF4-FFF2-40B4-BE49-F238E27FC236}">
                  <a16:creationId xmlns:a16="http://schemas.microsoft.com/office/drawing/2014/main" id="{E5AAB48D-B90F-A0CD-D0A7-8F1892005B59}"/>
                </a:ext>
              </a:extLst>
            </p:cNvPr>
            <p:cNvSpPr/>
            <p:nvPr/>
          </p:nvSpPr>
          <p:spPr>
            <a:xfrm>
              <a:off x="5130800" y="8426450"/>
              <a:ext cx="70022" cy="457200"/>
            </a:xfrm>
            <a:custGeom>
              <a:avLst/>
              <a:gdLst>
                <a:gd name="connsiteX0" fmla="*/ 0 w 70022"/>
                <a:gd name="connsiteY0" fmla="*/ 0 h 457200"/>
                <a:gd name="connsiteX1" fmla="*/ 69850 w 70022"/>
                <a:gd name="connsiteY1" fmla="*/ 161925 h 457200"/>
                <a:gd name="connsiteX2" fmla="*/ 15875 w 70022"/>
                <a:gd name="connsiteY2" fmla="*/ 457200 h 457200"/>
              </a:gdLst>
              <a:ahLst/>
              <a:cxnLst>
                <a:cxn ang="0">
                  <a:pos x="connsiteX0" y="connsiteY0"/>
                </a:cxn>
                <a:cxn ang="0">
                  <a:pos x="connsiteX1" y="connsiteY1"/>
                </a:cxn>
                <a:cxn ang="0">
                  <a:pos x="connsiteX2" y="connsiteY2"/>
                </a:cxn>
              </a:cxnLst>
              <a:rect l="l" t="t" r="r" b="b"/>
              <a:pathLst>
                <a:path w="70022" h="457200">
                  <a:moveTo>
                    <a:pt x="0" y="0"/>
                  </a:moveTo>
                  <a:cubicBezTo>
                    <a:pt x="33602" y="42862"/>
                    <a:pt x="67204" y="85725"/>
                    <a:pt x="69850" y="161925"/>
                  </a:cubicBezTo>
                  <a:cubicBezTo>
                    <a:pt x="72496" y="238125"/>
                    <a:pt x="44185" y="347662"/>
                    <a:pt x="15875" y="4572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9" name="フリーフォーム 628">
              <a:extLst>
                <a:ext uri="{FF2B5EF4-FFF2-40B4-BE49-F238E27FC236}">
                  <a16:creationId xmlns:a16="http://schemas.microsoft.com/office/drawing/2014/main" id="{DFBB104E-FDED-C518-290F-03CB66DC304F}"/>
                </a:ext>
              </a:extLst>
            </p:cNvPr>
            <p:cNvSpPr/>
            <p:nvPr/>
          </p:nvSpPr>
          <p:spPr>
            <a:xfrm>
              <a:off x="3930650" y="11741150"/>
              <a:ext cx="225310" cy="161926"/>
            </a:xfrm>
            <a:custGeom>
              <a:avLst/>
              <a:gdLst>
                <a:gd name="connsiteX0" fmla="*/ 0 w 225310"/>
                <a:gd name="connsiteY0" fmla="*/ 34925 h 161926"/>
                <a:gd name="connsiteX1" fmla="*/ 98425 w 225310"/>
                <a:gd name="connsiteY1" fmla="*/ 161925 h 161926"/>
                <a:gd name="connsiteX2" fmla="*/ 92075 w 225310"/>
                <a:gd name="connsiteY2" fmla="*/ 38100 h 161926"/>
                <a:gd name="connsiteX3" fmla="*/ 222250 w 225310"/>
                <a:gd name="connsiteY3" fmla="*/ 152400 h 161926"/>
                <a:gd name="connsiteX4" fmla="*/ 171450 w 225310"/>
                <a:gd name="connsiteY4" fmla="*/ 0 h 16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10" h="161926">
                  <a:moveTo>
                    <a:pt x="0" y="34925"/>
                  </a:moveTo>
                  <a:cubicBezTo>
                    <a:pt x="41539" y="98160"/>
                    <a:pt x="83079" y="161396"/>
                    <a:pt x="98425" y="161925"/>
                  </a:cubicBezTo>
                  <a:cubicBezTo>
                    <a:pt x="113771" y="162454"/>
                    <a:pt x="71438" y="39687"/>
                    <a:pt x="92075" y="38100"/>
                  </a:cubicBezTo>
                  <a:cubicBezTo>
                    <a:pt x="112712" y="36513"/>
                    <a:pt x="209021" y="158750"/>
                    <a:pt x="222250" y="152400"/>
                  </a:cubicBezTo>
                  <a:cubicBezTo>
                    <a:pt x="235479" y="146050"/>
                    <a:pt x="203464" y="73025"/>
                    <a:pt x="17145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0" name="フリーフォーム 629">
              <a:extLst>
                <a:ext uri="{FF2B5EF4-FFF2-40B4-BE49-F238E27FC236}">
                  <a16:creationId xmlns:a16="http://schemas.microsoft.com/office/drawing/2014/main" id="{3DE1EB7C-FEB0-88AC-1CFF-AC67AB343655}"/>
                </a:ext>
              </a:extLst>
            </p:cNvPr>
            <p:cNvSpPr/>
            <p:nvPr/>
          </p:nvSpPr>
          <p:spPr>
            <a:xfrm>
              <a:off x="4216400" y="11617203"/>
              <a:ext cx="390999" cy="140126"/>
            </a:xfrm>
            <a:custGeom>
              <a:avLst/>
              <a:gdLst>
                <a:gd name="connsiteX0" fmla="*/ 0 w 390999"/>
                <a:gd name="connsiteY0" fmla="*/ 92197 h 140126"/>
                <a:gd name="connsiteX1" fmla="*/ 66675 w 390999"/>
                <a:gd name="connsiteY1" fmla="*/ 98547 h 140126"/>
                <a:gd name="connsiteX2" fmla="*/ 215900 w 390999"/>
                <a:gd name="connsiteY2" fmla="*/ 122 h 140126"/>
                <a:gd name="connsiteX3" fmla="*/ 390525 w 390999"/>
                <a:gd name="connsiteY3" fmla="*/ 79497 h 140126"/>
                <a:gd name="connsiteX4" fmla="*/ 260350 w 390999"/>
                <a:gd name="connsiteY4" fmla="*/ 139822 h 140126"/>
                <a:gd name="connsiteX5" fmla="*/ 50800 w 390999"/>
                <a:gd name="connsiteY5" fmla="*/ 98547 h 140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99" h="140126">
                  <a:moveTo>
                    <a:pt x="0" y="92197"/>
                  </a:moveTo>
                  <a:cubicBezTo>
                    <a:pt x="15346" y="103045"/>
                    <a:pt x="30692" y="113893"/>
                    <a:pt x="66675" y="98547"/>
                  </a:cubicBezTo>
                  <a:cubicBezTo>
                    <a:pt x="102658" y="83201"/>
                    <a:pt x="161925" y="3297"/>
                    <a:pt x="215900" y="122"/>
                  </a:cubicBezTo>
                  <a:cubicBezTo>
                    <a:pt x="269875" y="-3053"/>
                    <a:pt x="383117" y="56214"/>
                    <a:pt x="390525" y="79497"/>
                  </a:cubicBezTo>
                  <a:cubicBezTo>
                    <a:pt x="397933" y="102780"/>
                    <a:pt x="316971" y="136647"/>
                    <a:pt x="260350" y="139822"/>
                  </a:cubicBezTo>
                  <a:cubicBezTo>
                    <a:pt x="203729" y="142997"/>
                    <a:pt x="127264" y="120772"/>
                    <a:pt x="50800" y="9854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1" name="フリーフォーム 630">
              <a:extLst>
                <a:ext uri="{FF2B5EF4-FFF2-40B4-BE49-F238E27FC236}">
                  <a16:creationId xmlns:a16="http://schemas.microsoft.com/office/drawing/2014/main" id="{77F1D990-2607-35D0-E90A-0E0DEAAB46C3}"/>
                </a:ext>
              </a:extLst>
            </p:cNvPr>
            <p:cNvSpPr/>
            <p:nvPr/>
          </p:nvSpPr>
          <p:spPr>
            <a:xfrm>
              <a:off x="4225352" y="11554523"/>
              <a:ext cx="94522" cy="151773"/>
            </a:xfrm>
            <a:custGeom>
              <a:avLst/>
              <a:gdLst>
                <a:gd name="connsiteX0" fmla="*/ 57723 w 94522"/>
                <a:gd name="connsiteY0" fmla="*/ 151702 h 151773"/>
                <a:gd name="connsiteX1" fmla="*/ 92648 w 94522"/>
                <a:gd name="connsiteY1" fmla="*/ 27877 h 151773"/>
                <a:gd name="connsiteX2" fmla="*/ 573 w 94522"/>
                <a:gd name="connsiteY2" fmla="*/ 8827 h 151773"/>
                <a:gd name="connsiteX3" fmla="*/ 57723 w 94522"/>
                <a:gd name="connsiteY3" fmla="*/ 151702 h 151773"/>
              </a:gdLst>
              <a:ahLst/>
              <a:cxnLst>
                <a:cxn ang="0">
                  <a:pos x="connsiteX0" y="connsiteY0"/>
                </a:cxn>
                <a:cxn ang="0">
                  <a:pos x="connsiteX1" y="connsiteY1"/>
                </a:cxn>
                <a:cxn ang="0">
                  <a:pos x="connsiteX2" y="connsiteY2"/>
                </a:cxn>
                <a:cxn ang="0">
                  <a:pos x="connsiteX3" y="connsiteY3"/>
                </a:cxn>
              </a:cxnLst>
              <a:rect l="l" t="t" r="r" b="b"/>
              <a:pathLst>
                <a:path w="94522" h="151773">
                  <a:moveTo>
                    <a:pt x="57723" y="151702"/>
                  </a:moveTo>
                  <a:cubicBezTo>
                    <a:pt x="73069" y="154877"/>
                    <a:pt x="102173" y="51689"/>
                    <a:pt x="92648" y="27877"/>
                  </a:cubicBezTo>
                  <a:cubicBezTo>
                    <a:pt x="83123" y="4064"/>
                    <a:pt x="6923" y="-10223"/>
                    <a:pt x="573" y="8827"/>
                  </a:cubicBezTo>
                  <a:cubicBezTo>
                    <a:pt x="-5777" y="27877"/>
                    <a:pt x="42377" y="148527"/>
                    <a:pt x="57723" y="151702"/>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2" name="フリーフォーム 631">
              <a:extLst>
                <a:ext uri="{FF2B5EF4-FFF2-40B4-BE49-F238E27FC236}">
                  <a16:creationId xmlns:a16="http://schemas.microsoft.com/office/drawing/2014/main" id="{B64DD82C-9D0B-4B1B-7617-96DEA3D685C3}"/>
                </a:ext>
              </a:extLst>
            </p:cNvPr>
            <p:cNvSpPr/>
            <p:nvPr/>
          </p:nvSpPr>
          <p:spPr>
            <a:xfrm>
              <a:off x="6066348" y="11668125"/>
              <a:ext cx="264602" cy="150030"/>
            </a:xfrm>
            <a:custGeom>
              <a:avLst/>
              <a:gdLst>
                <a:gd name="connsiteX0" fmla="*/ 264602 w 264602"/>
                <a:gd name="connsiteY0" fmla="*/ 79375 h 150030"/>
                <a:gd name="connsiteX1" fmla="*/ 156652 w 264602"/>
                <a:gd name="connsiteY1" fmla="*/ 149225 h 150030"/>
                <a:gd name="connsiteX2" fmla="*/ 182052 w 264602"/>
                <a:gd name="connsiteY2" fmla="*/ 38100 h 150030"/>
                <a:gd name="connsiteX3" fmla="*/ 7427 w 264602"/>
                <a:gd name="connsiteY3" fmla="*/ 107950 h 150030"/>
                <a:gd name="connsiteX4" fmla="*/ 48702 w 264602"/>
                <a:gd name="connsiteY4" fmla="*/ 0 h 150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2" h="150030">
                  <a:moveTo>
                    <a:pt x="264602" y="79375"/>
                  </a:moveTo>
                  <a:cubicBezTo>
                    <a:pt x="217506" y="117739"/>
                    <a:pt x="170410" y="156104"/>
                    <a:pt x="156652" y="149225"/>
                  </a:cubicBezTo>
                  <a:cubicBezTo>
                    <a:pt x="142894" y="142346"/>
                    <a:pt x="206923" y="44979"/>
                    <a:pt x="182052" y="38100"/>
                  </a:cubicBezTo>
                  <a:cubicBezTo>
                    <a:pt x="157181" y="31221"/>
                    <a:pt x="29652" y="114300"/>
                    <a:pt x="7427" y="107950"/>
                  </a:cubicBezTo>
                  <a:cubicBezTo>
                    <a:pt x="-14798" y="101600"/>
                    <a:pt x="16952" y="50800"/>
                    <a:pt x="4870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3" name="フリーフォーム 632">
              <a:extLst>
                <a:ext uri="{FF2B5EF4-FFF2-40B4-BE49-F238E27FC236}">
                  <a16:creationId xmlns:a16="http://schemas.microsoft.com/office/drawing/2014/main" id="{832E8897-F515-39AA-FECB-BEAB7DEF6FCA}"/>
                </a:ext>
              </a:extLst>
            </p:cNvPr>
            <p:cNvSpPr/>
            <p:nvPr/>
          </p:nvSpPr>
          <p:spPr>
            <a:xfrm>
              <a:off x="5927105" y="11413666"/>
              <a:ext cx="217053" cy="210369"/>
            </a:xfrm>
            <a:custGeom>
              <a:avLst/>
              <a:gdLst>
                <a:gd name="connsiteX0" fmla="*/ 19670 w 217053"/>
                <a:gd name="connsiteY0" fmla="*/ 210009 h 210369"/>
                <a:gd name="connsiteX1" fmla="*/ 22845 w 217053"/>
                <a:gd name="connsiteY1" fmla="*/ 114759 h 210369"/>
                <a:gd name="connsiteX2" fmla="*/ 172070 w 217053"/>
                <a:gd name="connsiteY2" fmla="*/ 459 h 210369"/>
                <a:gd name="connsiteX3" fmla="*/ 206995 w 217053"/>
                <a:gd name="connsiteY3" fmla="*/ 79834 h 210369"/>
                <a:gd name="connsiteX4" fmla="*/ 19670 w 217053"/>
                <a:gd name="connsiteY4" fmla="*/ 210009 h 210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53" h="210369">
                  <a:moveTo>
                    <a:pt x="19670" y="210009"/>
                  </a:moveTo>
                  <a:cubicBezTo>
                    <a:pt x="-11022" y="215830"/>
                    <a:pt x="-2555" y="149684"/>
                    <a:pt x="22845" y="114759"/>
                  </a:cubicBezTo>
                  <a:cubicBezTo>
                    <a:pt x="48245" y="79834"/>
                    <a:pt x="141378" y="6280"/>
                    <a:pt x="172070" y="459"/>
                  </a:cubicBezTo>
                  <a:cubicBezTo>
                    <a:pt x="202762" y="-5362"/>
                    <a:pt x="233453" y="45438"/>
                    <a:pt x="206995" y="79834"/>
                  </a:cubicBezTo>
                  <a:cubicBezTo>
                    <a:pt x="180537" y="114230"/>
                    <a:pt x="50362" y="204188"/>
                    <a:pt x="19670" y="210009"/>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4" name="フリーフォーム 633">
              <a:extLst>
                <a:ext uri="{FF2B5EF4-FFF2-40B4-BE49-F238E27FC236}">
                  <a16:creationId xmlns:a16="http://schemas.microsoft.com/office/drawing/2014/main" id="{CEA43612-7A9B-BAFE-4470-81BA17FC7284}"/>
                </a:ext>
              </a:extLst>
            </p:cNvPr>
            <p:cNvSpPr/>
            <p:nvPr/>
          </p:nvSpPr>
          <p:spPr>
            <a:xfrm>
              <a:off x="5696506" y="11552462"/>
              <a:ext cx="253062" cy="89238"/>
            </a:xfrm>
            <a:custGeom>
              <a:avLst/>
              <a:gdLst>
                <a:gd name="connsiteX0" fmla="*/ 250269 w 253062"/>
                <a:gd name="connsiteY0" fmla="*/ 87088 h 89238"/>
                <a:gd name="connsiteX1" fmla="*/ 142319 w 253062"/>
                <a:gd name="connsiteY1" fmla="*/ 1363 h 89238"/>
                <a:gd name="connsiteX2" fmla="*/ 15319 w 253062"/>
                <a:gd name="connsiteY2" fmla="*/ 36288 h 89238"/>
                <a:gd name="connsiteX3" fmla="*/ 24844 w 253062"/>
                <a:gd name="connsiteY3" fmla="*/ 61688 h 89238"/>
                <a:gd name="connsiteX4" fmla="*/ 250269 w 253062"/>
                <a:gd name="connsiteY4" fmla="*/ 87088 h 8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62" h="89238">
                  <a:moveTo>
                    <a:pt x="250269" y="87088"/>
                  </a:moveTo>
                  <a:cubicBezTo>
                    <a:pt x="269848" y="77034"/>
                    <a:pt x="181477" y="9830"/>
                    <a:pt x="142319" y="1363"/>
                  </a:cubicBezTo>
                  <a:cubicBezTo>
                    <a:pt x="103161" y="-7104"/>
                    <a:pt x="34898" y="26234"/>
                    <a:pt x="15319" y="36288"/>
                  </a:cubicBezTo>
                  <a:cubicBezTo>
                    <a:pt x="-4260" y="46342"/>
                    <a:pt x="-9023" y="54280"/>
                    <a:pt x="24844" y="61688"/>
                  </a:cubicBezTo>
                  <a:cubicBezTo>
                    <a:pt x="58711" y="69096"/>
                    <a:pt x="230690" y="97142"/>
                    <a:pt x="250269" y="8708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5" name="フリーフォーム 634">
              <a:extLst>
                <a:ext uri="{FF2B5EF4-FFF2-40B4-BE49-F238E27FC236}">
                  <a16:creationId xmlns:a16="http://schemas.microsoft.com/office/drawing/2014/main" id="{BE013ED3-EC6A-DBAC-FF7E-3AB84260870D}"/>
                </a:ext>
              </a:extLst>
            </p:cNvPr>
            <p:cNvSpPr/>
            <p:nvPr/>
          </p:nvSpPr>
          <p:spPr>
            <a:xfrm>
              <a:off x="5497504" y="8371535"/>
              <a:ext cx="283186" cy="796011"/>
            </a:xfrm>
            <a:custGeom>
              <a:avLst/>
              <a:gdLst>
                <a:gd name="connsiteX0" fmla="*/ 0 w 489857"/>
                <a:gd name="connsiteY0" fmla="*/ 0 h 1159329"/>
                <a:gd name="connsiteX1" fmla="*/ 359228 w 489857"/>
                <a:gd name="connsiteY1" fmla="*/ 424543 h 1159329"/>
                <a:gd name="connsiteX2" fmla="*/ 489857 w 489857"/>
                <a:gd name="connsiteY2" fmla="*/ 1159329 h 1159329"/>
              </a:gdLst>
              <a:ahLst/>
              <a:cxnLst>
                <a:cxn ang="0">
                  <a:pos x="connsiteX0" y="connsiteY0"/>
                </a:cxn>
                <a:cxn ang="0">
                  <a:pos x="connsiteX1" y="connsiteY1"/>
                </a:cxn>
                <a:cxn ang="0">
                  <a:pos x="connsiteX2" y="connsiteY2"/>
                </a:cxn>
              </a:cxnLst>
              <a:rect l="l" t="t" r="r" b="b"/>
              <a:pathLst>
                <a:path w="489857" h="1159329">
                  <a:moveTo>
                    <a:pt x="0" y="0"/>
                  </a:moveTo>
                  <a:cubicBezTo>
                    <a:pt x="138792" y="115661"/>
                    <a:pt x="277585" y="231322"/>
                    <a:pt x="359228" y="424543"/>
                  </a:cubicBezTo>
                  <a:cubicBezTo>
                    <a:pt x="440871" y="617764"/>
                    <a:pt x="465364" y="888546"/>
                    <a:pt x="489857" y="1159329"/>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6" name="フリーフォーム 635">
              <a:extLst>
                <a:ext uri="{FF2B5EF4-FFF2-40B4-BE49-F238E27FC236}">
                  <a16:creationId xmlns:a16="http://schemas.microsoft.com/office/drawing/2014/main" id="{66FCF078-97D5-B1D9-4377-97EE9CE7FA20}"/>
                </a:ext>
              </a:extLst>
            </p:cNvPr>
            <p:cNvSpPr/>
            <p:nvPr/>
          </p:nvSpPr>
          <p:spPr>
            <a:xfrm>
              <a:off x="5568043" y="5505237"/>
              <a:ext cx="1959428" cy="1018027"/>
            </a:xfrm>
            <a:custGeom>
              <a:avLst/>
              <a:gdLst>
                <a:gd name="connsiteX0" fmla="*/ 0 w 1959428"/>
                <a:gd name="connsiteY0" fmla="*/ 160777 h 1018027"/>
                <a:gd name="connsiteX1" fmla="*/ 963386 w 1959428"/>
                <a:gd name="connsiteY1" fmla="*/ 13820 h 1018027"/>
                <a:gd name="connsiteX2" fmla="*/ 1314450 w 1959428"/>
                <a:gd name="connsiteY2" fmla="*/ 119956 h 1018027"/>
                <a:gd name="connsiteX3" fmla="*/ 1959428 w 1959428"/>
                <a:gd name="connsiteY3" fmla="*/ 1018027 h 1018027"/>
              </a:gdLst>
              <a:ahLst/>
              <a:cxnLst>
                <a:cxn ang="0">
                  <a:pos x="connsiteX0" y="connsiteY0"/>
                </a:cxn>
                <a:cxn ang="0">
                  <a:pos x="connsiteX1" y="connsiteY1"/>
                </a:cxn>
                <a:cxn ang="0">
                  <a:pos x="connsiteX2" y="connsiteY2"/>
                </a:cxn>
                <a:cxn ang="0">
                  <a:pos x="connsiteX3" y="connsiteY3"/>
                </a:cxn>
              </a:cxnLst>
              <a:rect l="l" t="t" r="r" b="b"/>
              <a:pathLst>
                <a:path w="1959428" h="1018027">
                  <a:moveTo>
                    <a:pt x="0" y="160777"/>
                  </a:moveTo>
                  <a:cubicBezTo>
                    <a:pt x="372155" y="90700"/>
                    <a:pt x="744311" y="20623"/>
                    <a:pt x="963386" y="13820"/>
                  </a:cubicBezTo>
                  <a:cubicBezTo>
                    <a:pt x="1182461" y="7017"/>
                    <a:pt x="1148443" y="-47412"/>
                    <a:pt x="1314450" y="119956"/>
                  </a:cubicBezTo>
                  <a:cubicBezTo>
                    <a:pt x="1480457" y="287324"/>
                    <a:pt x="1719942" y="652675"/>
                    <a:pt x="1959428" y="1018027"/>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7" name="フリーフォーム 636">
              <a:extLst>
                <a:ext uri="{FF2B5EF4-FFF2-40B4-BE49-F238E27FC236}">
                  <a16:creationId xmlns:a16="http://schemas.microsoft.com/office/drawing/2014/main" id="{ACE1A244-7883-3A56-2AD1-8040568F8714}"/>
                </a:ext>
              </a:extLst>
            </p:cNvPr>
            <p:cNvSpPr/>
            <p:nvPr/>
          </p:nvSpPr>
          <p:spPr>
            <a:xfrm>
              <a:off x="5657850" y="7151914"/>
              <a:ext cx="180041" cy="669472"/>
            </a:xfrm>
            <a:custGeom>
              <a:avLst/>
              <a:gdLst>
                <a:gd name="connsiteX0" fmla="*/ 138793 w 180041"/>
                <a:gd name="connsiteY0" fmla="*/ 0 h 669472"/>
                <a:gd name="connsiteX1" fmla="*/ 171450 w 180041"/>
                <a:gd name="connsiteY1" fmla="*/ 261257 h 669472"/>
                <a:gd name="connsiteX2" fmla="*/ 0 w 180041"/>
                <a:gd name="connsiteY2" fmla="*/ 669472 h 669472"/>
              </a:gdLst>
              <a:ahLst/>
              <a:cxnLst>
                <a:cxn ang="0">
                  <a:pos x="connsiteX0" y="connsiteY0"/>
                </a:cxn>
                <a:cxn ang="0">
                  <a:pos x="connsiteX1" y="connsiteY1"/>
                </a:cxn>
                <a:cxn ang="0">
                  <a:pos x="connsiteX2" y="connsiteY2"/>
                </a:cxn>
              </a:cxnLst>
              <a:rect l="l" t="t" r="r" b="b"/>
              <a:pathLst>
                <a:path w="180041" h="669472">
                  <a:moveTo>
                    <a:pt x="138793" y="0"/>
                  </a:moveTo>
                  <a:cubicBezTo>
                    <a:pt x="166687" y="74839"/>
                    <a:pt x="194582" y="149678"/>
                    <a:pt x="171450" y="261257"/>
                  </a:cubicBezTo>
                  <a:cubicBezTo>
                    <a:pt x="148318" y="372836"/>
                    <a:pt x="74159" y="521154"/>
                    <a:pt x="0" y="669472"/>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8" name="フリーフォーム 637">
              <a:extLst>
                <a:ext uri="{FF2B5EF4-FFF2-40B4-BE49-F238E27FC236}">
                  <a16:creationId xmlns:a16="http://schemas.microsoft.com/office/drawing/2014/main" id="{29EBABD4-613F-C249-3DBD-C102DC7F5497}"/>
                </a:ext>
              </a:extLst>
            </p:cNvPr>
            <p:cNvSpPr/>
            <p:nvPr/>
          </p:nvSpPr>
          <p:spPr>
            <a:xfrm>
              <a:off x="5265964" y="7135586"/>
              <a:ext cx="97972" cy="702128"/>
            </a:xfrm>
            <a:custGeom>
              <a:avLst/>
              <a:gdLst>
                <a:gd name="connsiteX0" fmla="*/ 97972 w 97972"/>
                <a:gd name="connsiteY0" fmla="*/ 0 h 702128"/>
                <a:gd name="connsiteX1" fmla="*/ 48986 w 97972"/>
                <a:gd name="connsiteY1" fmla="*/ 269421 h 702128"/>
                <a:gd name="connsiteX2" fmla="*/ 0 w 97972"/>
                <a:gd name="connsiteY2" fmla="*/ 702128 h 702128"/>
              </a:gdLst>
              <a:ahLst/>
              <a:cxnLst>
                <a:cxn ang="0">
                  <a:pos x="connsiteX0" y="connsiteY0"/>
                </a:cxn>
                <a:cxn ang="0">
                  <a:pos x="connsiteX1" y="connsiteY1"/>
                </a:cxn>
                <a:cxn ang="0">
                  <a:pos x="connsiteX2" y="connsiteY2"/>
                </a:cxn>
              </a:cxnLst>
              <a:rect l="l" t="t" r="r" b="b"/>
              <a:pathLst>
                <a:path w="97972" h="702128">
                  <a:moveTo>
                    <a:pt x="97972" y="0"/>
                  </a:moveTo>
                  <a:cubicBezTo>
                    <a:pt x="81643" y="76200"/>
                    <a:pt x="65315" y="152400"/>
                    <a:pt x="48986" y="269421"/>
                  </a:cubicBezTo>
                  <a:cubicBezTo>
                    <a:pt x="32657" y="386442"/>
                    <a:pt x="16328" y="544285"/>
                    <a:pt x="0" y="702128"/>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9" name="フリーフォーム 638">
              <a:extLst>
                <a:ext uri="{FF2B5EF4-FFF2-40B4-BE49-F238E27FC236}">
                  <a16:creationId xmlns:a16="http://schemas.microsoft.com/office/drawing/2014/main" id="{00850728-CDB6-060B-5455-D74A6CB166AA}"/>
                </a:ext>
              </a:extLst>
            </p:cNvPr>
            <p:cNvSpPr/>
            <p:nvPr/>
          </p:nvSpPr>
          <p:spPr>
            <a:xfrm>
              <a:off x="4849586" y="6882493"/>
              <a:ext cx="40821" cy="955221"/>
            </a:xfrm>
            <a:custGeom>
              <a:avLst/>
              <a:gdLst>
                <a:gd name="connsiteX0" fmla="*/ 8164 w 40821"/>
                <a:gd name="connsiteY0" fmla="*/ 0 h 955221"/>
                <a:gd name="connsiteX1" fmla="*/ 0 w 40821"/>
                <a:gd name="connsiteY1" fmla="*/ 351064 h 955221"/>
                <a:gd name="connsiteX2" fmla="*/ 8164 w 40821"/>
                <a:gd name="connsiteY2" fmla="*/ 726621 h 955221"/>
                <a:gd name="connsiteX3" fmla="*/ 40821 w 40821"/>
                <a:gd name="connsiteY3" fmla="*/ 955221 h 955221"/>
              </a:gdLst>
              <a:ahLst/>
              <a:cxnLst>
                <a:cxn ang="0">
                  <a:pos x="connsiteX0" y="connsiteY0"/>
                </a:cxn>
                <a:cxn ang="0">
                  <a:pos x="connsiteX1" y="connsiteY1"/>
                </a:cxn>
                <a:cxn ang="0">
                  <a:pos x="connsiteX2" y="connsiteY2"/>
                </a:cxn>
                <a:cxn ang="0">
                  <a:pos x="connsiteX3" y="connsiteY3"/>
                </a:cxn>
              </a:cxnLst>
              <a:rect l="l" t="t" r="r" b="b"/>
              <a:pathLst>
                <a:path w="40821" h="955221">
                  <a:moveTo>
                    <a:pt x="8164" y="0"/>
                  </a:moveTo>
                  <a:cubicBezTo>
                    <a:pt x="4082" y="114980"/>
                    <a:pt x="0" y="229961"/>
                    <a:pt x="0" y="351064"/>
                  </a:cubicBezTo>
                  <a:cubicBezTo>
                    <a:pt x="0" y="472167"/>
                    <a:pt x="1361" y="625928"/>
                    <a:pt x="8164" y="726621"/>
                  </a:cubicBezTo>
                  <a:cubicBezTo>
                    <a:pt x="14967" y="827314"/>
                    <a:pt x="27894" y="891267"/>
                    <a:pt x="40821" y="955221"/>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0" name="フリーフォーム 639">
              <a:extLst>
                <a:ext uri="{FF2B5EF4-FFF2-40B4-BE49-F238E27FC236}">
                  <a16:creationId xmlns:a16="http://schemas.microsoft.com/office/drawing/2014/main" id="{14BC4706-1985-F6C5-A5C7-3BE9B70E6243}"/>
                </a:ext>
              </a:extLst>
            </p:cNvPr>
            <p:cNvSpPr/>
            <p:nvPr/>
          </p:nvSpPr>
          <p:spPr>
            <a:xfrm>
              <a:off x="4318437" y="5739493"/>
              <a:ext cx="122934" cy="636814"/>
            </a:xfrm>
            <a:custGeom>
              <a:avLst/>
              <a:gdLst>
                <a:gd name="connsiteX0" fmla="*/ 122934 w 122934"/>
                <a:gd name="connsiteY0" fmla="*/ 0 h 636814"/>
                <a:gd name="connsiteX1" fmla="*/ 8634 w 122934"/>
                <a:gd name="connsiteY1" fmla="*/ 334736 h 636814"/>
                <a:gd name="connsiteX2" fmla="*/ 16799 w 122934"/>
                <a:gd name="connsiteY2" fmla="*/ 636814 h 636814"/>
              </a:gdLst>
              <a:ahLst/>
              <a:cxnLst>
                <a:cxn ang="0">
                  <a:pos x="connsiteX0" y="connsiteY0"/>
                </a:cxn>
                <a:cxn ang="0">
                  <a:pos x="connsiteX1" y="connsiteY1"/>
                </a:cxn>
                <a:cxn ang="0">
                  <a:pos x="connsiteX2" y="connsiteY2"/>
                </a:cxn>
              </a:cxnLst>
              <a:rect l="l" t="t" r="r" b="b"/>
              <a:pathLst>
                <a:path w="122934" h="636814">
                  <a:moveTo>
                    <a:pt x="122934" y="0"/>
                  </a:moveTo>
                  <a:cubicBezTo>
                    <a:pt x="74628" y="114300"/>
                    <a:pt x="26323" y="228600"/>
                    <a:pt x="8634" y="334736"/>
                  </a:cubicBezTo>
                  <a:cubicBezTo>
                    <a:pt x="-9055" y="440872"/>
                    <a:pt x="3872" y="538843"/>
                    <a:pt x="16799" y="6368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1" name="フリーフォーム 640">
              <a:extLst>
                <a:ext uri="{FF2B5EF4-FFF2-40B4-BE49-F238E27FC236}">
                  <a16:creationId xmlns:a16="http://schemas.microsoft.com/office/drawing/2014/main" id="{5C3D0E4B-3352-88BE-759E-C9678A67D5FB}"/>
                </a:ext>
              </a:extLst>
            </p:cNvPr>
            <p:cNvSpPr/>
            <p:nvPr/>
          </p:nvSpPr>
          <p:spPr>
            <a:xfrm>
              <a:off x="2637064" y="5363936"/>
              <a:ext cx="1583872" cy="412169"/>
            </a:xfrm>
            <a:custGeom>
              <a:avLst/>
              <a:gdLst>
                <a:gd name="connsiteX0" fmla="*/ 0 w 1583872"/>
                <a:gd name="connsiteY0" fmla="*/ 0 h 412169"/>
                <a:gd name="connsiteX1" fmla="*/ 391886 w 1583872"/>
                <a:gd name="connsiteY1" fmla="*/ 220435 h 412169"/>
                <a:gd name="connsiteX2" fmla="*/ 1379765 w 1583872"/>
                <a:gd name="connsiteY2" fmla="*/ 326571 h 412169"/>
                <a:gd name="connsiteX3" fmla="*/ 1175657 w 1583872"/>
                <a:gd name="connsiteY3" fmla="*/ 408214 h 412169"/>
                <a:gd name="connsiteX4" fmla="*/ 1583872 w 1583872"/>
                <a:gd name="connsiteY4" fmla="*/ 391885 h 412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872" h="412169">
                  <a:moveTo>
                    <a:pt x="0" y="0"/>
                  </a:moveTo>
                  <a:cubicBezTo>
                    <a:pt x="80962" y="83003"/>
                    <a:pt x="161925" y="166007"/>
                    <a:pt x="391886" y="220435"/>
                  </a:cubicBezTo>
                  <a:cubicBezTo>
                    <a:pt x="621847" y="274864"/>
                    <a:pt x="1249136" y="295274"/>
                    <a:pt x="1379765" y="326571"/>
                  </a:cubicBezTo>
                  <a:cubicBezTo>
                    <a:pt x="1510394" y="357868"/>
                    <a:pt x="1141639" y="397328"/>
                    <a:pt x="1175657" y="408214"/>
                  </a:cubicBezTo>
                  <a:cubicBezTo>
                    <a:pt x="1209675" y="419100"/>
                    <a:pt x="1396773" y="405492"/>
                    <a:pt x="1583872" y="391885"/>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2" name="フリーフォーム 641">
              <a:extLst>
                <a:ext uri="{FF2B5EF4-FFF2-40B4-BE49-F238E27FC236}">
                  <a16:creationId xmlns:a16="http://schemas.microsoft.com/office/drawing/2014/main" id="{C60BE704-4E82-6016-824C-B0BA77B795C0}"/>
                </a:ext>
              </a:extLst>
            </p:cNvPr>
            <p:cNvSpPr/>
            <p:nvPr/>
          </p:nvSpPr>
          <p:spPr>
            <a:xfrm>
              <a:off x="4604657" y="5682343"/>
              <a:ext cx="122464" cy="514350"/>
            </a:xfrm>
            <a:custGeom>
              <a:avLst/>
              <a:gdLst>
                <a:gd name="connsiteX0" fmla="*/ 0 w 122464"/>
                <a:gd name="connsiteY0" fmla="*/ 0 h 514350"/>
                <a:gd name="connsiteX1" fmla="*/ 57150 w 122464"/>
                <a:gd name="connsiteY1" fmla="*/ 261257 h 514350"/>
                <a:gd name="connsiteX2" fmla="*/ 122464 w 122464"/>
                <a:gd name="connsiteY2" fmla="*/ 514350 h 514350"/>
              </a:gdLst>
              <a:ahLst/>
              <a:cxnLst>
                <a:cxn ang="0">
                  <a:pos x="connsiteX0" y="connsiteY0"/>
                </a:cxn>
                <a:cxn ang="0">
                  <a:pos x="connsiteX1" y="connsiteY1"/>
                </a:cxn>
                <a:cxn ang="0">
                  <a:pos x="connsiteX2" y="connsiteY2"/>
                </a:cxn>
              </a:cxnLst>
              <a:rect l="l" t="t" r="r" b="b"/>
              <a:pathLst>
                <a:path w="122464" h="514350">
                  <a:moveTo>
                    <a:pt x="0" y="0"/>
                  </a:moveTo>
                  <a:cubicBezTo>
                    <a:pt x="18369" y="87766"/>
                    <a:pt x="36739" y="175532"/>
                    <a:pt x="57150" y="261257"/>
                  </a:cubicBezTo>
                  <a:cubicBezTo>
                    <a:pt x="77561" y="346982"/>
                    <a:pt x="100012" y="430666"/>
                    <a:pt x="122464" y="514350"/>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3" name="フリーフォーム 642">
              <a:extLst>
                <a:ext uri="{FF2B5EF4-FFF2-40B4-BE49-F238E27FC236}">
                  <a16:creationId xmlns:a16="http://schemas.microsoft.com/office/drawing/2014/main" id="{A85816EE-9A00-AA95-12FD-D0EAF0DCFED1}"/>
                </a:ext>
              </a:extLst>
            </p:cNvPr>
            <p:cNvSpPr/>
            <p:nvPr/>
          </p:nvSpPr>
          <p:spPr>
            <a:xfrm>
              <a:off x="5216979" y="5502729"/>
              <a:ext cx="155121" cy="663334"/>
            </a:xfrm>
            <a:custGeom>
              <a:avLst/>
              <a:gdLst>
                <a:gd name="connsiteX0" fmla="*/ 155121 w 155121"/>
                <a:gd name="connsiteY0" fmla="*/ 0 h 663334"/>
                <a:gd name="connsiteX1" fmla="*/ 130628 w 155121"/>
                <a:gd name="connsiteY1" fmla="*/ 628650 h 663334"/>
                <a:gd name="connsiteX2" fmla="*/ 122464 w 155121"/>
                <a:gd name="connsiteY2" fmla="*/ 563335 h 663334"/>
                <a:gd name="connsiteX3" fmla="*/ 0 w 155121"/>
                <a:gd name="connsiteY3" fmla="*/ 408214 h 663334"/>
              </a:gdLst>
              <a:ahLst/>
              <a:cxnLst>
                <a:cxn ang="0">
                  <a:pos x="connsiteX0" y="connsiteY0"/>
                </a:cxn>
                <a:cxn ang="0">
                  <a:pos x="connsiteX1" y="connsiteY1"/>
                </a:cxn>
                <a:cxn ang="0">
                  <a:pos x="connsiteX2" y="connsiteY2"/>
                </a:cxn>
                <a:cxn ang="0">
                  <a:pos x="connsiteX3" y="connsiteY3"/>
                </a:cxn>
              </a:cxnLst>
              <a:rect l="l" t="t" r="r" b="b"/>
              <a:pathLst>
                <a:path w="155121" h="663334">
                  <a:moveTo>
                    <a:pt x="155121" y="0"/>
                  </a:moveTo>
                  <a:cubicBezTo>
                    <a:pt x="145596" y="267380"/>
                    <a:pt x="136071" y="534761"/>
                    <a:pt x="130628" y="628650"/>
                  </a:cubicBezTo>
                  <a:cubicBezTo>
                    <a:pt x="125185" y="722539"/>
                    <a:pt x="144235" y="600074"/>
                    <a:pt x="122464" y="563335"/>
                  </a:cubicBezTo>
                  <a:cubicBezTo>
                    <a:pt x="100693" y="526596"/>
                    <a:pt x="50346" y="467405"/>
                    <a:pt x="0" y="4082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4" name="フリーフォーム 643">
              <a:extLst>
                <a:ext uri="{FF2B5EF4-FFF2-40B4-BE49-F238E27FC236}">
                  <a16:creationId xmlns:a16="http://schemas.microsoft.com/office/drawing/2014/main" id="{F8C84177-7CAD-C64F-0341-2BC1EB2F0BBD}"/>
                </a:ext>
              </a:extLst>
            </p:cNvPr>
            <p:cNvSpPr/>
            <p:nvPr/>
          </p:nvSpPr>
          <p:spPr>
            <a:xfrm>
              <a:off x="4563836" y="5976257"/>
              <a:ext cx="334735" cy="277586"/>
            </a:xfrm>
            <a:custGeom>
              <a:avLst/>
              <a:gdLst>
                <a:gd name="connsiteX0" fmla="*/ 0 w 334735"/>
                <a:gd name="connsiteY0" fmla="*/ 277586 h 277586"/>
                <a:gd name="connsiteX1" fmla="*/ 334735 w 334735"/>
                <a:gd name="connsiteY1" fmla="*/ 0 h 277586"/>
              </a:gdLst>
              <a:ahLst/>
              <a:cxnLst>
                <a:cxn ang="0">
                  <a:pos x="connsiteX0" y="connsiteY0"/>
                </a:cxn>
                <a:cxn ang="0">
                  <a:pos x="connsiteX1" y="connsiteY1"/>
                </a:cxn>
              </a:cxnLst>
              <a:rect l="l" t="t" r="r" b="b"/>
              <a:pathLst>
                <a:path w="334735" h="277586">
                  <a:moveTo>
                    <a:pt x="0" y="277586"/>
                  </a:moveTo>
                  <a:lnTo>
                    <a:pt x="334735" y="0"/>
                  </a:ln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5" name="フリーフォーム 644">
              <a:extLst>
                <a:ext uri="{FF2B5EF4-FFF2-40B4-BE49-F238E27FC236}">
                  <a16:creationId xmlns:a16="http://schemas.microsoft.com/office/drawing/2014/main" id="{77031855-6ACD-ED02-527D-93846887EEC5}"/>
                </a:ext>
              </a:extLst>
            </p:cNvPr>
            <p:cNvSpPr/>
            <p:nvPr/>
          </p:nvSpPr>
          <p:spPr>
            <a:xfrm>
              <a:off x="4261757" y="8229600"/>
              <a:ext cx="277586" cy="620486"/>
            </a:xfrm>
            <a:custGeom>
              <a:avLst/>
              <a:gdLst>
                <a:gd name="connsiteX0" fmla="*/ 277586 w 277586"/>
                <a:gd name="connsiteY0" fmla="*/ 0 h 620486"/>
                <a:gd name="connsiteX1" fmla="*/ 89807 w 277586"/>
                <a:gd name="connsiteY1" fmla="*/ 261257 h 620486"/>
                <a:gd name="connsiteX2" fmla="*/ 0 w 277586"/>
                <a:gd name="connsiteY2" fmla="*/ 620486 h 620486"/>
              </a:gdLst>
              <a:ahLst/>
              <a:cxnLst>
                <a:cxn ang="0">
                  <a:pos x="connsiteX0" y="connsiteY0"/>
                </a:cxn>
                <a:cxn ang="0">
                  <a:pos x="connsiteX1" y="connsiteY1"/>
                </a:cxn>
                <a:cxn ang="0">
                  <a:pos x="connsiteX2" y="connsiteY2"/>
                </a:cxn>
              </a:cxnLst>
              <a:rect l="l" t="t" r="r" b="b"/>
              <a:pathLst>
                <a:path w="277586" h="620486">
                  <a:moveTo>
                    <a:pt x="277586" y="0"/>
                  </a:moveTo>
                  <a:cubicBezTo>
                    <a:pt x="206828" y="78921"/>
                    <a:pt x="136071" y="157843"/>
                    <a:pt x="89807" y="261257"/>
                  </a:cubicBezTo>
                  <a:cubicBezTo>
                    <a:pt x="43543" y="364671"/>
                    <a:pt x="21771" y="492578"/>
                    <a:pt x="0" y="620486"/>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6" name="フリーフォーム 645">
              <a:extLst>
                <a:ext uri="{FF2B5EF4-FFF2-40B4-BE49-F238E27FC236}">
                  <a16:creationId xmlns:a16="http://schemas.microsoft.com/office/drawing/2014/main" id="{3592ACC0-B4BB-B4EE-A3DF-1E8074958DCF}"/>
                </a:ext>
              </a:extLst>
            </p:cNvPr>
            <p:cNvSpPr/>
            <p:nvPr/>
          </p:nvSpPr>
          <p:spPr>
            <a:xfrm>
              <a:off x="5607035" y="6426991"/>
              <a:ext cx="387264" cy="292258"/>
            </a:xfrm>
            <a:custGeom>
              <a:avLst/>
              <a:gdLst>
                <a:gd name="connsiteX0" fmla="*/ 1829 w 387264"/>
                <a:gd name="connsiteY0" fmla="*/ 177916 h 292258"/>
                <a:gd name="connsiteX1" fmla="*/ 173279 w 387264"/>
                <a:gd name="connsiteY1" fmla="*/ 14630 h 292258"/>
                <a:gd name="connsiteX2" fmla="*/ 336565 w 387264"/>
                <a:gd name="connsiteY2" fmla="*/ 30959 h 292258"/>
                <a:gd name="connsiteX3" fmla="*/ 385551 w 387264"/>
                <a:gd name="connsiteY3" fmla="*/ 218738 h 292258"/>
                <a:gd name="connsiteX4" fmla="*/ 287579 w 387264"/>
                <a:gd name="connsiteY4" fmla="*/ 292216 h 292258"/>
                <a:gd name="connsiteX5" fmla="*/ 1829 w 387264"/>
                <a:gd name="connsiteY5" fmla="*/ 177916 h 29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7264" h="292258">
                  <a:moveTo>
                    <a:pt x="1829" y="177916"/>
                  </a:moveTo>
                  <a:cubicBezTo>
                    <a:pt x="-17221" y="131652"/>
                    <a:pt x="117490" y="39123"/>
                    <a:pt x="173279" y="14630"/>
                  </a:cubicBezTo>
                  <a:cubicBezTo>
                    <a:pt x="229068" y="-9863"/>
                    <a:pt x="301186" y="-3059"/>
                    <a:pt x="336565" y="30959"/>
                  </a:cubicBezTo>
                  <a:cubicBezTo>
                    <a:pt x="371944" y="64977"/>
                    <a:pt x="393715" y="175195"/>
                    <a:pt x="385551" y="218738"/>
                  </a:cubicBezTo>
                  <a:cubicBezTo>
                    <a:pt x="377387" y="262281"/>
                    <a:pt x="348811" y="293577"/>
                    <a:pt x="287579" y="292216"/>
                  </a:cubicBezTo>
                  <a:cubicBezTo>
                    <a:pt x="226347" y="290855"/>
                    <a:pt x="20879" y="224180"/>
                    <a:pt x="1829" y="177916"/>
                  </a:cubicBezTo>
                  <a:close/>
                </a:path>
              </a:pathLst>
            </a:custGeom>
            <a:solidFill>
              <a:srgbClr val="FFC000"/>
            </a:solid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7" name="フリーフォーム 646">
              <a:extLst>
                <a:ext uri="{FF2B5EF4-FFF2-40B4-BE49-F238E27FC236}">
                  <a16:creationId xmlns:a16="http://schemas.microsoft.com/office/drawing/2014/main" id="{711AEA55-197E-8FB6-AFE9-442DA1AA6627}"/>
                </a:ext>
              </a:extLst>
            </p:cNvPr>
            <p:cNvSpPr/>
            <p:nvPr/>
          </p:nvSpPr>
          <p:spPr>
            <a:xfrm>
              <a:off x="5637933" y="6495999"/>
              <a:ext cx="146447" cy="126839"/>
            </a:xfrm>
            <a:custGeom>
              <a:avLst/>
              <a:gdLst>
                <a:gd name="connsiteX0" fmla="*/ 4042 w 146447"/>
                <a:gd name="connsiteY0" fmla="*/ 108001 h 126839"/>
                <a:gd name="connsiteX1" fmla="*/ 35792 w 146447"/>
                <a:gd name="connsiteY1" fmla="*/ 6401 h 126839"/>
                <a:gd name="connsiteX2" fmla="*/ 48492 w 146447"/>
                <a:gd name="connsiteY2" fmla="*/ 63551 h 126839"/>
                <a:gd name="connsiteX3" fmla="*/ 83417 w 146447"/>
                <a:gd name="connsiteY3" fmla="*/ 51 h 126839"/>
                <a:gd name="connsiteX4" fmla="*/ 131042 w 146447"/>
                <a:gd name="connsiteY4" fmla="*/ 54026 h 126839"/>
                <a:gd name="connsiteX5" fmla="*/ 137392 w 146447"/>
                <a:gd name="connsiteY5" fmla="*/ 120701 h 126839"/>
                <a:gd name="connsiteX6" fmla="*/ 4042 w 146447"/>
                <a:gd name="connsiteY6" fmla="*/ 108001 h 126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447" h="126839">
                  <a:moveTo>
                    <a:pt x="4042" y="108001"/>
                  </a:moveTo>
                  <a:cubicBezTo>
                    <a:pt x="-12891" y="88951"/>
                    <a:pt x="28384" y="13809"/>
                    <a:pt x="35792" y="6401"/>
                  </a:cubicBezTo>
                  <a:cubicBezTo>
                    <a:pt x="43200" y="-1007"/>
                    <a:pt x="40555" y="64609"/>
                    <a:pt x="48492" y="63551"/>
                  </a:cubicBezTo>
                  <a:cubicBezTo>
                    <a:pt x="56429" y="62493"/>
                    <a:pt x="69659" y="1638"/>
                    <a:pt x="83417" y="51"/>
                  </a:cubicBezTo>
                  <a:cubicBezTo>
                    <a:pt x="97175" y="-1536"/>
                    <a:pt x="122046" y="33918"/>
                    <a:pt x="131042" y="54026"/>
                  </a:cubicBezTo>
                  <a:cubicBezTo>
                    <a:pt x="140038" y="74134"/>
                    <a:pt x="156971" y="109059"/>
                    <a:pt x="137392" y="120701"/>
                  </a:cubicBezTo>
                  <a:cubicBezTo>
                    <a:pt x="117813" y="132343"/>
                    <a:pt x="20975" y="127051"/>
                    <a:pt x="4042" y="108001"/>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8" name="フリーフォーム 647">
              <a:extLst>
                <a:ext uri="{FF2B5EF4-FFF2-40B4-BE49-F238E27FC236}">
                  <a16:creationId xmlns:a16="http://schemas.microsoft.com/office/drawing/2014/main" id="{345B2545-DF8A-FE80-BE40-D4D4E5FECE59}"/>
                </a:ext>
              </a:extLst>
            </p:cNvPr>
            <p:cNvSpPr/>
            <p:nvPr/>
          </p:nvSpPr>
          <p:spPr>
            <a:xfrm>
              <a:off x="5733751" y="6530636"/>
              <a:ext cx="208893" cy="121025"/>
            </a:xfrm>
            <a:custGeom>
              <a:avLst/>
              <a:gdLst>
                <a:gd name="connsiteX0" fmla="*/ 3474 w 208893"/>
                <a:gd name="connsiteY0" fmla="*/ 60664 h 121025"/>
                <a:gd name="connsiteX1" fmla="*/ 130474 w 208893"/>
                <a:gd name="connsiteY1" fmla="*/ 339 h 121025"/>
                <a:gd name="connsiteX2" fmla="*/ 200324 w 208893"/>
                <a:gd name="connsiteY2" fmla="*/ 38439 h 121025"/>
                <a:gd name="connsiteX3" fmla="*/ 190799 w 208893"/>
                <a:gd name="connsiteY3" fmla="*/ 86064 h 121025"/>
                <a:gd name="connsiteX4" fmla="*/ 47924 w 208893"/>
                <a:gd name="connsiteY4" fmla="*/ 120989 h 121025"/>
                <a:gd name="connsiteX5" fmla="*/ 3474 w 208893"/>
                <a:gd name="connsiteY5" fmla="*/ 60664 h 12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893" h="121025">
                  <a:moveTo>
                    <a:pt x="3474" y="60664"/>
                  </a:moveTo>
                  <a:cubicBezTo>
                    <a:pt x="17232" y="40556"/>
                    <a:pt x="97666" y="4043"/>
                    <a:pt x="130474" y="339"/>
                  </a:cubicBezTo>
                  <a:cubicBezTo>
                    <a:pt x="163282" y="-3365"/>
                    <a:pt x="190270" y="24152"/>
                    <a:pt x="200324" y="38439"/>
                  </a:cubicBezTo>
                  <a:cubicBezTo>
                    <a:pt x="210378" y="52726"/>
                    <a:pt x="216199" y="72306"/>
                    <a:pt x="190799" y="86064"/>
                  </a:cubicBezTo>
                  <a:cubicBezTo>
                    <a:pt x="165399" y="99822"/>
                    <a:pt x="76499" y="122047"/>
                    <a:pt x="47924" y="120989"/>
                  </a:cubicBezTo>
                  <a:cubicBezTo>
                    <a:pt x="19349" y="119931"/>
                    <a:pt x="-10284" y="80772"/>
                    <a:pt x="3474" y="60664"/>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9" name="フリーフォーム 648">
              <a:extLst>
                <a:ext uri="{FF2B5EF4-FFF2-40B4-BE49-F238E27FC236}">
                  <a16:creationId xmlns:a16="http://schemas.microsoft.com/office/drawing/2014/main" id="{A8EFF179-9B69-4A90-F9D1-79A958D27273}"/>
                </a:ext>
              </a:extLst>
            </p:cNvPr>
            <p:cNvSpPr/>
            <p:nvPr/>
          </p:nvSpPr>
          <p:spPr>
            <a:xfrm>
              <a:off x="5870040" y="6472510"/>
              <a:ext cx="58619" cy="106215"/>
            </a:xfrm>
            <a:custGeom>
              <a:avLst/>
              <a:gdLst>
                <a:gd name="connsiteX0" fmla="*/ 535 w 58619"/>
                <a:gd name="connsiteY0" fmla="*/ 106090 h 106215"/>
                <a:gd name="connsiteX1" fmla="*/ 22760 w 58619"/>
                <a:gd name="connsiteY1" fmla="*/ 17190 h 106215"/>
                <a:gd name="connsiteX2" fmla="*/ 57685 w 58619"/>
                <a:gd name="connsiteY2" fmla="*/ 1315 h 106215"/>
                <a:gd name="connsiteX3" fmla="*/ 44985 w 58619"/>
                <a:gd name="connsiteY3" fmla="*/ 36240 h 106215"/>
                <a:gd name="connsiteX4" fmla="*/ 535 w 58619"/>
                <a:gd name="connsiteY4" fmla="*/ 106090 h 106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19" h="106215">
                  <a:moveTo>
                    <a:pt x="535" y="106090"/>
                  </a:moveTo>
                  <a:cubicBezTo>
                    <a:pt x="-3169" y="102915"/>
                    <a:pt x="13235" y="34652"/>
                    <a:pt x="22760" y="17190"/>
                  </a:cubicBezTo>
                  <a:cubicBezTo>
                    <a:pt x="32285" y="-273"/>
                    <a:pt x="53981" y="-1860"/>
                    <a:pt x="57685" y="1315"/>
                  </a:cubicBezTo>
                  <a:cubicBezTo>
                    <a:pt x="61389" y="4490"/>
                    <a:pt x="53452" y="21423"/>
                    <a:pt x="44985" y="36240"/>
                  </a:cubicBezTo>
                  <a:cubicBezTo>
                    <a:pt x="36518" y="51057"/>
                    <a:pt x="4239" y="109265"/>
                    <a:pt x="535" y="10609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0" name="フリーフォーム 649">
              <a:extLst>
                <a:ext uri="{FF2B5EF4-FFF2-40B4-BE49-F238E27FC236}">
                  <a16:creationId xmlns:a16="http://schemas.microsoft.com/office/drawing/2014/main" id="{9A7D1FF4-ED46-A5E1-8CB4-26D4F8375D7D}"/>
                </a:ext>
              </a:extLst>
            </p:cNvPr>
            <p:cNvSpPr/>
            <p:nvPr/>
          </p:nvSpPr>
          <p:spPr>
            <a:xfrm>
              <a:off x="5791169" y="6609845"/>
              <a:ext cx="78379" cy="90129"/>
            </a:xfrm>
            <a:custGeom>
              <a:avLst/>
              <a:gdLst>
                <a:gd name="connsiteX0" fmla="*/ 31 w 78379"/>
                <a:gd name="connsiteY0" fmla="*/ 10030 h 90129"/>
                <a:gd name="connsiteX1" fmla="*/ 34956 w 78379"/>
                <a:gd name="connsiteY1" fmla="*/ 89405 h 90129"/>
                <a:gd name="connsiteX2" fmla="*/ 60356 w 78379"/>
                <a:gd name="connsiteY2" fmla="*/ 44955 h 90129"/>
                <a:gd name="connsiteX3" fmla="*/ 73056 w 78379"/>
                <a:gd name="connsiteY3" fmla="*/ 89405 h 90129"/>
                <a:gd name="connsiteX4" fmla="*/ 76231 w 78379"/>
                <a:gd name="connsiteY4" fmla="*/ 505 h 90129"/>
                <a:gd name="connsiteX5" fmla="*/ 41306 w 78379"/>
                <a:gd name="connsiteY5" fmla="*/ 51305 h 90129"/>
                <a:gd name="connsiteX6" fmla="*/ 31 w 78379"/>
                <a:gd name="connsiteY6" fmla="*/ 10030 h 90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379" h="90129">
                  <a:moveTo>
                    <a:pt x="31" y="10030"/>
                  </a:moveTo>
                  <a:cubicBezTo>
                    <a:pt x="-1027" y="16380"/>
                    <a:pt x="24902" y="83584"/>
                    <a:pt x="34956" y="89405"/>
                  </a:cubicBezTo>
                  <a:cubicBezTo>
                    <a:pt x="45010" y="95226"/>
                    <a:pt x="54006" y="44955"/>
                    <a:pt x="60356" y="44955"/>
                  </a:cubicBezTo>
                  <a:cubicBezTo>
                    <a:pt x="66706" y="44955"/>
                    <a:pt x="70410" y="96813"/>
                    <a:pt x="73056" y="89405"/>
                  </a:cubicBezTo>
                  <a:cubicBezTo>
                    <a:pt x="75702" y="81997"/>
                    <a:pt x="81523" y="6855"/>
                    <a:pt x="76231" y="505"/>
                  </a:cubicBezTo>
                  <a:cubicBezTo>
                    <a:pt x="70939" y="-5845"/>
                    <a:pt x="52948" y="49718"/>
                    <a:pt x="41306" y="51305"/>
                  </a:cubicBezTo>
                  <a:cubicBezTo>
                    <a:pt x="29664" y="52892"/>
                    <a:pt x="1089" y="3680"/>
                    <a:pt x="31" y="1003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1" name="フリーフォーム 650">
              <a:extLst>
                <a:ext uri="{FF2B5EF4-FFF2-40B4-BE49-F238E27FC236}">
                  <a16:creationId xmlns:a16="http://schemas.microsoft.com/office/drawing/2014/main" id="{2C2EDF3B-8C33-AC90-7E63-1C803F4C0CEF}"/>
                </a:ext>
              </a:extLst>
            </p:cNvPr>
            <p:cNvSpPr/>
            <p:nvPr/>
          </p:nvSpPr>
          <p:spPr>
            <a:xfrm>
              <a:off x="4432098" y="6433417"/>
              <a:ext cx="623112" cy="504128"/>
            </a:xfrm>
            <a:custGeom>
              <a:avLst/>
              <a:gdLst>
                <a:gd name="connsiteX0" fmla="*/ 31952 w 623112"/>
                <a:gd name="connsiteY0" fmla="*/ 199158 h 504128"/>
                <a:gd name="connsiteX1" fmla="*/ 492327 w 623112"/>
                <a:gd name="connsiteY1" fmla="*/ 5483 h 504128"/>
                <a:gd name="connsiteX2" fmla="*/ 527252 w 623112"/>
                <a:gd name="connsiteY2" fmla="*/ 72158 h 504128"/>
                <a:gd name="connsiteX3" fmla="*/ 622502 w 623112"/>
                <a:gd name="connsiteY3" fmla="*/ 269008 h 504128"/>
                <a:gd name="connsiteX4" fmla="*/ 476452 w 623112"/>
                <a:gd name="connsiteY4" fmla="*/ 370608 h 504128"/>
                <a:gd name="connsiteX5" fmla="*/ 174827 w 623112"/>
                <a:gd name="connsiteY5" fmla="*/ 503958 h 504128"/>
                <a:gd name="connsiteX6" fmla="*/ 101802 w 623112"/>
                <a:gd name="connsiteY6" fmla="*/ 396008 h 504128"/>
                <a:gd name="connsiteX7" fmla="*/ 31952 w 623112"/>
                <a:gd name="connsiteY7" fmla="*/ 284883 h 504128"/>
                <a:gd name="connsiteX8" fmla="*/ 38302 w 623112"/>
                <a:gd name="connsiteY8" fmla="*/ 307108 h 504128"/>
                <a:gd name="connsiteX9" fmla="*/ 31952 w 623112"/>
                <a:gd name="connsiteY9" fmla="*/ 199158 h 50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3112" h="504128">
                  <a:moveTo>
                    <a:pt x="31952" y="199158"/>
                  </a:moveTo>
                  <a:cubicBezTo>
                    <a:pt x="107623" y="148887"/>
                    <a:pt x="409777" y="26650"/>
                    <a:pt x="492327" y="5483"/>
                  </a:cubicBezTo>
                  <a:cubicBezTo>
                    <a:pt x="574877" y="-15684"/>
                    <a:pt x="505556" y="28237"/>
                    <a:pt x="527252" y="72158"/>
                  </a:cubicBezTo>
                  <a:cubicBezTo>
                    <a:pt x="548948" y="116079"/>
                    <a:pt x="630969" y="219266"/>
                    <a:pt x="622502" y="269008"/>
                  </a:cubicBezTo>
                  <a:cubicBezTo>
                    <a:pt x="614035" y="318750"/>
                    <a:pt x="551064" y="331450"/>
                    <a:pt x="476452" y="370608"/>
                  </a:cubicBezTo>
                  <a:cubicBezTo>
                    <a:pt x="401840" y="409766"/>
                    <a:pt x="237269" y="499725"/>
                    <a:pt x="174827" y="503958"/>
                  </a:cubicBezTo>
                  <a:cubicBezTo>
                    <a:pt x="112385" y="508191"/>
                    <a:pt x="125614" y="432520"/>
                    <a:pt x="101802" y="396008"/>
                  </a:cubicBezTo>
                  <a:cubicBezTo>
                    <a:pt x="77990" y="359496"/>
                    <a:pt x="42535" y="299700"/>
                    <a:pt x="31952" y="284883"/>
                  </a:cubicBezTo>
                  <a:cubicBezTo>
                    <a:pt x="21369" y="270066"/>
                    <a:pt x="37773" y="317691"/>
                    <a:pt x="38302" y="307108"/>
                  </a:cubicBezTo>
                  <a:cubicBezTo>
                    <a:pt x="38831" y="296525"/>
                    <a:pt x="-43719" y="249429"/>
                    <a:pt x="31952" y="199158"/>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2" name="フリーフォーム 651">
              <a:extLst>
                <a:ext uri="{FF2B5EF4-FFF2-40B4-BE49-F238E27FC236}">
                  <a16:creationId xmlns:a16="http://schemas.microsoft.com/office/drawing/2014/main" id="{B9D6E79D-F943-0D6D-C155-2875D5030317}"/>
                </a:ext>
              </a:extLst>
            </p:cNvPr>
            <p:cNvSpPr/>
            <p:nvPr/>
          </p:nvSpPr>
          <p:spPr>
            <a:xfrm>
              <a:off x="4521200" y="6603957"/>
              <a:ext cx="173331" cy="101643"/>
            </a:xfrm>
            <a:custGeom>
              <a:avLst/>
              <a:gdLst>
                <a:gd name="connsiteX0" fmla="*/ 0 w 173331"/>
                <a:gd name="connsiteY0" fmla="*/ 63543 h 101643"/>
                <a:gd name="connsiteX1" fmla="*/ 82550 w 173331"/>
                <a:gd name="connsiteY1" fmla="*/ 31793 h 101643"/>
                <a:gd name="connsiteX2" fmla="*/ 114300 w 173331"/>
                <a:gd name="connsiteY2" fmla="*/ 43 h 101643"/>
                <a:gd name="connsiteX3" fmla="*/ 158750 w 173331"/>
                <a:gd name="connsiteY3" fmla="*/ 25443 h 101643"/>
                <a:gd name="connsiteX4" fmla="*/ 165100 w 173331"/>
                <a:gd name="connsiteY4" fmla="*/ 47668 h 101643"/>
                <a:gd name="connsiteX5" fmla="*/ 50800 w 173331"/>
                <a:gd name="connsiteY5" fmla="*/ 101643 h 10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331" h="101643">
                  <a:moveTo>
                    <a:pt x="0" y="63543"/>
                  </a:moveTo>
                  <a:cubicBezTo>
                    <a:pt x="31750" y="52959"/>
                    <a:pt x="63500" y="42376"/>
                    <a:pt x="82550" y="31793"/>
                  </a:cubicBezTo>
                  <a:cubicBezTo>
                    <a:pt x="101600" y="21210"/>
                    <a:pt x="101600" y="1101"/>
                    <a:pt x="114300" y="43"/>
                  </a:cubicBezTo>
                  <a:cubicBezTo>
                    <a:pt x="127000" y="-1015"/>
                    <a:pt x="150283" y="17505"/>
                    <a:pt x="158750" y="25443"/>
                  </a:cubicBezTo>
                  <a:cubicBezTo>
                    <a:pt x="167217" y="33380"/>
                    <a:pt x="183092" y="34968"/>
                    <a:pt x="165100" y="47668"/>
                  </a:cubicBezTo>
                  <a:cubicBezTo>
                    <a:pt x="147108" y="60368"/>
                    <a:pt x="98954" y="81005"/>
                    <a:pt x="50800" y="10164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3" name="フリーフォーム 652">
              <a:extLst>
                <a:ext uri="{FF2B5EF4-FFF2-40B4-BE49-F238E27FC236}">
                  <a16:creationId xmlns:a16="http://schemas.microsoft.com/office/drawing/2014/main" id="{8F6C2D4A-C705-222C-DC63-A6DFDCCFA2BC}"/>
                </a:ext>
              </a:extLst>
            </p:cNvPr>
            <p:cNvSpPr/>
            <p:nvPr/>
          </p:nvSpPr>
          <p:spPr>
            <a:xfrm>
              <a:off x="4552950" y="6683375"/>
              <a:ext cx="57150" cy="206375"/>
            </a:xfrm>
            <a:custGeom>
              <a:avLst/>
              <a:gdLst>
                <a:gd name="connsiteX0" fmla="*/ 0 w 57150"/>
                <a:gd name="connsiteY0" fmla="*/ 0 h 206375"/>
                <a:gd name="connsiteX1" fmla="*/ 41275 w 57150"/>
                <a:gd name="connsiteY1" fmla="*/ 66675 h 206375"/>
                <a:gd name="connsiteX2" fmla="*/ 57150 w 57150"/>
                <a:gd name="connsiteY2" fmla="*/ 206375 h 206375"/>
              </a:gdLst>
              <a:ahLst/>
              <a:cxnLst>
                <a:cxn ang="0">
                  <a:pos x="connsiteX0" y="connsiteY0"/>
                </a:cxn>
                <a:cxn ang="0">
                  <a:pos x="connsiteX1" y="connsiteY1"/>
                </a:cxn>
                <a:cxn ang="0">
                  <a:pos x="connsiteX2" y="connsiteY2"/>
                </a:cxn>
              </a:cxnLst>
              <a:rect l="l" t="t" r="r" b="b"/>
              <a:pathLst>
                <a:path w="57150" h="206375">
                  <a:moveTo>
                    <a:pt x="0" y="0"/>
                  </a:moveTo>
                  <a:cubicBezTo>
                    <a:pt x="15875" y="16139"/>
                    <a:pt x="31750" y="32279"/>
                    <a:pt x="41275" y="66675"/>
                  </a:cubicBezTo>
                  <a:cubicBezTo>
                    <a:pt x="50800" y="101071"/>
                    <a:pt x="53975" y="153723"/>
                    <a:pt x="57150" y="2063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4" name="フリーフォーム 653">
              <a:extLst>
                <a:ext uri="{FF2B5EF4-FFF2-40B4-BE49-F238E27FC236}">
                  <a16:creationId xmlns:a16="http://schemas.microsoft.com/office/drawing/2014/main" id="{C467987A-B983-6F8F-F2DF-55B009D801F2}"/>
                </a:ext>
              </a:extLst>
            </p:cNvPr>
            <p:cNvSpPr/>
            <p:nvPr/>
          </p:nvSpPr>
          <p:spPr>
            <a:xfrm>
              <a:off x="4638675" y="6718300"/>
              <a:ext cx="24363" cy="142875"/>
            </a:xfrm>
            <a:custGeom>
              <a:avLst/>
              <a:gdLst>
                <a:gd name="connsiteX0" fmla="*/ 0 w 24363"/>
                <a:gd name="connsiteY0" fmla="*/ 0 h 142875"/>
                <a:gd name="connsiteX1" fmla="*/ 22225 w 24363"/>
                <a:gd name="connsiteY1" fmla="*/ 57150 h 142875"/>
                <a:gd name="connsiteX2" fmla="*/ 22225 w 24363"/>
                <a:gd name="connsiteY2" fmla="*/ 142875 h 142875"/>
              </a:gdLst>
              <a:ahLst/>
              <a:cxnLst>
                <a:cxn ang="0">
                  <a:pos x="connsiteX0" y="connsiteY0"/>
                </a:cxn>
                <a:cxn ang="0">
                  <a:pos x="connsiteX1" y="connsiteY1"/>
                </a:cxn>
                <a:cxn ang="0">
                  <a:pos x="connsiteX2" y="connsiteY2"/>
                </a:cxn>
              </a:cxnLst>
              <a:rect l="l" t="t" r="r" b="b"/>
              <a:pathLst>
                <a:path w="24363" h="142875">
                  <a:moveTo>
                    <a:pt x="0" y="0"/>
                  </a:moveTo>
                  <a:cubicBezTo>
                    <a:pt x="9260" y="16669"/>
                    <a:pt x="18521" y="33338"/>
                    <a:pt x="22225" y="57150"/>
                  </a:cubicBezTo>
                  <a:cubicBezTo>
                    <a:pt x="25929" y="80963"/>
                    <a:pt x="24077" y="111919"/>
                    <a:pt x="22225" y="142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5" name="フリーフォーム 654">
              <a:extLst>
                <a:ext uri="{FF2B5EF4-FFF2-40B4-BE49-F238E27FC236}">
                  <a16:creationId xmlns:a16="http://schemas.microsoft.com/office/drawing/2014/main" id="{4C85851F-70FC-5046-1240-B2C5C6BEFC91}"/>
                </a:ext>
              </a:extLst>
            </p:cNvPr>
            <p:cNvSpPr/>
            <p:nvPr/>
          </p:nvSpPr>
          <p:spPr>
            <a:xfrm>
              <a:off x="4635500" y="6753987"/>
              <a:ext cx="127478" cy="78685"/>
            </a:xfrm>
            <a:custGeom>
              <a:avLst/>
              <a:gdLst>
                <a:gd name="connsiteX0" fmla="*/ 0 w 127478"/>
                <a:gd name="connsiteY0" fmla="*/ 24638 h 78685"/>
                <a:gd name="connsiteX1" fmla="*/ 79375 w 127478"/>
                <a:gd name="connsiteY1" fmla="*/ 2413 h 78685"/>
                <a:gd name="connsiteX2" fmla="*/ 79375 w 127478"/>
                <a:gd name="connsiteY2" fmla="*/ 75438 h 78685"/>
                <a:gd name="connsiteX3" fmla="*/ 120650 w 127478"/>
                <a:gd name="connsiteY3" fmla="*/ 62738 h 78685"/>
                <a:gd name="connsiteX4" fmla="*/ 127000 w 127478"/>
                <a:gd name="connsiteY4" fmla="*/ 34163 h 78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478" h="78685">
                  <a:moveTo>
                    <a:pt x="0" y="24638"/>
                  </a:moveTo>
                  <a:cubicBezTo>
                    <a:pt x="33073" y="9292"/>
                    <a:pt x="66146" y="-6054"/>
                    <a:pt x="79375" y="2413"/>
                  </a:cubicBezTo>
                  <a:cubicBezTo>
                    <a:pt x="92604" y="10880"/>
                    <a:pt x="72496" y="65384"/>
                    <a:pt x="79375" y="75438"/>
                  </a:cubicBezTo>
                  <a:cubicBezTo>
                    <a:pt x="86254" y="85492"/>
                    <a:pt x="112712" y="69617"/>
                    <a:pt x="120650" y="62738"/>
                  </a:cubicBezTo>
                  <a:cubicBezTo>
                    <a:pt x="128588" y="55859"/>
                    <a:pt x="127794" y="45011"/>
                    <a:pt x="127000" y="34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6" name="フリーフォーム 655">
              <a:extLst>
                <a:ext uri="{FF2B5EF4-FFF2-40B4-BE49-F238E27FC236}">
                  <a16:creationId xmlns:a16="http://schemas.microsoft.com/office/drawing/2014/main" id="{D85952F0-AF1B-DE2E-FC7E-0613A841544A}"/>
                </a:ext>
              </a:extLst>
            </p:cNvPr>
            <p:cNvSpPr/>
            <p:nvPr/>
          </p:nvSpPr>
          <p:spPr>
            <a:xfrm>
              <a:off x="4772025" y="6524625"/>
              <a:ext cx="85725" cy="63500"/>
            </a:xfrm>
            <a:custGeom>
              <a:avLst/>
              <a:gdLst>
                <a:gd name="connsiteX0" fmla="*/ 85725 w 85725"/>
                <a:gd name="connsiteY0" fmla="*/ 0 h 63500"/>
                <a:gd name="connsiteX1" fmla="*/ 25400 w 85725"/>
                <a:gd name="connsiteY1" fmla="*/ 41275 h 63500"/>
                <a:gd name="connsiteX2" fmla="*/ 0 w 85725"/>
                <a:gd name="connsiteY2" fmla="*/ 63500 h 63500"/>
              </a:gdLst>
              <a:ahLst/>
              <a:cxnLst>
                <a:cxn ang="0">
                  <a:pos x="connsiteX0" y="connsiteY0"/>
                </a:cxn>
                <a:cxn ang="0">
                  <a:pos x="connsiteX1" y="connsiteY1"/>
                </a:cxn>
                <a:cxn ang="0">
                  <a:pos x="connsiteX2" y="connsiteY2"/>
                </a:cxn>
              </a:cxnLst>
              <a:rect l="l" t="t" r="r" b="b"/>
              <a:pathLst>
                <a:path w="85725" h="63500">
                  <a:moveTo>
                    <a:pt x="85725" y="0"/>
                  </a:moveTo>
                  <a:cubicBezTo>
                    <a:pt x="62706" y="15346"/>
                    <a:pt x="39687" y="30692"/>
                    <a:pt x="25400" y="41275"/>
                  </a:cubicBezTo>
                  <a:cubicBezTo>
                    <a:pt x="11112" y="51858"/>
                    <a:pt x="5556" y="57679"/>
                    <a:pt x="0" y="635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7" name="フリーフォーム 656">
              <a:extLst>
                <a:ext uri="{FF2B5EF4-FFF2-40B4-BE49-F238E27FC236}">
                  <a16:creationId xmlns:a16="http://schemas.microsoft.com/office/drawing/2014/main" id="{ED5DC1C0-E901-ABB0-B315-B81123E27C4E}"/>
                </a:ext>
              </a:extLst>
            </p:cNvPr>
            <p:cNvSpPr/>
            <p:nvPr/>
          </p:nvSpPr>
          <p:spPr>
            <a:xfrm>
              <a:off x="4772025" y="6543675"/>
              <a:ext cx="152400" cy="127000"/>
            </a:xfrm>
            <a:custGeom>
              <a:avLst/>
              <a:gdLst>
                <a:gd name="connsiteX0" fmla="*/ 0 w 152400"/>
                <a:gd name="connsiteY0" fmla="*/ 127000 h 127000"/>
                <a:gd name="connsiteX1" fmla="*/ 95250 w 152400"/>
                <a:gd name="connsiteY1" fmla="*/ 98425 h 127000"/>
                <a:gd name="connsiteX2" fmla="*/ 152400 w 152400"/>
                <a:gd name="connsiteY2" fmla="*/ 0 h 127000"/>
              </a:gdLst>
              <a:ahLst/>
              <a:cxnLst>
                <a:cxn ang="0">
                  <a:pos x="connsiteX0" y="connsiteY0"/>
                </a:cxn>
                <a:cxn ang="0">
                  <a:pos x="connsiteX1" y="connsiteY1"/>
                </a:cxn>
                <a:cxn ang="0">
                  <a:pos x="connsiteX2" y="connsiteY2"/>
                </a:cxn>
              </a:cxnLst>
              <a:rect l="l" t="t" r="r" b="b"/>
              <a:pathLst>
                <a:path w="152400" h="127000">
                  <a:moveTo>
                    <a:pt x="0" y="127000"/>
                  </a:moveTo>
                  <a:cubicBezTo>
                    <a:pt x="34925" y="123296"/>
                    <a:pt x="69850" y="119592"/>
                    <a:pt x="95250" y="98425"/>
                  </a:cubicBezTo>
                  <a:cubicBezTo>
                    <a:pt x="120650" y="77258"/>
                    <a:pt x="136525" y="38629"/>
                    <a:pt x="152400"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8" name="フリーフォーム 657">
              <a:extLst>
                <a:ext uri="{FF2B5EF4-FFF2-40B4-BE49-F238E27FC236}">
                  <a16:creationId xmlns:a16="http://schemas.microsoft.com/office/drawing/2014/main" id="{A5BDEE1A-D573-C68C-1AA2-87D42AAD87EE}"/>
                </a:ext>
              </a:extLst>
            </p:cNvPr>
            <p:cNvSpPr/>
            <p:nvPr/>
          </p:nvSpPr>
          <p:spPr>
            <a:xfrm>
              <a:off x="4791075" y="6623050"/>
              <a:ext cx="149225" cy="100935"/>
            </a:xfrm>
            <a:custGeom>
              <a:avLst/>
              <a:gdLst>
                <a:gd name="connsiteX0" fmla="*/ 0 w 149225"/>
                <a:gd name="connsiteY0" fmla="*/ 92075 h 100935"/>
                <a:gd name="connsiteX1" fmla="*/ 57150 w 149225"/>
                <a:gd name="connsiteY1" fmla="*/ 92075 h 100935"/>
                <a:gd name="connsiteX2" fmla="*/ 149225 w 149225"/>
                <a:gd name="connsiteY2" fmla="*/ 0 h 100935"/>
              </a:gdLst>
              <a:ahLst/>
              <a:cxnLst>
                <a:cxn ang="0">
                  <a:pos x="connsiteX0" y="connsiteY0"/>
                </a:cxn>
                <a:cxn ang="0">
                  <a:pos x="connsiteX1" y="connsiteY1"/>
                </a:cxn>
                <a:cxn ang="0">
                  <a:pos x="connsiteX2" y="connsiteY2"/>
                </a:cxn>
              </a:cxnLst>
              <a:rect l="l" t="t" r="r" b="b"/>
              <a:pathLst>
                <a:path w="149225" h="100935">
                  <a:moveTo>
                    <a:pt x="0" y="92075"/>
                  </a:moveTo>
                  <a:cubicBezTo>
                    <a:pt x="16139" y="99748"/>
                    <a:pt x="32279" y="107421"/>
                    <a:pt x="57150" y="92075"/>
                  </a:cubicBezTo>
                  <a:cubicBezTo>
                    <a:pt x="82021" y="76729"/>
                    <a:pt x="115623" y="38364"/>
                    <a:pt x="149225"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9" name="フリーフォーム 658">
              <a:extLst>
                <a:ext uri="{FF2B5EF4-FFF2-40B4-BE49-F238E27FC236}">
                  <a16:creationId xmlns:a16="http://schemas.microsoft.com/office/drawing/2014/main" id="{A59D5ED8-0A3B-5195-A8E8-919C529FBC08}"/>
                </a:ext>
              </a:extLst>
            </p:cNvPr>
            <p:cNvSpPr/>
            <p:nvPr/>
          </p:nvSpPr>
          <p:spPr>
            <a:xfrm>
              <a:off x="4835525" y="6594475"/>
              <a:ext cx="80371" cy="181680"/>
            </a:xfrm>
            <a:custGeom>
              <a:avLst/>
              <a:gdLst>
                <a:gd name="connsiteX0" fmla="*/ 0 w 80371"/>
                <a:gd name="connsiteY0" fmla="*/ 0 h 181680"/>
                <a:gd name="connsiteX1" fmla="*/ 69850 w 80371"/>
                <a:gd name="connsiteY1" fmla="*/ 130175 h 181680"/>
                <a:gd name="connsiteX2" fmla="*/ 76200 w 80371"/>
                <a:gd name="connsiteY2" fmla="*/ 174625 h 181680"/>
                <a:gd name="connsiteX3" fmla="*/ 31750 w 80371"/>
                <a:gd name="connsiteY3" fmla="*/ 180975 h 181680"/>
              </a:gdLst>
              <a:ahLst/>
              <a:cxnLst>
                <a:cxn ang="0">
                  <a:pos x="connsiteX0" y="connsiteY0"/>
                </a:cxn>
                <a:cxn ang="0">
                  <a:pos x="connsiteX1" y="connsiteY1"/>
                </a:cxn>
                <a:cxn ang="0">
                  <a:pos x="connsiteX2" y="connsiteY2"/>
                </a:cxn>
                <a:cxn ang="0">
                  <a:pos x="connsiteX3" y="connsiteY3"/>
                </a:cxn>
              </a:cxnLst>
              <a:rect l="l" t="t" r="r" b="b"/>
              <a:pathLst>
                <a:path w="80371" h="181680">
                  <a:moveTo>
                    <a:pt x="0" y="0"/>
                  </a:moveTo>
                  <a:cubicBezTo>
                    <a:pt x="28575" y="50535"/>
                    <a:pt x="57150" y="101071"/>
                    <a:pt x="69850" y="130175"/>
                  </a:cubicBezTo>
                  <a:cubicBezTo>
                    <a:pt x="82550" y="159279"/>
                    <a:pt x="82550" y="166158"/>
                    <a:pt x="76200" y="174625"/>
                  </a:cubicBezTo>
                  <a:cubicBezTo>
                    <a:pt x="69850" y="183092"/>
                    <a:pt x="50800" y="182033"/>
                    <a:pt x="31750" y="1809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0" name="フリーフォーム 659">
              <a:extLst>
                <a:ext uri="{FF2B5EF4-FFF2-40B4-BE49-F238E27FC236}">
                  <a16:creationId xmlns:a16="http://schemas.microsoft.com/office/drawing/2014/main" id="{08C903AC-0257-CCD5-412A-9592467E262B}"/>
                </a:ext>
              </a:extLst>
            </p:cNvPr>
            <p:cNvSpPr/>
            <p:nvPr/>
          </p:nvSpPr>
          <p:spPr>
            <a:xfrm>
              <a:off x="4940709" y="8098530"/>
              <a:ext cx="216723" cy="198170"/>
            </a:xfrm>
            <a:custGeom>
              <a:avLst/>
              <a:gdLst>
                <a:gd name="connsiteX0" fmla="*/ 13003 w 216723"/>
                <a:gd name="connsiteY0" fmla="*/ 12308 h 198170"/>
                <a:gd name="connsiteX1" fmla="*/ 206678 w 216723"/>
                <a:gd name="connsiteY1" fmla="*/ 2783 h 198170"/>
                <a:gd name="connsiteX2" fmla="*/ 187628 w 216723"/>
                <a:gd name="connsiteY2" fmla="*/ 25008 h 198170"/>
                <a:gd name="connsiteX3" fmla="*/ 174928 w 216723"/>
                <a:gd name="connsiteY3" fmla="*/ 123433 h 198170"/>
                <a:gd name="connsiteX4" fmla="*/ 178103 w 216723"/>
                <a:gd name="connsiteY4" fmla="*/ 164708 h 198170"/>
                <a:gd name="connsiteX5" fmla="*/ 73328 w 216723"/>
                <a:gd name="connsiteY5" fmla="*/ 174233 h 198170"/>
                <a:gd name="connsiteX6" fmla="*/ 38403 w 216723"/>
                <a:gd name="connsiteY6" fmla="*/ 196458 h 198170"/>
                <a:gd name="connsiteX7" fmla="*/ 19353 w 216723"/>
                <a:gd name="connsiteY7" fmla="*/ 123433 h 198170"/>
                <a:gd name="connsiteX8" fmla="*/ 13003 w 216723"/>
                <a:gd name="connsiteY8" fmla="*/ 12308 h 198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23" h="198170">
                  <a:moveTo>
                    <a:pt x="13003" y="12308"/>
                  </a:moveTo>
                  <a:cubicBezTo>
                    <a:pt x="44224" y="-7800"/>
                    <a:pt x="206678" y="2783"/>
                    <a:pt x="206678" y="2783"/>
                  </a:cubicBezTo>
                  <a:cubicBezTo>
                    <a:pt x="235782" y="4900"/>
                    <a:pt x="192920" y="4900"/>
                    <a:pt x="187628" y="25008"/>
                  </a:cubicBezTo>
                  <a:cubicBezTo>
                    <a:pt x="182336" y="45116"/>
                    <a:pt x="176516" y="100150"/>
                    <a:pt x="174928" y="123433"/>
                  </a:cubicBezTo>
                  <a:cubicBezTo>
                    <a:pt x="173341" y="146716"/>
                    <a:pt x="195036" y="156241"/>
                    <a:pt x="178103" y="164708"/>
                  </a:cubicBezTo>
                  <a:cubicBezTo>
                    <a:pt x="161170" y="173175"/>
                    <a:pt x="96611" y="168941"/>
                    <a:pt x="73328" y="174233"/>
                  </a:cubicBezTo>
                  <a:cubicBezTo>
                    <a:pt x="50045" y="179525"/>
                    <a:pt x="47399" y="204925"/>
                    <a:pt x="38403" y="196458"/>
                  </a:cubicBezTo>
                  <a:cubicBezTo>
                    <a:pt x="29407" y="187991"/>
                    <a:pt x="22528" y="149891"/>
                    <a:pt x="19353" y="123433"/>
                  </a:cubicBezTo>
                  <a:cubicBezTo>
                    <a:pt x="16178" y="96975"/>
                    <a:pt x="-18218" y="32416"/>
                    <a:pt x="13003" y="12308"/>
                  </a:cubicBezTo>
                  <a:close/>
                </a:path>
              </a:pathLst>
            </a:custGeom>
            <a:solidFill>
              <a:schemeClr val="bg2">
                <a:lumMod val="2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1" name="フリーフォーム 660">
              <a:extLst>
                <a:ext uri="{FF2B5EF4-FFF2-40B4-BE49-F238E27FC236}">
                  <a16:creationId xmlns:a16="http://schemas.microsoft.com/office/drawing/2014/main" id="{6E4CA0D1-7CCD-C6DB-A58E-E6FEA2B8A9C0}"/>
                </a:ext>
              </a:extLst>
            </p:cNvPr>
            <p:cNvSpPr/>
            <p:nvPr/>
          </p:nvSpPr>
          <p:spPr>
            <a:xfrm>
              <a:off x="3654425" y="11757025"/>
              <a:ext cx="279400" cy="85725"/>
            </a:xfrm>
            <a:custGeom>
              <a:avLst/>
              <a:gdLst>
                <a:gd name="connsiteX0" fmla="*/ 0 w 279400"/>
                <a:gd name="connsiteY0" fmla="*/ 85725 h 85725"/>
                <a:gd name="connsiteX1" fmla="*/ 279400 w 279400"/>
                <a:gd name="connsiteY1" fmla="*/ 0 h 85725"/>
              </a:gdLst>
              <a:ahLst/>
              <a:cxnLst>
                <a:cxn ang="0">
                  <a:pos x="connsiteX0" y="connsiteY0"/>
                </a:cxn>
                <a:cxn ang="0">
                  <a:pos x="connsiteX1" y="connsiteY1"/>
                </a:cxn>
              </a:cxnLst>
              <a:rect l="l" t="t" r="r" b="b"/>
              <a:pathLst>
                <a:path w="279400" h="85725">
                  <a:moveTo>
                    <a:pt x="0" y="85725"/>
                  </a:moveTo>
                  <a:lnTo>
                    <a:pt x="279400" y="0"/>
                  </a:ln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2" name="フリーフォーム 661">
              <a:extLst>
                <a:ext uri="{FF2B5EF4-FFF2-40B4-BE49-F238E27FC236}">
                  <a16:creationId xmlns:a16="http://schemas.microsoft.com/office/drawing/2014/main" id="{E3868DBE-1CD6-360A-E814-D49E4A11F90C}"/>
                </a:ext>
              </a:extLst>
            </p:cNvPr>
            <p:cNvSpPr/>
            <p:nvPr/>
          </p:nvSpPr>
          <p:spPr>
            <a:xfrm>
              <a:off x="4292600" y="11623675"/>
              <a:ext cx="400104" cy="187325"/>
            </a:xfrm>
            <a:custGeom>
              <a:avLst/>
              <a:gdLst>
                <a:gd name="connsiteX0" fmla="*/ 292100 w 400104"/>
                <a:gd name="connsiteY0" fmla="*/ 0 h 187325"/>
                <a:gd name="connsiteX1" fmla="*/ 400050 w 400104"/>
                <a:gd name="connsiteY1" fmla="*/ 111125 h 187325"/>
                <a:gd name="connsiteX2" fmla="*/ 301625 w 400104"/>
                <a:gd name="connsiteY2" fmla="*/ 158750 h 187325"/>
                <a:gd name="connsiteX3" fmla="*/ 0 w 400104"/>
                <a:gd name="connsiteY3" fmla="*/ 187325 h 187325"/>
              </a:gdLst>
              <a:ahLst/>
              <a:cxnLst>
                <a:cxn ang="0">
                  <a:pos x="connsiteX0" y="connsiteY0"/>
                </a:cxn>
                <a:cxn ang="0">
                  <a:pos x="connsiteX1" y="connsiteY1"/>
                </a:cxn>
                <a:cxn ang="0">
                  <a:pos x="connsiteX2" y="connsiteY2"/>
                </a:cxn>
                <a:cxn ang="0">
                  <a:pos x="connsiteX3" y="connsiteY3"/>
                </a:cxn>
              </a:cxnLst>
              <a:rect l="l" t="t" r="r" b="b"/>
              <a:pathLst>
                <a:path w="400104" h="187325">
                  <a:moveTo>
                    <a:pt x="292100" y="0"/>
                  </a:moveTo>
                  <a:cubicBezTo>
                    <a:pt x="345281" y="42333"/>
                    <a:pt x="398463" y="84667"/>
                    <a:pt x="400050" y="111125"/>
                  </a:cubicBezTo>
                  <a:cubicBezTo>
                    <a:pt x="401638" y="137583"/>
                    <a:pt x="368300" y="146050"/>
                    <a:pt x="301625" y="158750"/>
                  </a:cubicBezTo>
                  <a:cubicBezTo>
                    <a:pt x="234950" y="171450"/>
                    <a:pt x="117475" y="179387"/>
                    <a:pt x="0" y="1873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3" name="フリーフォーム 662">
              <a:extLst>
                <a:ext uri="{FF2B5EF4-FFF2-40B4-BE49-F238E27FC236}">
                  <a16:creationId xmlns:a16="http://schemas.microsoft.com/office/drawing/2014/main" id="{AE49E9A8-6D5F-5FA1-0FBE-30E7502D5CCF}"/>
                </a:ext>
              </a:extLst>
            </p:cNvPr>
            <p:cNvSpPr/>
            <p:nvPr/>
          </p:nvSpPr>
          <p:spPr>
            <a:xfrm>
              <a:off x="5641975" y="11642725"/>
              <a:ext cx="479425" cy="209550"/>
            </a:xfrm>
            <a:custGeom>
              <a:avLst/>
              <a:gdLst>
                <a:gd name="connsiteX0" fmla="*/ 0 w 479425"/>
                <a:gd name="connsiteY0" fmla="*/ 0 h 209550"/>
                <a:gd name="connsiteX1" fmla="*/ 282575 w 479425"/>
                <a:gd name="connsiteY1" fmla="*/ 85725 h 209550"/>
                <a:gd name="connsiteX2" fmla="*/ 479425 w 479425"/>
                <a:gd name="connsiteY2" fmla="*/ 209550 h 209550"/>
              </a:gdLst>
              <a:ahLst/>
              <a:cxnLst>
                <a:cxn ang="0">
                  <a:pos x="connsiteX0" y="connsiteY0"/>
                </a:cxn>
                <a:cxn ang="0">
                  <a:pos x="connsiteX1" y="connsiteY1"/>
                </a:cxn>
                <a:cxn ang="0">
                  <a:pos x="connsiteX2" y="connsiteY2"/>
                </a:cxn>
              </a:cxnLst>
              <a:rect l="l" t="t" r="r" b="b"/>
              <a:pathLst>
                <a:path w="479425" h="209550">
                  <a:moveTo>
                    <a:pt x="0" y="0"/>
                  </a:moveTo>
                  <a:cubicBezTo>
                    <a:pt x="101335" y="25400"/>
                    <a:pt x="202671" y="50800"/>
                    <a:pt x="282575" y="85725"/>
                  </a:cubicBezTo>
                  <a:cubicBezTo>
                    <a:pt x="362479" y="120650"/>
                    <a:pt x="420952" y="165100"/>
                    <a:pt x="479425" y="2095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4" name="フリーフォーム 663">
              <a:extLst>
                <a:ext uri="{FF2B5EF4-FFF2-40B4-BE49-F238E27FC236}">
                  <a16:creationId xmlns:a16="http://schemas.microsoft.com/office/drawing/2014/main" id="{06FB7F68-D1E8-6A6F-F1FB-7FF051893E84}"/>
                </a:ext>
              </a:extLst>
            </p:cNvPr>
            <p:cNvSpPr/>
            <p:nvPr/>
          </p:nvSpPr>
          <p:spPr>
            <a:xfrm>
              <a:off x="6153150" y="11630025"/>
              <a:ext cx="375395" cy="285750"/>
            </a:xfrm>
            <a:custGeom>
              <a:avLst/>
              <a:gdLst>
                <a:gd name="connsiteX0" fmla="*/ 0 w 375395"/>
                <a:gd name="connsiteY0" fmla="*/ 0 h 285750"/>
                <a:gd name="connsiteX1" fmla="*/ 263525 w 375395"/>
                <a:gd name="connsiteY1" fmla="*/ 146050 h 285750"/>
                <a:gd name="connsiteX2" fmla="*/ 352425 w 375395"/>
                <a:gd name="connsiteY2" fmla="*/ 228600 h 285750"/>
                <a:gd name="connsiteX3" fmla="*/ 374650 w 375395"/>
                <a:gd name="connsiteY3" fmla="*/ 269875 h 285750"/>
                <a:gd name="connsiteX4" fmla="*/ 333375 w 375395"/>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395" h="285750">
                  <a:moveTo>
                    <a:pt x="0" y="0"/>
                  </a:moveTo>
                  <a:cubicBezTo>
                    <a:pt x="102393" y="53975"/>
                    <a:pt x="204787" y="107950"/>
                    <a:pt x="263525" y="146050"/>
                  </a:cubicBezTo>
                  <a:cubicBezTo>
                    <a:pt x="322263" y="184150"/>
                    <a:pt x="333904" y="207963"/>
                    <a:pt x="352425" y="228600"/>
                  </a:cubicBezTo>
                  <a:cubicBezTo>
                    <a:pt x="370946" y="249237"/>
                    <a:pt x="377825" y="260350"/>
                    <a:pt x="374650" y="269875"/>
                  </a:cubicBezTo>
                  <a:cubicBezTo>
                    <a:pt x="371475" y="279400"/>
                    <a:pt x="352425" y="282575"/>
                    <a:pt x="333375" y="2857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5" name="フリーフォーム 664">
              <a:extLst>
                <a:ext uri="{FF2B5EF4-FFF2-40B4-BE49-F238E27FC236}">
                  <a16:creationId xmlns:a16="http://schemas.microsoft.com/office/drawing/2014/main" id="{6F92D935-B7FF-2B97-4388-BE179C537627}"/>
                </a:ext>
              </a:extLst>
            </p:cNvPr>
            <p:cNvSpPr/>
            <p:nvPr/>
          </p:nvSpPr>
          <p:spPr>
            <a:xfrm>
              <a:off x="7559336" y="6647073"/>
              <a:ext cx="629133" cy="680886"/>
            </a:xfrm>
            <a:custGeom>
              <a:avLst/>
              <a:gdLst>
                <a:gd name="connsiteX0" fmla="*/ 184489 w 629133"/>
                <a:gd name="connsiteY0" fmla="*/ 172827 h 680886"/>
                <a:gd name="connsiteX1" fmla="*/ 489289 w 629133"/>
                <a:gd name="connsiteY1" fmla="*/ 166477 h 680886"/>
                <a:gd name="connsiteX2" fmla="*/ 625814 w 629133"/>
                <a:gd name="connsiteY2" fmla="*/ 283952 h 680886"/>
                <a:gd name="connsiteX3" fmla="*/ 362289 w 629133"/>
                <a:gd name="connsiteY3" fmla="*/ 664952 h 680886"/>
                <a:gd name="connsiteX4" fmla="*/ 263864 w 629133"/>
                <a:gd name="connsiteY4" fmla="*/ 512552 h 680886"/>
                <a:gd name="connsiteX5" fmla="*/ 54314 w 629133"/>
                <a:gd name="connsiteY5" fmla="*/ 680827 h 680886"/>
                <a:gd name="connsiteX6" fmla="*/ 70189 w 629133"/>
                <a:gd name="connsiteY6" fmla="*/ 490327 h 680886"/>
                <a:gd name="connsiteX7" fmla="*/ 155914 w 629133"/>
                <a:gd name="connsiteY7" fmla="*/ 328402 h 680886"/>
                <a:gd name="connsiteX8" fmla="*/ 339 w 629133"/>
                <a:gd name="connsiteY8" fmla="*/ 210927 h 680886"/>
                <a:gd name="connsiteX9" fmla="*/ 206714 w 629133"/>
                <a:gd name="connsiteY9" fmla="*/ 83927 h 680886"/>
                <a:gd name="connsiteX10" fmla="*/ 346414 w 629133"/>
                <a:gd name="connsiteY10" fmla="*/ 1377 h 680886"/>
                <a:gd name="connsiteX11" fmla="*/ 184489 w 629133"/>
                <a:gd name="connsiteY11" fmla="*/ 172827 h 68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9133" h="680886">
                  <a:moveTo>
                    <a:pt x="184489" y="172827"/>
                  </a:moveTo>
                  <a:cubicBezTo>
                    <a:pt x="208301" y="200344"/>
                    <a:pt x="415735" y="147956"/>
                    <a:pt x="489289" y="166477"/>
                  </a:cubicBezTo>
                  <a:cubicBezTo>
                    <a:pt x="562843" y="184998"/>
                    <a:pt x="646981" y="200873"/>
                    <a:pt x="625814" y="283952"/>
                  </a:cubicBezTo>
                  <a:cubicBezTo>
                    <a:pt x="604647" y="367031"/>
                    <a:pt x="422614" y="626852"/>
                    <a:pt x="362289" y="664952"/>
                  </a:cubicBezTo>
                  <a:cubicBezTo>
                    <a:pt x="301964" y="703052"/>
                    <a:pt x="315193" y="509906"/>
                    <a:pt x="263864" y="512552"/>
                  </a:cubicBezTo>
                  <a:cubicBezTo>
                    <a:pt x="212535" y="515198"/>
                    <a:pt x="86593" y="684531"/>
                    <a:pt x="54314" y="680827"/>
                  </a:cubicBezTo>
                  <a:cubicBezTo>
                    <a:pt x="22035" y="677123"/>
                    <a:pt x="53256" y="549064"/>
                    <a:pt x="70189" y="490327"/>
                  </a:cubicBezTo>
                  <a:cubicBezTo>
                    <a:pt x="87122" y="431590"/>
                    <a:pt x="167556" y="374969"/>
                    <a:pt x="155914" y="328402"/>
                  </a:cubicBezTo>
                  <a:cubicBezTo>
                    <a:pt x="144272" y="281835"/>
                    <a:pt x="-8128" y="251673"/>
                    <a:pt x="339" y="210927"/>
                  </a:cubicBezTo>
                  <a:cubicBezTo>
                    <a:pt x="8806" y="170181"/>
                    <a:pt x="149035" y="118852"/>
                    <a:pt x="206714" y="83927"/>
                  </a:cubicBezTo>
                  <a:cubicBezTo>
                    <a:pt x="264393" y="49002"/>
                    <a:pt x="345885" y="-9735"/>
                    <a:pt x="346414" y="1377"/>
                  </a:cubicBezTo>
                  <a:cubicBezTo>
                    <a:pt x="346943" y="12489"/>
                    <a:pt x="160677" y="145310"/>
                    <a:pt x="184489" y="17282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6" name="フリーフォーム 665">
              <a:extLst>
                <a:ext uri="{FF2B5EF4-FFF2-40B4-BE49-F238E27FC236}">
                  <a16:creationId xmlns:a16="http://schemas.microsoft.com/office/drawing/2014/main" id="{C022C104-BF87-E410-E022-10956A7903C7}"/>
                </a:ext>
              </a:extLst>
            </p:cNvPr>
            <p:cNvSpPr/>
            <p:nvPr/>
          </p:nvSpPr>
          <p:spPr>
            <a:xfrm>
              <a:off x="1793041" y="3868850"/>
              <a:ext cx="314866" cy="757422"/>
            </a:xfrm>
            <a:custGeom>
              <a:avLst/>
              <a:gdLst>
                <a:gd name="connsiteX0" fmla="*/ 216734 w 314866"/>
                <a:gd name="connsiteY0" fmla="*/ 23700 h 757422"/>
                <a:gd name="connsiteX1" fmla="*/ 311984 w 314866"/>
                <a:gd name="connsiteY1" fmla="*/ 160225 h 757422"/>
                <a:gd name="connsiteX2" fmla="*/ 216734 w 314866"/>
                <a:gd name="connsiteY2" fmla="*/ 433275 h 757422"/>
                <a:gd name="connsiteX3" fmla="*/ 308809 w 314866"/>
                <a:gd name="connsiteY3" fmla="*/ 420575 h 757422"/>
                <a:gd name="connsiteX4" fmla="*/ 7184 w 314866"/>
                <a:gd name="connsiteY4" fmla="*/ 753950 h 757422"/>
                <a:gd name="connsiteX5" fmla="*/ 89734 w 314866"/>
                <a:gd name="connsiteY5" fmla="*/ 588850 h 757422"/>
                <a:gd name="connsiteX6" fmla="*/ 35759 w 314866"/>
                <a:gd name="connsiteY6" fmla="*/ 493600 h 757422"/>
                <a:gd name="connsiteX7" fmla="*/ 188159 w 314866"/>
                <a:gd name="connsiteY7" fmla="*/ 239600 h 757422"/>
                <a:gd name="connsiteX8" fmla="*/ 140534 w 314866"/>
                <a:gd name="connsiteY8" fmla="*/ 4650 h 757422"/>
                <a:gd name="connsiteX9" fmla="*/ 216734 w 314866"/>
                <a:gd name="connsiteY9" fmla="*/ 80850 h 757422"/>
                <a:gd name="connsiteX10" fmla="*/ 216734 w 314866"/>
                <a:gd name="connsiteY10" fmla="*/ 23700 h 757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866" h="757422">
                  <a:moveTo>
                    <a:pt x="216734" y="23700"/>
                  </a:moveTo>
                  <a:cubicBezTo>
                    <a:pt x="232609" y="36929"/>
                    <a:pt x="311984" y="91963"/>
                    <a:pt x="311984" y="160225"/>
                  </a:cubicBezTo>
                  <a:cubicBezTo>
                    <a:pt x="311984" y="228487"/>
                    <a:pt x="217263" y="389883"/>
                    <a:pt x="216734" y="433275"/>
                  </a:cubicBezTo>
                  <a:cubicBezTo>
                    <a:pt x="216205" y="476667"/>
                    <a:pt x="343734" y="367129"/>
                    <a:pt x="308809" y="420575"/>
                  </a:cubicBezTo>
                  <a:cubicBezTo>
                    <a:pt x="273884" y="474021"/>
                    <a:pt x="43696" y="725904"/>
                    <a:pt x="7184" y="753950"/>
                  </a:cubicBezTo>
                  <a:cubicBezTo>
                    <a:pt x="-29328" y="781996"/>
                    <a:pt x="84971" y="632242"/>
                    <a:pt x="89734" y="588850"/>
                  </a:cubicBezTo>
                  <a:cubicBezTo>
                    <a:pt x="94496" y="545458"/>
                    <a:pt x="19355" y="551808"/>
                    <a:pt x="35759" y="493600"/>
                  </a:cubicBezTo>
                  <a:cubicBezTo>
                    <a:pt x="52163" y="435392"/>
                    <a:pt x="170696" y="321092"/>
                    <a:pt x="188159" y="239600"/>
                  </a:cubicBezTo>
                  <a:cubicBezTo>
                    <a:pt x="205621" y="158108"/>
                    <a:pt x="135772" y="31108"/>
                    <a:pt x="140534" y="4650"/>
                  </a:cubicBezTo>
                  <a:cubicBezTo>
                    <a:pt x="145296" y="-21808"/>
                    <a:pt x="199801" y="72913"/>
                    <a:pt x="216734" y="80850"/>
                  </a:cubicBezTo>
                  <a:cubicBezTo>
                    <a:pt x="233667" y="88787"/>
                    <a:pt x="200859" y="10471"/>
                    <a:pt x="216734" y="2370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7" name="フリーフォーム 666">
              <a:extLst>
                <a:ext uri="{FF2B5EF4-FFF2-40B4-BE49-F238E27FC236}">
                  <a16:creationId xmlns:a16="http://schemas.microsoft.com/office/drawing/2014/main" id="{02A00583-4683-B670-7DED-783E538017A5}"/>
                </a:ext>
              </a:extLst>
            </p:cNvPr>
            <p:cNvSpPr/>
            <p:nvPr/>
          </p:nvSpPr>
          <p:spPr>
            <a:xfrm>
              <a:off x="1783600" y="4348822"/>
              <a:ext cx="740732" cy="902628"/>
            </a:xfrm>
            <a:custGeom>
              <a:avLst/>
              <a:gdLst>
                <a:gd name="connsiteX0" fmla="*/ 54725 w 740732"/>
                <a:gd name="connsiteY0" fmla="*/ 210478 h 902628"/>
                <a:gd name="connsiteX1" fmla="*/ 457950 w 740732"/>
                <a:gd name="connsiteY1" fmla="*/ 4103 h 902628"/>
                <a:gd name="connsiteX2" fmla="*/ 642100 w 740732"/>
                <a:gd name="connsiteY2" fmla="*/ 70778 h 902628"/>
                <a:gd name="connsiteX3" fmla="*/ 702425 w 740732"/>
                <a:gd name="connsiteY3" fmla="*/ 45378 h 902628"/>
                <a:gd name="connsiteX4" fmla="*/ 711950 w 740732"/>
                <a:gd name="connsiteY4" fmla="*/ 220003 h 902628"/>
                <a:gd name="connsiteX5" fmla="*/ 588125 w 740732"/>
                <a:gd name="connsiteY5" fmla="*/ 340653 h 902628"/>
                <a:gd name="connsiteX6" fmla="*/ 740525 w 740732"/>
                <a:gd name="connsiteY6" fmla="*/ 493053 h 902628"/>
                <a:gd name="connsiteX7" fmla="*/ 610350 w 740732"/>
                <a:gd name="connsiteY7" fmla="*/ 642278 h 902628"/>
                <a:gd name="connsiteX8" fmla="*/ 213475 w 740732"/>
                <a:gd name="connsiteY8" fmla="*/ 902628 h 902628"/>
                <a:gd name="connsiteX9" fmla="*/ 140450 w 740732"/>
                <a:gd name="connsiteY9" fmla="*/ 642278 h 902628"/>
                <a:gd name="connsiteX10" fmla="*/ 750 w 740732"/>
                <a:gd name="connsiteY10" fmla="*/ 588303 h 902628"/>
                <a:gd name="connsiteX11" fmla="*/ 207125 w 740732"/>
                <a:gd name="connsiteY11" fmla="*/ 286678 h 902628"/>
                <a:gd name="connsiteX12" fmla="*/ 22975 w 740732"/>
                <a:gd name="connsiteY12" fmla="*/ 334303 h 902628"/>
                <a:gd name="connsiteX13" fmla="*/ 140450 w 740732"/>
                <a:gd name="connsiteY13" fmla="*/ 251753 h 902628"/>
                <a:gd name="connsiteX14" fmla="*/ 54725 w 740732"/>
                <a:gd name="connsiteY14" fmla="*/ 210478 h 902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0732" h="902628">
                  <a:moveTo>
                    <a:pt x="54725" y="210478"/>
                  </a:moveTo>
                  <a:cubicBezTo>
                    <a:pt x="107642" y="169203"/>
                    <a:pt x="360054" y="27386"/>
                    <a:pt x="457950" y="4103"/>
                  </a:cubicBezTo>
                  <a:cubicBezTo>
                    <a:pt x="555846" y="-19180"/>
                    <a:pt x="601354" y="63899"/>
                    <a:pt x="642100" y="70778"/>
                  </a:cubicBezTo>
                  <a:cubicBezTo>
                    <a:pt x="682846" y="77657"/>
                    <a:pt x="690783" y="20507"/>
                    <a:pt x="702425" y="45378"/>
                  </a:cubicBezTo>
                  <a:cubicBezTo>
                    <a:pt x="714067" y="70249"/>
                    <a:pt x="731000" y="170790"/>
                    <a:pt x="711950" y="220003"/>
                  </a:cubicBezTo>
                  <a:cubicBezTo>
                    <a:pt x="692900" y="269216"/>
                    <a:pt x="583363" y="295145"/>
                    <a:pt x="588125" y="340653"/>
                  </a:cubicBezTo>
                  <a:cubicBezTo>
                    <a:pt x="592887" y="386161"/>
                    <a:pt x="736821" y="442782"/>
                    <a:pt x="740525" y="493053"/>
                  </a:cubicBezTo>
                  <a:cubicBezTo>
                    <a:pt x="744229" y="543324"/>
                    <a:pt x="698192" y="574015"/>
                    <a:pt x="610350" y="642278"/>
                  </a:cubicBezTo>
                  <a:cubicBezTo>
                    <a:pt x="522508" y="710541"/>
                    <a:pt x="291792" y="902628"/>
                    <a:pt x="213475" y="902628"/>
                  </a:cubicBezTo>
                  <a:cubicBezTo>
                    <a:pt x="135158" y="902628"/>
                    <a:pt x="175904" y="694666"/>
                    <a:pt x="140450" y="642278"/>
                  </a:cubicBezTo>
                  <a:cubicBezTo>
                    <a:pt x="104996" y="589890"/>
                    <a:pt x="-10363" y="647570"/>
                    <a:pt x="750" y="588303"/>
                  </a:cubicBezTo>
                  <a:cubicBezTo>
                    <a:pt x="11862" y="529036"/>
                    <a:pt x="203421" y="329011"/>
                    <a:pt x="207125" y="286678"/>
                  </a:cubicBezTo>
                  <a:cubicBezTo>
                    <a:pt x="210829" y="244345"/>
                    <a:pt x="34087" y="340124"/>
                    <a:pt x="22975" y="334303"/>
                  </a:cubicBezTo>
                  <a:cubicBezTo>
                    <a:pt x="11863" y="328482"/>
                    <a:pt x="130925" y="268157"/>
                    <a:pt x="140450" y="251753"/>
                  </a:cubicBezTo>
                  <a:cubicBezTo>
                    <a:pt x="149975" y="235349"/>
                    <a:pt x="1808" y="251753"/>
                    <a:pt x="54725" y="210478"/>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8" name="フリーフォーム 667">
              <a:extLst>
                <a:ext uri="{FF2B5EF4-FFF2-40B4-BE49-F238E27FC236}">
                  <a16:creationId xmlns:a16="http://schemas.microsoft.com/office/drawing/2014/main" id="{2A3E280B-7DA3-3866-1EB2-7E3F537334BA}"/>
                </a:ext>
              </a:extLst>
            </p:cNvPr>
            <p:cNvSpPr/>
            <p:nvPr/>
          </p:nvSpPr>
          <p:spPr>
            <a:xfrm>
              <a:off x="4650268" y="4789459"/>
              <a:ext cx="541330" cy="984726"/>
            </a:xfrm>
            <a:custGeom>
              <a:avLst/>
              <a:gdLst>
                <a:gd name="connsiteX0" fmla="*/ 182989 w 541330"/>
                <a:gd name="connsiteY0" fmla="*/ 265867 h 984726"/>
                <a:gd name="connsiteX1" fmla="*/ 109 w 541330"/>
                <a:gd name="connsiteY1" fmla="*/ 487935 h 984726"/>
                <a:gd name="connsiteX2" fmla="*/ 156863 w 541330"/>
                <a:gd name="connsiteY2" fmla="*/ 827570 h 984726"/>
                <a:gd name="connsiteX3" fmla="*/ 209115 w 541330"/>
                <a:gd name="connsiteY3" fmla="*/ 945135 h 984726"/>
                <a:gd name="connsiteX4" fmla="*/ 535686 w 541330"/>
                <a:gd name="connsiteY4" fmla="*/ 775318 h 984726"/>
                <a:gd name="connsiteX5" fmla="*/ 418121 w 541330"/>
                <a:gd name="connsiteY5" fmla="*/ 984324 h 984726"/>
                <a:gd name="connsiteX6" fmla="*/ 444246 w 541330"/>
                <a:gd name="connsiteY6" fmla="*/ 710004 h 984726"/>
                <a:gd name="connsiteX7" fmla="*/ 483435 w 541330"/>
                <a:gd name="connsiteY7" fmla="*/ 30735 h 984726"/>
                <a:gd name="connsiteX8" fmla="*/ 457309 w 541330"/>
                <a:gd name="connsiteY8" fmla="*/ 135238 h 984726"/>
                <a:gd name="connsiteX9" fmla="*/ 182989 w 541330"/>
                <a:gd name="connsiteY9" fmla="*/ 265867 h 98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1330" h="984726">
                  <a:moveTo>
                    <a:pt x="182989" y="265867"/>
                  </a:moveTo>
                  <a:cubicBezTo>
                    <a:pt x="106789" y="324650"/>
                    <a:pt x="4463" y="394318"/>
                    <a:pt x="109" y="487935"/>
                  </a:cubicBezTo>
                  <a:cubicBezTo>
                    <a:pt x="-4245" y="581552"/>
                    <a:pt x="122029" y="751370"/>
                    <a:pt x="156863" y="827570"/>
                  </a:cubicBezTo>
                  <a:cubicBezTo>
                    <a:pt x="191697" y="903770"/>
                    <a:pt x="145978" y="953844"/>
                    <a:pt x="209115" y="945135"/>
                  </a:cubicBezTo>
                  <a:cubicBezTo>
                    <a:pt x="272252" y="936426"/>
                    <a:pt x="500852" y="768787"/>
                    <a:pt x="535686" y="775318"/>
                  </a:cubicBezTo>
                  <a:cubicBezTo>
                    <a:pt x="570520" y="781849"/>
                    <a:pt x="433361" y="995210"/>
                    <a:pt x="418121" y="984324"/>
                  </a:cubicBezTo>
                  <a:cubicBezTo>
                    <a:pt x="402881" y="973438"/>
                    <a:pt x="433360" y="868935"/>
                    <a:pt x="444246" y="710004"/>
                  </a:cubicBezTo>
                  <a:cubicBezTo>
                    <a:pt x="455132" y="551073"/>
                    <a:pt x="483435" y="30735"/>
                    <a:pt x="483435" y="30735"/>
                  </a:cubicBezTo>
                  <a:cubicBezTo>
                    <a:pt x="485612" y="-65059"/>
                    <a:pt x="507383" y="89518"/>
                    <a:pt x="457309" y="135238"/>
                  </a:cubicBezTo>
                  <a:cubicBezTo>
                    <a:pt x="407235" y="180958"/>
                    <a:pt x="259189" y="207084"/>
                    <a:pt x="182989" y="26586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69" name="グループ化 668">
              <a:extLst>
                <a:ext uri="{FF2B5EF4-FFF2-40B4-BE49-F238E27FC236}">
                  <a16:creationId xmlns:a16="http://schemas.microsoft.com/office/drawing/2014/main" id="{86ADCA6A-D314-95E0-1BB8-9A619BB55998}"/>
                </a:ext>
              </a:extLst>
            </p:cNvPr>
            <p:cNvGrpSpPr/>
            <p:nvPr/>
          </p:nvGrpSpPr>
          <p:grpSpPr>
            <a:xfrm>
              <a:off x="6967803" y="760579"/>
              <a:ext cx="1646657" cy="5515526"/>
              <a:chOff x="7246620" y="731520"/>
              <a:chExt cx="1646657" cy="5515526"/>
            </a:xfrm>
          </p:grpSpPr>
          <p:grpSp>
            <p:nvGrpSpPr>
              <p:cNvPr id="685" name="グループ化 684">
                <a:extLst>
                  <a:ext uri="{FF2B5EF4-FFF2-40B4-BE49-F238E27FC236}">
                    <a16:creationId xmlns:a16="http://schemas.microsoft.com/office/drawing/2014/main" id="{2333F3DA-A06C-14FB-7992-26C45FE3C95D}"/>
                  </a:ext>
                </a:extLst>
              </p:cNvPr>
              <p:cNvGrpSpPr/>
              <p:nvPr/>
            </p:nvGrpSpPr>
            <p:grpSpPr>
              <a:xfrm>
                <a:off x="7246620" y="731520"/>
                <a:ext cx="1037908" cy="1638258"/>
                <a:chOff x="7246620" y="731520"/>
                <a:chExt cx="1037908" cy="1638258"/>
              </a:xfrm>
            </p:grpSpPr>
            <p:sp>
              <p:nvSpPr>
                <p:cNvPr id="709" name="フリーフォーム 708">
                  <a:extLst>
                    <a:ext uri="{FF2B5EF4-FFF2-40B4-BE49-F238E27FC236}">
                      <a16:creationId xmlns:a16="http://schemas.microsoft.com/office/drawing/2014/main" id="{83300AAC-E43B-8D60-D597-DD06C689EDB2}"/>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0" name="フリーフォーム 709">
                  <a:extLst>
                    <a:ext uri="{FF2B5EF4-FFF2-40B4-BE49-F238E27FC236}">
                      <a16:creationId xmlns:a16="http://schemas.microsoft.com/office/drawing/2014/main" id="{D067A3EF-E22D-1F5F-4063-FC50415E5988}"/>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1" name="フリーフォーム 710">
                  <a:extLst>
                    <a:ext uri="{FF2B5EF4-FFF2-40B4-BE49-F238E27FC236}">
                      <a16:creationId xmlns:a16="http://schemas.microsoft.com/office/drawing/2014/main" id="{EF956EB4-14F9-3090-736E-E6B4DD2656E8}"/>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2" name="フリーフォーム 711">
                  <a:extLst>
                    <a:ext uri="{FF2B5EF4-FFF2-40B4-BE49-F238E27FC236}">
                      <a16:creationId xmlns:a16="http://schemas.microsoft.com/office/drawing/2014/main" id="{03FBA95E-592D-85D7-BBEF-AF026E525DF5}"/>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86" name="グループ化 685">
                <a:extLst>
                  <a:ext uri="{FF2B5EF4-FFF2-40B4-BE49-F238E27FC236}">
                    <a16:creationId xmlns:a16="http://schemas.microsoft.com/office/drawing/2014/main" id="{4B398811-874D-E297-2F88-A847BD269A23}"/>
                  </a:ext>
                </a:extLst>
              </p:cNvPr>
              <p:cNvGrpSpPr/>
              <p:nvPr/>
            </p:nvGrpSpPr>
            <p:grpSpPr>
              <a:xfrm>
                <a:off x="7949381" y="2743200"/>
                <a:ext cx="943896" cy="3503846"/>
                <a:chOff x="7949381" y="2743200"/>
                <a:chExt cx="943896" cy="3503846"/>
              </a:xfrm>
            </p:grpSpPr>
            <p:sp>
              <p:nvSpPr>
                <p:cNvPr id="687" name="フリーフォーム 686">
                  <a:extLst>
                    <a:ext uri="{FF2B5EF4-FFF2-40B4-BE49-F238E27FC236}">
                      <a16:creationId xmlns:a16="http://schemas.microsoft.com/office/drawing/2014/main" id="{2EAA74B0-7FB5-C9B7-F238-BED1151560FB}"/>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8" name="フリーフォーム 687">
                  <a:extLst>
                    <a:ext uri="{FF2B5EF4-FFF2-40B4-BE49-F238E27FC236}">
                      <a16:creationId xmlns:a16="http://schemas.microsoft.com/office/drawing/2014/main" id="{5BC13565-A2B2-CA23-E228-4A71DA123532}"/>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9" name="フリーフォーム 688">
                  <a:extLst>
                    <a:ext uri="{FF2B5EF4-FFF2-40B4-BE49-F238E27FC236}">
                      <a16:creationId xmlns:a16="http://schemas.microsoft.com/office/drawing/2014/main" id="{FAB43AE7-AD07-3A6B-5281-58C9B0EC3513}"/>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0" name="フリーフォーム 689">
                  <a:extLst>
                    <a:ext uri="{FF2B5EF4-FFF2-40B4-BE49-F238E27FC236}">
                      <a16:creationId xmlns:a16="http://schemas.microsoft.com/office/drawing/2014/main" id="{2F5040D2-7F29-05E3-1C26-1ACC1A3CA0FD}"/>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1" name="フリーフォーム 690">
                  <a:extLst>
                    <a:ext uri="{FF2B5EF4-FFF2-40B4-BE49-F238E27FC236}">
                      <a16:creationId xmlns:a16="http://schemas.microsoft.com/office/drawing/2014/main" id="{040CB706-F2F5-45AB-494B-3C7B5CED3B26}"/>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2" name="フリーフォーム 691">
                  <a:extLst>
                    <a:ext uri="{FF2B5EF4-FFF2-40B4-BE49-F238E27FC236}">
                      <a16:creationId xmlns:a16="http://schemas.microsoft.com/office/drawing/2014/main" id="{555AC72E-0C3E-57AA-7F8E-96924F6A224B}"/>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3" name="フリーフォーム 692">
                  <a:extLst>
                    <a:ext uri="{FF2B5EF4-FFF2-40B4-BE49-F238E27FC236}">
                      <a16:creationId xmlns:a16="http://schemas.microsoft.com/office/drawing/2014/main" id="{DD922275-1A7C-588A-D313-3204CC1F5012}"/>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4" name="フリーフォーム 693">
                  <a:extLst>
                    <a:ext uri="{FF2B5EF4-FFF2-40B4-BE49-F238E27FC236}">
                      <a16:creationId xmlns:a16="http://schemas.microsoft.com/office/drawing/2014/main" id="{9ADD6E31-2C26-A505-D899-9D70AA8E6900}"/>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5" name="フリーフォーム 694">
                  <a:extLst>
                    <a:ext uri="{FF2B5EF4-FFF2-40B4-BE49-F238E27FC236}">
                      <a16:creationId xmlns:a16="http://schemas.microsoft.com/office/drawing/2014/main" id="{0B8EA5F4-3B48-D370-FC11-FBE6BDD861EA}"/>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6" name="フリーフォーム 695">
                  <a:extLst>
                    <a:ext uri="{FF2B5EF4-FFF2-40B4-BE49-F238E27FC236}">
                      <a16:creationId xmlns:a16="http://schemas.microsoft.com/office/drawing/2014/main" id="{52B725D2-A3B7-5DC6-0CA2-A6C95FC1900D}"/>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7" name="フリーフォーム 696">
                  <a:extLst>
                    <a:ext uri="{FF2B5EF4-FFF2-40B4-BE49-F238E27FC236}">
                      <a16:creationId xmlns:a16="http://schemas.microsoft.com/office/drawing/2014/main" id="{7E4E46AC-4C1A-553D-CFEF-0646506DD659}"/>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8" name="フリーフォーム 697">
                  <a:extLst>
                    <a:ext uri="{FF2B5EF4-FFF2-40B4-BE49-F238E27FC236}">
                      <a16:creationId xmlns:a16="http://schemas.microsoft.com/office/drawing/2014/main" id="{E4179A98-D095-4C84-4684-C1905012EDFD}"/>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9" name="フリーフォーム 698">
                  <a:extLst>
                    <a:ext uri="{FF2B5EF4-FFF2-40B4-BE49-F238E27FC236}">
                      <a16:creationId xmlns:a16="http://schemas.microsoft.com/office/drawing/2014/main" id="{845E4366-0C6C-3D66-227A-230E47476D0B}"/>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0" name="フリーフォーム 699">
                  <a:extLst>
                    <a:ext uri="{FF2B5EF4-FFF2-40B4-BE49-F238E27FC236}">
                      <a16:creationId xmlns:a16="http://schemas.microsoft.com/office/drawing/2014/main" id="{0263B78D-1EB4-23E1-B76D-399CBC31C1D6}"/>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1" name="フリーフォーム 700">
                  <a:extLst>
                    <a:ext uri="{FF2B5EF4-FFF2-40B4-BE49-F238E27FC236}">
                      <a16:creationId xmlns:a16="http://schemas.microsoft.com/office/drawing/2014/main" id="{560763C2-0D0E-DD7F-CE4D-955C9D1E8D18}"/>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2" name="フリーフォーム 701">
                  <a:extLst>
                    <a:ext uri="{FF2B5EF4-FFF2-40B4-BE49-F238E27FC236}">
                      <a16:creationId xmlns:a16="http://schemas.microsoft.com/office/drawing/2014/main" id="{FAA6F18A-4359-7F16-BB30-F6A823F3CBFC}"/>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3" name="フリーフォーム 702">
                  <a:extLst>
                    <a:ext uri="{FF2B5EF4-FFF2-40B4-BE49-F238E27FC236}">
                      <a16:creationId xmlns:a16="http://schemas.microsoft.com/office/drawing/2014/main" id="{BF57FCF9-BD20-C848-189D-9C02205CA621}"/>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4" name="フリーフォーム 703">
                  <a:extLst>
                    <a:ext uri="{FF2B5EF4-FFF2-40B4-BE49-F238E27FC236}">
                      <a16:creationId xmlns:a16="http://schemas.microsoft.com/office/drawing/2014/main" id="{EC037EC8-586F-052D-090C-3F66487661A3}"/>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5" name="フリーフォーム 704">
                  <a:extLst>
                    <a:ext uri="{FF2B5EF4-FFF2-40B4-BE49-F238E27FC236}">
                      <a16:creationId xmlns:a16="http://schemas.microsoft.com/office/drawing/2014/main" id="{E882072B-9B3F-6581-2B18-CF2A28B3E98C}"/>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6" name="フリーフォーム 705">
                  <a:extLst>
                    <a:ext uri="{FF2B5EF4-FFF2-40B4-BE49-F238E27FC236}">
                      <a16:creationId xmlns:a16="http://schemas.microsoft.com/office/drawing/2014/main" id="{926313D1-A040-83A3-C1D1-1EE8A2C5B82B}"/>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7" name="フリーフォーム 706">
                  <a:extLst>
                    <a:ext uri="{FF2B5EF4-FFF2-40B4-BE49-F238E27FC236}">
                      <a16:creationId xmlns:a16="http://schemas.microsoft.com/office/drawing/2014/main" id="{85616578-BC81-8315-8D88-890AA8C90B64}"/>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8" name="フリーフォーム 707">
                  <a:extLst>
                    <a:ext uri="{FF2B5EF4-FFF2-40B4-BE49-F238E27FC236}">
                      <a16:creationId xmlns:a16="http://schemas.microsoft.com/office/drawing/2014/main" id="{8520D18B-43C0-8563-89F8-E5D1DD3A672D}"/>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670" name="グループ化 669">
              <a:extLst>
                <a:ext uri="{FF2B5EF4-FFF2-40B4-BE49-F238E27FC236}">
                  <a16:creationId xmlns:a16="http://schemas.microsoft.com/office/drawing/2014/main" id="{08F0CCB0-8C17-F96D-C93E-47CFA585E51E}"/>
                </a:ext>
              </a:extLst>
            </p:cNvPr>
            <p:cNvGrpSpPr/>
            <p:nvPr/>
          </p:nvGrpSpPr>
          <p:grpSpPr>
            <a:xfrm rot="1070917">
              <a:off x="1186751" y="1325090"/>
              <a:ext cx="979096" cy="2935587"/>
              <a:chOff x="640012" y="3325103"/>
              <a:chExt cx="979096" cy="2935587"/>
            </a:xfrm>
          </p:grpSpPr>
          <p:sp>
            <p:nvSpPr>
              <p:cNvPr id="671" name="フリーフォーム 670">
                <a:extLst>
                  <a:ext uri="{FF2B5EF4-FFF2-40B4-BE49-F238E27FC236}">
                    <a16:creationId xmlns:a16="http://schemas.microsoft.com/office/drawing/2014/main" id="{726284C2-F71A-601B-CD2D-C19D565BC5C7}"/>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2" name="フリーフォーム 671">
                <a:extLst>
                  <a:ext uri="{FF2B5EF4-FFF2-40B4-BE49-F238E27FC236}">
                    <a16:creationId xmlns:a16="http://schemas.microsoft.com/office/drawing/2014/main" id="{B54C49C1-C00F-83D0-8785-379D062726CA}"/>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3" name="フリーフォーム 672">
                <a:extLst>
                  <a:ext uri="{FF2B5EF4-FFF2-40B4-BE49-F238E27FC236}">
                    <a16:creationId xmlns:a16="http://schemas.microsoft.com/office/drawing/2014/main" id="{940EBFEB-EEA7-DD5C-7A03-E0B3CD05708B}"/>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4" name="フリーフォーム 673">
                <a:extLst>
                  <a:ext uri="{FF2B5EF4-FFF2-40B4-BE49-F238E27FC236}">
                    <a16:creationId xmlns:a16="http://schemas.microsoft.com/office/drawing/2014/main" id="{DF2F8E1C-6483-8F98-9214-71136522CF35}"/>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5" name="フリーフォーム 674">
                <a:extLst>
                  <a:ext uri="{FF2B5EF4-FFF2-40B4-BE49-F238E27FC236}">
                    <a16:creationId xmlns:a16="http://schemas.microsoft.com/office/drawing/2014/main" id="{7DECEA56-B688-67ED-768A-FB8B939E7DFF}"/>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6" name="フリーフォーム 675">
                <a:extLst>
                  <a:ext uri="{FF2B5EF4-FFF2-40B4-BE49-F238E27FC236}">
                    <a16:creationId xmlns:a16="http://schemas.microsoft.com/office/drawing/2014/main" id="{711566D4-0237-1F81-2E81-A280005574AC}"/>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7" name="フリーフォーム 676">
                <a:extLst>
                  <a:ext uri="{FF2B5EF4-FFF2-40B4-BE49-F238E27FC236}">
                    <a16:creationId xmlns:a16="http://schemas.microsoft.com/office/drawing/2014/main" id="{F3863917-B7CB-C6F4-9F04-ADEEE1BB6D21}"/>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8" name="フリーフォーム 677">
                <a:extLst>
                  <a:ext uri="{FF2B5EF4-FFF2-40B4-BE49-F238E27FC236}">
                    <a16:creationId xmlns:a16="http://schemas.microsoft.com/office/drawing/2014/main" id="{3CE437EB-BB11-8D4C-B243-FED990BA6BC2}"/>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9" name="フリーフォーム 678">
                <a:extLst>
                  <a:ext uri="{FF2B5EF4-FFF2-40B4-BE49-F238E27FC236}">
                    <a16:creationId xmlns:a16="http://schemas.microsoft.com/office/drawing/2014/main" id="{C84E13E0-B13D-298C-FB13-009AEB439006}"/>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0" name="フリーフォーム 679">
                <a:extLst>
                  <a:ext uri="{FF2B5EF4-FFF2-40B4-BE49-F238E27FC236}">
                    <a16:creationId xmlns:a16="http://schemas.microsoft.com/office/drawing/2014/main" id="{243F33EE-EC4D-0180-12BB-A9A37D0A67BE}"/>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1" name="フリーフォーム 680">
                <a:extLst>
                  <a:ext uri="{FF2B5EF4-FFF2-40B4-BE49-F238E27FC236}">
                    <a16:creationId xmlns:a16="http://schemas.microsoft.com/office/drawing/2014/main" id="{E18C550E-380E-6CCD-3CE1-0266FFE3754D}"/>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2" name="フリーフォーム 681">
                <a:extLst>
                  <a:ext uri="{FF2B5EF4-FFF2-40B4-BE49-F238E27FC236}">
                    <a16:creationId xmlns:a16="http://schemas.microsoft.com/office/drawing/2014/main" id="{8819785A-7112-7E37-657A-05CEBFA91CD3}"/>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3" name="フリーフォーム 682">
                <a:extLst>
                  <a:ext uri="{FF2B5EF4-FFF2-40B4-BE49-F238E27FC236}">
                    <a16:creationId xmlns:a16="http://schemas.microsoft.com/office/drawing/2014/main" id="{D5FC9D03-C062-473F-42F7-07B49CF9F744}"/>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4" name="フリーフォーム 683">
                <a:extLst>
                  <a:ext uri="{FF2B5EF4-FFF2-40B4-BE49-F238E27FC236}">
                    <a16:creationId xmlns:a16="http://schemas.microsoft.com/office/drawing/2014/main" id="{9B326494-87FC-FBFF-F345-A358DED1EFF8}"/>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4250595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C589579C-BD01-7F6E-E92B-55D07D0C9D33}"/>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001</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02FFB050-435D-48F3-FF03-A1221D799B80}"/>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0487B9EA-1093-38A0-BA81-C84691CBE03D}"/>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442DA014-C419-64CD-16D3-6F8DE1D69445}"/>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3735A8F8-2BB6-926D-7B95-5A0D32DAAA36}"/>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D8291F32-24F5-1996-6366-AE43122678C8}"/>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a:extLst>
              <a:ext uri="{FF2B5EF4-FFF2-40B4-BE49-F238E27FC236}">
                <a16:creationId xmlns:a16="http://schemas.microsoft.com/office/drawing/2014/main" id="{4ED101DD-623B-BFBD-212A-389BBBDA7306}"/>
              </a:ext>
            </a:extLst>
          </p:cNvPr>
          <p:cNvGrpSpPr/>
          <p:nvPr/>
        </p:nvGrpSpPr>
        <p:grpSpPr>
          <a:xfrm>
            <a:off x="2372400" y="3657600"/>
            <a:ext cx="4907392" cy="7498518"/>
            <a:chOff x="1186751" y="760579"/>
            <a:chExt cx="7427709" cy="11349575"/>
          </a:xfrm>
        </p:grpSpPr>
        <p:sp>
          <p:nvSpPr>
            <p:cNvPr id="17" name="フリーフォーム 16">
              <a:extLst>
                <a:ext uri="{FF2B5EF4-FFF2-40B4-BE49-F238E27FC236}">
                  <a16:creationId xmlns:a16="http://schemas.microsoft.com/office/drawing/2014/main" id="{634A2D26-9D6F-DAF6-0DBB-A972070262DF}"/>
                </a:ext>
              </a:extLst>
            </p:cNvPr>
            <p:cNvSpPr/>
            <p:nvPr/>
          </p:nvSpPr>
          <p:spPr>
            <a:xfrm>
              <a:off x="3663461" y="6720929"/>
              <a:ext cx="3182152" cy="2571251"/>
            </a:xfrm>
            <a:custGeom>
              <a:avLst/>
              <a:gdLst>
                <a:gd name="connsiteX0" fmla="*/ 707501 w 3182152"/>
                <a:gd name="connsiteY0" fmla="*/ 23582 h 2571251"/>
                <a:gd name="connsiteX1" fmla="*/ 435126 w 3182152"/>
                <a:gd name="connsiteY1" fmla="*/ 555360 h 2571251"/>
                <a:gd name="connsiteX2" fmla="*/ 285969 w 3182152"/>
                <a:gd name="connsiteY2" fmla="*/ 957437 h 2571251"/>
                <a:gd name="connsiteX3" fmla="*/ 624 w 3182152"/>
                <a:gd name="connsiteY3" fmla="*/ 2118271 h 2571251"/>
                <a:gd name="connsiteX4" fmla="*/ 370275 w 3182152"/>
                <a:gd name="connsiteY4" fmla="*/ 2403616 h 2571251"/>
                <a:gd name="connsiteX5" fmla="*/ 1628386 w 3182152"/>
                <a:gd name="connsiteY5" fmla="*/ 2526833 h 2571251"/>
                <a:gd name="connsiteX6" fmla="*/ 3132930 w 3182152"/>
                <a:gd name="connsiteY6" fmla="*/ 2520348 h 2571251"/>
                <a:gd name="connsiteX7" fmla="*/ 2808675 w 3182152"/>
                <a:gd name="connsiteY7" fmla="*/ 1930203 h 2571251"/>
                <a:gd name="connsiteX8" fmla="*/ 2717884 w 3182152"/>
                <a:gd name="connsiteY8" fmla="*/ 568331 h 2571251"/>
                <a:gd name="connsiteX9" fmla="*/ 2439024 w 3182152"/>
                <a:gd name="connsiteY9" fmla="*/ 68977 h 2571251"/>
                <a:gd name="connsiteX10" fmla="*/ 1492199 w 3182152"/>
                <a:gd name="connsiteY10" fmla="*/ 88433 h 2571251"/>
                <a:gd name="connsiteX11" fmla="*/ 707501 w 3182152"/>
                <a:gd name="connsiteY11" fmla="*/ 23582 h 25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152" h="2571251">
                  <a:moveTo>
                    <a:pt x="707501" y="23582"/>
                  </a:moveTo>
                  <a:cubicBezTo>
                    <a:pt x="531322" y="101403"/>
                    <a:pt x="505381" y="399718"/>
                    <a:pt x="435126" y="555360"/>
                  </a:cubicBezTo>
                  <a:cubicBezTo>
                    <a:pt x="364871" y="711002"/>
                    <a:pt x="358386" y="696952"/>
                    <a:pt x="285969" y="957437"/>
                  </a:cubicBezTo>
                  <a:cubicBezTo>
                    <a:pt x="213552" y="1217922"/>
                    <a:pt x="-13427" y="1877241"/>
                    <a:pt x="624" y="2118271"/>
                  </a:cubicBezTo>
                  <a:cubicBezTo>
                    <a:pt x="14675" y="2359301"/>
                    <a:pt x="98981" y="2335522"/>
                    <a:pt x="370275" y="2403616"/>
                  </a:cubicBezTo>
                  <a:cubicBezTo>
                    <a:pt x="641569" y="2471710"/>
                    <a:pt x="1167944" y="2507378"/>
                    <a:pt x="1628386" y="2526833"/>
                  </a:cubicBezTo>
                  <a:cubicBezTo>
                    <a:pt x="2088829" y="2546288"/>
                    <a:pt x="2936215" y="2619786"/>
                    <a:pt x="3132930" y="2520348"/>
                  </a:cubicBezTo>
                  <a:cubicBezTo>
                    <a:pt x="3329645" y="2420910"/>
                    <a:pt x="2877849" y="2255539"/>
                    <a:pt x="2808675" y="1930203"/>
                  </a:cubicBezTo>
                  <a:cubicBezTo>
                    <a:pt x="2739501" y="1604867"/>
                    <a:pt x="2779492" y="878535"/>
                    <a:pt x="2717884" y="568331"/>
                  </a:cubicBezTo>
                  <a:cubicBezTo>
                    <a:pt x="2656276" y="258127"/>
                    <a:pt x="2643305" y="148960"/>
                    <a:pt x="2439024" y="68977"/>
                  </a:cubicBezTo>
                  <a:cubicBezTo>
                    <a:pt x="2234743" y="-11006"/>
                    <a:pt x="1782948" y="91676"/>
                    <a:pt x="1492199" y="88433"/>
                  </a:cubicBezTo>
                  <a:cubicBezTo>
                    <a:pt x="1201450" y="85191"/>
                    <a:pt x="883680" y="-54239"/>
                    <a:pt x="707501" y="2358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FFE066FB-CAED-B10A-F024-307BC59FC7E3}"/>
                </a:ext>
              </a:extLst>
            </p:cNvPr>
            <p:cNvSpPr/>
            <p:nvPr/>
          </p:nvSpPr>
          <p:spPr>
            <a:xfrm>
              <a:off x="3619433" y="6718375"/>
              <a:ext cx="2651781" cy="2651236"/>
            </a:xfrm>
            <a:custGeom>
              <a:avLst/>
              <a:gdLst>
                <a:gd name="connsiteX0" fmla="*/ 621827 w 2651781"/>
                <a:gd name="connsiteY0" fmla="*/ 103957 h 2651236"/>
                <a:gd name="connsiteX1" fmla="*/ 375393 w 2651781"/>
                <a:gd name="connsiteY1" fmla="*/ 726527 h 2651236"/>
                <a:gd name="connsiteX2" fmla="*/ 284601 w 2651781"/>
                <a:gd name="connsiteY2" fmla="*/ 1362068 h 2651236"/>
                <a:gd name="connsiteX3" fmla="*/ 440244 w 2651781"/>
                <a:gd name="connsiteY3" fmla="*/ 2094885 h 2651236"/>
                <a:gd name="connsiteX4" fmla="*/ 868261 w 2651781"/>
                <a:gd name="connsiteY4" fmla="*/ 2315378 h 2651236"/>
                <a:gd name="connsiteX5" fmla="*/ 1464890 w 2651781"/>
                <a:gd name="connsiteY5" fmla="*/ 2419140 h 2651236"/>
                <a:gd name="connsiteX6" fmla="*/ 2638695 w 2651781"/>
                <a:gd name="connsiteY6" fmla="*/ 2535872 h 2651236"/>
                <a:gd name="connsiteX7" fmla="*/ 2126371 w 2651781"/>
                <a:gd name="connsiteY7" fmla="*/ 2561812 h 2651236"/>
                <a:gd name="connsiteX8" fmla="*/ 1056329 w 2651781"/>
                <a:gd name="connsiteY8" fmla="*/ 2639634 h 2651236"/>
                <a:gd name="connsiteX9" fmla="*/ 77078 w 2651781"/>
                <a:gd name="connsiteY9" fmla="*/ 2282953 h 2651236"/>
                <a:gd name="connsiteX10" fmla="*/ 83563 w 2651781"/>
                <a:gd name="connsiteY10" fmla="*/ 2055974 h 2651236"/>
                <a:gd name="connsiteX11" fmla="*/ 252176 w 2651781"/>
                <a:gd name="connsiteY11" fmla="*/ 389302 h 2651236"/>
                <a:gd name="connsiteX12" fmla="*/ 278116 w 2651781"/>
                <a:gd name="connsiteY12" fmla="*/ 434697 h 2651236"/>
                <a:gd name="connsiteX13" fmla="*/ 634797 w 2651781"/>
                <a:gd name="connsiteY13" fmla="*/ 32621 h 2651236"/>
                <a:gd name="connsiteX14" fmla="*/ 621827 w 2651781"/>
                <a:gd name="connsiteY14" fmla="*/ 103957 h 265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51781" h="2651236">
                  <a:moveTo>
                    <a:pt x="621827" y="103957"/>
                  </a:moveTo>
                  <a:cubicBezTo>
                    <a:pt x="578593" y="219608"/>
                    <a:pt x="431597" y="516842"/>
                    <a:pt x="375393" y="726527"/>
                  </a:cubicBezTo>
                  <a:cubicBezTo>
                    <a:pt x="319189" y="936212"/>
                    <a:pt x="273793" y="1134008"/>
                    <a:pt x="284601" y="1362068"/>
                  </a:cubicBezTo>
                  <a:cubicBezTo>
                    <a:pt x="295409" y="1590128"/>
                    <a:pt x="342967" y="1936000"/>
                    <a:pt x="440244" y="2094885"/>
                  </a:cubicBezTo>
                  <a:cubicBezTo>
                    <a:pt x="537521" y="2253770"/>
                    <a:pt x="697487" y="2261336"/>
                    <a:pt x="868261" y="2315378"/>
                  </a:cubicBezTo>
                  <a:cubicBezTo>
                    <a:pt x="1039035" y="2369420"/>
                    <a:pt x="1169818" y="2382391"/>
                    <a:pt x="1464890" y="2419140"/>
                  </a:cubicBezTo>
                  <a:cubicBezTo>
                    <a:pt x="1759962" y="2455889"/>
                    <a:pt x="2528448" y="2512093"/>
                    <a:pt x="2638695" y="2535872"/>
                  </a:cubicBezTo>
                  <a:cubicBezTo>
                    <a:pt x="2748942" y="2559651"/>
                    <a:pt x="2126371" y="2561812"/>
                    <a:pt x="2126371" y="2561812"/>
                  </a:cubicBezTo>
                  <a:cubicBezTo>
                    <a:pt x="1862643" y="2579106"/>
                    <a:pt x="1397878" y="2686110"/>
                    <a:pt x="1056329" y="2639634"/>
                  </a:cubicBezTo>
                  <a:cubicBezTo>
                    <a:pt x="714780" y="2593158"/>
                    <a:pt x="239206" y="2380230"/>
                    <a:pt x="77078" y="2282953"/>
                  </a:cubicBezTo>
                  <a:cubicBezTo>
                    <a:pt x="-85050" y="2185676"/>
                    <a:pt x="54380" y="2371582"/>
                    <a:pt x="83563" y="2055974"/>
                  </a:cubicBezTo>
                  <a:cubicBezTo>
                    <a:pt x="112746" y="1740366"/>
                    <a:pt x="219751" y="659515"/>
                    <a:pt x="252176" y="389302"/>
                  </a:cubicBezTo>
                  <a:cubicBezTo>
                    <a:pt x="284601" y="119089"/>
                    <a:pt x="214346" y="494144"/>
                    <a:pt x="278116" y="434697"/>
                  </a:cubicBezTo>
                  <a:cubicBezTo>
                    <a:pt x="341886" y="375250"/>
                    <a:pt x="580755" y="88825"/>
                    <a:pt x="634797" y="32621"/>
                  </a:cubicBezTo>
                  <a:cubicBezTo>
                    <a:pt x="688839" y="-23583"/>
                    <a:pt x="665061" y="-11694"/>
                    <a:pt x="621827" y="1039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67D3E840-6612-65D7-DE6B-3962323B5157}"/>
                </a:ext>
              </a:extLst>
            </p:cNvPr>
            <p:cNvSpPr/>
            <p:nvPr/>
          </p:nvSpPr>
          <p:spPr>
            <a:xfrm>
              <a:off x="4027982" y="6582620"/>
              <a:ext cx="2292643" cy="2865357"/>
            </a:xfrm>
            <a:custGeom>
              <a:avLst/>
              <a:gdLst>
                <a:gd name="connsiteX0" fmla="*/ 174562 w 2624862"/>
                <a:gd name="connsiteY0" fmla="*/ 313039 h 2865357"/>
                <a:gd name="connsiteX1" fmla="*/ 5750 w 2624862"/>
                <a:gd name="connsiteY1" fmla="*/ 974220 h 2865357"/>
                <a:gd name="connsiteX2" fmla="*/ 47953 w 2624862"/>
                <a:gd name="connsiteY2" fmla="*/ 2240312 h 2865357"/>
                <a:gd name="connsiteX3" fmla="*/ 132359 w 2624862"/>
                <a:gd name="connsiteY3" fmla="*/ 2310651 h 2865357"/>
                <a:gd name="connsiteX4" fmla="*/ 441848 w 2624862"/>
                <a:gd name="connsiteY4" fmla="*/ 2606072 h 2865357"/>
                <a:gd name="connsiteX5" fmla="*/ 793541 w 2624862"/>
                <a:gd name="connsiteY5" fmla="*/ 2493531 h 2865357"/>
                <a:gd name="connsiteX6" fmla="*/ 1356248 w 2624862"/>
                <a:gd name="connsiteY6" fmla="*/ 2732682 h 2865357"/>
                <a:gd name="connsiteX7" fmla="*/ 2214378 w 2624862"/>
                <a:gd name="connsiteY7" fmla="*/ 2662343 h 2865357"/>
                <a:gd name="connsiteX8" fmla="*/ 2383190 w 2624862"/>
                <a:gd name="connsiteY8" fmla="*/ 2760817 h 2865357"/>
                <a:gd name="connsiteX9" fmla="*/ 2622341 w 2624862"/>
                <a:gd name="connsiteY9" fmla="*/ 974220 h 2865357"/>
                <a:gd name="connsiteX10" fmla="*/ 2481664 w 2624862"/>
                <a:gd name="connsiteY10" fmla="*/ 1100829 h 2865357"/>
                <a:gd name="connsiteX11" fmla="*/ 2073701 w 2624862"/>
                <a:gd name="connsiteY11" fmla="*/ 158294 h 2865357"/>
                <a:gd name="connsiteX12" fmla="*/ 1567264 w 2624862"/>
                <a:gd name="connsiteY12" fmla="*/ 270835 h 2865357"/>
                <a:gd name="connsiteX13" fmla="*/ 948285 w 2624862"/>
                <a:gd name="connsiteY13" fmla="*/ 3549 h 2865357"/>
                <a:gd name="connsiteX14" fmla="*/ 765405 w 2624862"/>
                <a:gd name="connsiteY14" fmla="*/ 130159 h 2865357"/>
                <a:gd name="connsiteX15" fmla="*/ 230833 w 2624862"/>
                <a:gd name="connsiteY15" fmla="*/ 313039 h 2865357"/>
                <a:gd name="connsiteX16" fmla="*/ 230833 w 2624862"/>
                <a:gd name="connsiteY16" fmla="*/ 313039 h 2865357"/>
                <a:gd name="connsiteX17" fmla="*/ 174562 w 2624862"/>
                <a:gd name="connsiteY17" fmla="*/ 313039 h 2865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24862" h="2865357">
                  <a:moveTo>
                    <a:pt x="174562" y="313039"/>
                  </a:moveTo>
                  <a:cubicBezTo>
                    <a:pt x="100706" y="483023"/>
                    <a:pt x="26851" y="653008"/>
                    <a:pt x="5750" y="974220"/>
                  </a:cubicBezTo>
                  <a:cubicBezTo>
                    <a:pt x="-15351" y="1295432"/>
                    <a:pt x="26852" y="2017574"/>
                    <a:pt x="47953" y="2240312"/>
                  </a:cubicBezTo>
                  <a:cubicBezTo>
                    <a:pt x="69054" y="2463050"/>
                    <a:pt x="66710" y="2249691"/>
                    <a:pt x="132359" y="2310651"/>
                  </a:cubicBezTo>
                  <a:cubicBezTo>
                    <a:pt x="198008" y="2371611"/>
                    <a:pt x="331651" y="2575592"/>
                    <a:pt x="441848" y="2606072"/>
                  </a:cubicBezTo>
                  <a:cubicBezTo>
                    <a:pt x="552045" y="2636552"/>
                    <a:pt x="641141" y="2472429"/>
                    <a:pt x="793541" y="2493531"/>
                  </a:cubicBezTo>
                  <a:cubicBezTo>
                    <a:pt x="945941" y="2514633"/>
                    <a:pt x="1119442" y="2704547"/>
                    <a:pt x="1356248" y="2732682"/>
                  </a:cubicBezTo>
                  <a:cubicBezTo>
                    <a:pt x="1593054" y="2760817"/>
                    <a:pt x="2043221" y="2657654"/>
                    <a:pt x="2214378" y="2662343"/>
                  </a:cubicBezTo>
                  <a:cubicBezTo>
                    <a:pt x="2385535" y="2667032"/>
                    <a:pt x="2315196" y="3042171"/>
                    <a:pt x="2383190" y="2760817"/>
                  </a:cubicBezTo>
                  <a:cubicBezTo>
                    <a:pt x="2451184" y="2479463"/>
                    <a:pt x="2605929" y="1250885"/>
                    <a:pt x="2622341" y="974220"/>
                  </a:cubicBezTo>
                  <a:cubicBezTo>
                    <a:pt x="2638753" y="697555"/>
                    <a:pt x="2573104" y="1236817"/>
                    <a:pt x="2481664" y="1100829"/>
                  </a:cubicBezTo>
                  <a:cubicBezTo>
                    <a:pt x="2390224" y="964841"/>
                    <a:pt x="2226101" y="296626"/>
                    <a:pt x="2073701" y="158294"/>
                  </a:cubicBezTo>
                  <a:cubicBezTo>
                    <a:pt x="1921301" y="19962"/>
                    <a:pt x="1754833" y="296626"/>
                    <a:pt x="1567264" y="270835"/>
                  </a:cubicBezTo>
                  <a:cubicBezTo>
                    <a:pt x="1379695" y="245044"/>
                    <a:pt x="1081928" y="26995"/>
                    <a:pt x="948285" y="3549"/>
                  </a:cubicBezTo>
                  <a:cubicBezTo>
                    <a:pt x="814642" y="-19897"/>
                    <a:pt x="884980" y="78577"/>
                    <a:pt x="765405" y="130159"/>
                  </a:cubicBezTo>
                  <a:cubicBezTo>
                    <a:pt x="645830" y="181741"/>
                    <a:pt x="230833" y="313039"/>
                    <a:pt x="230833" y="313039"/>
                  </a:cubicBezTo>
                  <a:lnTo>
                    <a:pt x="230833" y="313039"/>
                  </a:lnTo>
                  <a:lnTo>
                    <a:pt x="174562" y="313039"/>
                  </a:lnTo>
                  <a:close/>
                </a:path>
              </a:pathLst>
            </a:custGeom>
            <a:solidFill>
              <a:srgbClr val="7F7FC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F58A2C34-99C1-A4E9-F009-47936B6F0889}"/>
                </a:ext>
              </a:extLst>
            </p:cNvPr>
            <p:cNvSpPr/>
            <p:nvPr/>
          </p:nvSpPr>
          <p:spPr>
            <a:xfrm>
              <a:off x="3525166" y="11631444"/>
              <a:ext cx="1339266" cy="396735"/>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9B56CEA0-6E10-31DE-83AA-686948D1C60F}"/>
                </a:ext>
              </a:extLst>
            </p:cNvPr>
            <p:cNvSpPr/>
            <p:nvPr/>
          </p:nvSpPr>
          <p:spPr>
            <a:xfrm>
              <a:off x="3575735" y="11493795"/>
              <a:ext cx="1357798" cy="468204"/>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9AACC22C-71AF-803D-6218-56C00263DC00}"/>
                </a:ext>
              </a:extLst>
            </p:cNvPr>
            <p:cNvSpPr/>
            <p:nvPr/>
          </p:nvSpPr>
          <p:spPr>
            <a:xfrm>
              <a:off x="5403217" y="9263851"/>
              <a:ext cx="563518" cy="2263773"/>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820BF394-931D-C8FC-6C67-083B9CDC19FD}"/>
                </a:ext>
              </a:extLst>
            </p:cNvPr>
            <p:cNvSpPr/>
            <p:nvPr/>
          </p:nvSpPr>
          <p:spPr>
            <a:xfrm>
              <a:off x="4197819" y="9162289"/>
              <a:ext cx="722011" cy="2396891"/>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F90729F1-CCBF-5B25-BCFE-1B25A7BE8A99}"/>
                </a:ext>
              </a:extLst>
            </p:cNvPr>
            <p:cNvSpPr/>
            <p:nvPr/>
          </p:nvSpPr>
          <p:spPr>
            <a:xfrm>
              <a:off x="5868483" y="6945162"/>
              <a:ext cx="660190" cy="2367799"/>
            </a:xfrm>
            <a:custGeom>
              <a:avLst/>
              <a:gdLst>
                <a:gd name="connsiteX0" fmla="*/ 11812 w 660190"/>
                <a:gd name="connsiteY0" fmla="*/ 46481 h 2367799"/>
                <a:gd name="connsiteX1" fmla="*/ 236895 w 660190"/>
                <a:gd name="connsiteY1" fmla="*/ 651392 h 2367799"/>
                <a:gd name="connsiteX2" fmla="*/ 250963 w 660190"/>
                <a:gd name="connsiteY2" fmla="*/ 1748672 h 2367799"/>
                <a:gd name="connsiteX3" fmla="*/ 377572 w 660190"/>
                <a:gd name="connsiteY3" fmla="*/ 1861213 h 2367799"/>
                <a:gd name="connsiteX4" fmla="*/ 504182 w 660190"/>
                <a:gd name="connsiteY4" fmla="*/ 2367650 h 2367799"/>
                <a:gd name="connsiteX5" fmla="*/ 616723 w 660190"/>
                <a:gd name="connsiteY5" fmla="*/ 1917484 h 2367799"/>
                <a:gd name="connsiteX6" fmla="*/ 658926 w 660190"/>
                <a:gd name="connsiteY6" fmla="*/ 2212906 h 2367799"/>
                <a:gd name="connsiteX7" fmla="*/ 574520 w 660190"/>
                <a:gd name="connsiteY7" fmla="*/ 144955 h 2367799"/>
                <a:gd name="connsiteX8" fmla="*/ 405708 w 660190"/>
                <a:gd name="connsiteY8" fmla="*/ 370038 h 2367799"/>
                <a:gd name="connsiteX9" fmla="*/ 68083 w 660190"/>
                <a:gd name="connsiteY9" fmla="*/ 74616 h 2367799"/>
                <a:gd name="connsiteX10" fmla="*/ 11812 w 660190"/>
                <a:gd name="connsiteY10" fmla="*/ 46481 h 236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0190" h="2367799">
                  <a:moveTo>
                    <a:pt x="11812" y="46481"/>
                  </a:moveTo>
                  <a:cubicBezTo>
                    <a:pt x="39947" y="142610"/>
                    <a:pt x="197037" y="367694"/>
                    <a:pt x="236895" y="651392"/>
                  </a:cubicBezTo>
                  <a:cubicBezTo>
                    <a:pt x="276753" y="935090"/>
                    <a:pt x="227517" y="1547035"/>
                    <a:pt x="250963" y="1748672"/>
                  </a:cubicBezTo>
                  <a:cubicBezTo>
                    <a:pt x="274409" y="1950309"/>
                    <a:pt x="335369" y="1758050"/>
                    <a:pt x="377572" y="1861213"/>
                  </a:cubicBezTo>
                  <a:cubicBezTo>
                    <a:pt x="419775" y="1964376"/>
                    <a:pt x="464323" y="2358271"/>
                    <a:pt x="504182" y="2367650"/>
                  </a:cubicBezTo>
                  <a:cubicBezTo>
                    <a:pt x="544041" y="2377029"/>
                    <a:pt x="590932" y="1943275"/>
                    <a:pt x="616723" y="1917484"/>
                  </a:cubicBezTo>
                  <a:cubicBezTo>
                    <a:pt x="642514" y="1891693"/>
                    <a:pt x="665960" y="2508327"/>
                    <a:pt x="658926" y="2212906"/>
                  </a:cubicBezTo>
                  <a:cubicBezTo>
                    <a:pt x="651892" y="1917485"/>
                    <a:pt x="616723" y="452100"/>
                    <a:pt x="574520" y="144955"/>
                  </a:cubicBezTo>
                  <a:cubicBezTo>
                    <a:pt x="532317" y="-162190"/>
                    <a:pt x="490114" y="381761"/>
                    <a:pt x="405708" y="370038"/>
                  </a:cubicBezTo>
                  <a:cubicBezTo>
                    <a:pt x="321302" y="358315"/>
                    <a:pt x="68083" y="74616"/>
                    <a:pt x="68083" y="74616"/>
                  </a:cubicBezTo>
                  <a:cubicBezTo>
                    <a:pt x="7123" y="25379"/>
                    <a:pt x="-16323" y="-49648"/>
                    <a:pt x="11812" y="46481"/>
                  </a:cubicBezTo>
                  <a:close/>
                </a:path>
              </a:pathLst>
            </a:custGeom>
            <a:solidFill>
              <a:srgbClr val="000080">
                <a:alpha val="4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C2A2D375-E5F6-1CAE-82C0-D975CC7EB87E}"/>
                </a:ext>
              </a:extLst>
            </p:cNvPr>
            <p:cNvSpPr/>
            <p:nvPr/>
          </p:nvSpPr>
          <p:spPr>
            <a:xfrm>
              <a:off x="4494197" y="6830425"/>
              <a:ext cx="1751100" cy="2022492"/>
            </a:xfrm>
            <a:custGeom>
              <a:avLst/>
              <a:gdLst>
                <a:gd name="connsiteX0" fmla="*/ 6467 w 1751100"/>
                <a:gd name="connsiteY0" fmla="*/ 24332 h 2022492"/>
                <a:gd name="connsiteX1" fmla="*/ 635522 w 1751100"/>
                <a:gd name="connsiteY1" fmla="*/ 640418 h 2022492"/>
                <a:gd name="connsiteX2" fmla="*/ 739284 w 1751100"/>
                <a:gd name="connsiteY2" fmla="*/ 1327839 h 2022492"/>
                <a:gd name="connsiteX3" fmla="*/ 603097 w 1751100"/>
                <a:gd name="connsiteY3" fmla="*/ 1619669 h 2022492"/>
                <a:gd name="connsiteX4" fmla="*/ 1141360 w 1751100"/>
                <a:gd name="connsiteY4" fmla="*/ 1658579 h 2022492"/>
                <a:gd name="connsiteX5" fmla="*/ 1342399 w 1751100"/>
                <a:gd name="connsiteY5" fmla="*/ 1859618 h 2022492"/>
                <a:gd name="connsiteX6" fmla="*/ 1511012 w 1751100"/>
                <a:gd name="connsiteY6" fmla="*/ 2015260 h 2022492"/>
                <a:gd name="connsiteX7" fmla="*/ 1750960 w 1751100"/>
                <a:gd name="connsiteY7" fmla="*/ 1619669 h 2022492"/>
                <a:gd name="connsiteX8" fmla="*/ 1536952 w 1751100"/>
                <a:gd name="connsiteY8" fmla="*/ 316162 h 2022492"/>
                <a:gd name="connsiteX9" fmla="*/ 1018143 w 1751100"/>
                <a:gd name="connsiteY9" fmla="*/ 128094 h 2022492"/>
                <a:gd name="connsiteX10" fmla="*/ 350177 w 1751100"/>
                <a:gd name="connsiteY10" fmla="*/ 121609 h 2022492"/>
                <a:gd name="connsiteX11" fmla="*/ 6467 w 1751100"/>
                <a:gd name="connsiteY11" fmla="*/ 24332 h 202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100" h="2022492">
                  <a:moveTo>
                    <a:pt x="6467" y="24332"/>
                  </a:moveTo>
                  <a:cubicBezTo>
                    <a:pt x="54024" y="110800"/>
                    <a:pt x="513386" y="423167"/>
                    <a:pt x="635522" y="640418"/>
                  </a:cubicBezTo>
                  <a:cubicBezTo>
                    <a:pt x="757658" y="857669"/>
                    <a:pt x="744688" y="1164631"/>
                    <a:pt x="739284" y="1327839"/>
                  </a:cubicBezTo>
                  <a:cubicBezTo>
                    <a:pt x="733880" y="1491047"/>
                    <a:pt x="536084" y="1564546"/>
                    <a:pt x="603097" y="1619669"/>
                  </a:cubicBezTo>
                  <a:cubicBezTo>
                    <a:pt x="670110" y="1674792"/>
                    <a:pt x="1018143" y="1618588"/>
                    <a:pt x="1141360" y="1658579"/>
                  </a:cubicBezTo>
                  <a:cubicBezTo>
                    <a:pt x="1264577" y="1698570"/>
                    <a:pt x="1280790" y="1800171"/>
                    <a:pt x="1342399" y="1859618"/>
                  </a:cubicBezTo>
                  <a:cubicBezTo>
                    <a:pt x="1404008" y="1919065"/>
                    <a:pt x="1442919" y="2055251"/>
                    <a:pt x="1511012" y="2015260"/>
                  </a:cubicBezTo>
                  <a:cubicBezTo>
                    <a:pt x="1579105" y="1975269"/>
                    <a:pt x="1746637" y="1902852"/>
                    <a:pt x="1750960" y="1619669"/>
                  </a:cubicBezTo>
                  <a:cubicBezTo>
                    <a:pt x="1755283" y="1336486"/>
                    <a:pt x="1659088" y="564758"/>
                    <a:pt x="1536952" y="316162"/>
                  </a:cubicBezTo>
                  <a:cubicBezTo>
                    <a:pt x="1414816" y="67566"/>
                    <a:pt x="1215939" y="160519"/>
                    <a:pt x="1018143" y="128094"/>
                  </a:cubicBezTo>
                  <a:cubicBezTo>
                    <a:pt x="820347" y="95669"/>
                    <a:pt x="516628" y="134579"/>
                    <a:pt x="350177" y="121609"/>
                  </a:cubicBezTo>
                  <a:cubicBezTo>
                    <a:pt x="183726" y="108639"/>
                    <a:pt x="-41090" y="-62136"/>
                    <a:pt x="6467" y="2433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4F63F6D8-DFCF-F799-4B8F-4D7103592645}"/>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8E3B550E-E9CA-F1B6-D1F8-E3FD69B3AC3E}"/>
                </a:ext>
              </a:extLst>
            </p:cNvPr>
            <p:cNvSpPr/>
            <p:nvPr/>
          </p:nvSpPr>
          <p:spPr>
            <a:xfrm>
              <a:off x="4851311" y="5986726"/>
              <a:ext cx="1044576" cy="270663"/>
            </a:xfrm>
            <a:custGeom>
              <a:avLst/>
              <a:gdLst>
                <a:gd name="connsiteX0" fmla="*/ 108039 w 1044576"/>
                <a:gd name="connsiteY0" fmla="*/ 268024 h 270663"/>
                <a:gd name="connsiteX1" fmla="*/ 504914 w 1044576"/>
                <a:gd name="connsiteY1" fmla="*/ 258499 h 270663"/>
                <a:gd name="connsiteX2" fmla="*/ 730339 w 1044576"/>
                <a:gd name="connsiteY2" fmla="*/ 245799 h 270663"/>
                <a:gd name="connsiteX3" fmla="*/ 803364 w 1044576"/>
                <a:gd name="connsiteY3" fmla="*/ 239449 h 270663"/>
                <a:gd name="connsiteX4" fmla="*/ 781139 w 1044576"/>
                <a:gd name="connsiteY4" fmla="*/ 112449 h 270663"/>
                <a:gd name="connsiteX5" fmla="*/ 733514 w 1044576"/>
                <a:gd name="connsiteY5" fmla="*/ 67999 h 270663"/>
                <a:gd name="connsiteX6" fmla="*/ 924014 w 1044576"/>
                <a:gd name="connsiteY6" fmla="*/ 10849 h 270663"/>
                <a:gd name="connsiteX7" fmla="*/ 1009739 w 1044576"/>
                <a:gd name="connsiteY7" fmla="*/ 17199 h 270663"/>
                <a:gd name="connsiteX8" fmla="*/ 1025614 w 1044576"/>
                <a:gd name="connsiteY8" fmla="*/ 182299 h 270663"/>
                <a:gd name="connsiteX9" fmla="*/ 749389 w 1044576"/>
                <a:gd name="connsiteY9" fmla="*/ 226749 h 270663"/>
                <a:gd name="connsiteX10" fmla="*/ 600164 w 1044576"/>
                <a:gd name="connsiteY10" fmla="*/ 175949 h 270663"/>
                <a:gd name="connsiteX11" fmla="*/ 549364 w 1044576"/>
                <a:gd name="connsiteY11" fmla="*/ 99749 h 270663"/>
                <a:gd name="connsiteX12" fmla="*/ 200114 w 1044576"/>
                <a:gd name="connsiteY12" fmla="*/ 150549 h 270663"/>
                <a:gd name="connsiteX13" fmla="*/ 89 w 1044576"/>
                <a:gd name="connsiteY13" fmla="*/ 207699 h 270663"/>
                <a:gd name="connsiteX14" fmla="*/ 222339 w 1044576"/>
                <a:gd name="connsiteY14" fmla="*/ 207699 h 270663"/>
                <a:gd name="connsiteX15" fmla="*/ 108039 w 1044576"/>
                <a:gd name="connsiteY15" fmla="*/ 268024 h 27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4576" h="270663">
                  <a:moveTo>
                    <a:pt x="108039" y="268024"/>
                  </a:moveTo>
                  <a:cubicBezTo>
                    <a:pt x="155135" y="276491"/>
                    <a:pt x="401198" y="262203"/>
                    <a:pt x="504914" y="258499"/>
                  </a:cubicBezTo>
                  <a:cubicBezTo>
                    <a:pt x="608630" y="254795"/>
                    <a:pt x="680597" y="248974"/>
                    <a:pt x="730339" y="245799"/>
                  </a:cubicBezTo>
                  <a:cubicBezTo>
                    <a:pt x="780081" y="242624"/>
                    <a:pt x="794897" y="261674"/>
                    <a:pt x="803364" y="239449"/>
                  </a:cubicBezTo>
                  <a:cubicBezTo>
                    <a:pt x="811831" y="217224"/>
                    <a:pt x="792781" y="141024"/>
                    <a:pt x="781139" y="112449"/>
                  </a:cubicBezTo>
                  <a:cubicBezTo>
                    <a:pt x="769497" y="83874"/>
                    <a:pt x="709702" y="84932"/>
                    <a:pt x="733514" y="67999"/>
                  </a:cubicBezTo>
                  <a:cubicBezTo>
                    <a:pt x="757327" y="51066"/>
                    <a:pt x="877977" y="19316"/>
                    <a:pt x="924014" y="10849"/>
                  </a:cubicBezTo>
                  <a:cubicBezTo>
                    <a:pt x="970051" y="2382"/>
                    <a:pt x="992806" y="-11376"/>
                    <a:pt x="1009739" y="17199"/>
                  </a:cubicBezTo>
                  <a:cubicBezTo>
                    <a:pt x="1026672" y="45774"/>
                    <a:pt x="1069006" y="147374"/>
                    <a:pt x="1025614" y="182299"/>
                  </a:cubicBezTo>
                  <a:cubicBezTo>
                    <a:pt x="982222" y="217224"/>
                    <a:pt x="820297" y="227807"/>
                    <a:pt x="749389" y="226749"/>
                  </a:cubicBezTo>
                  <a:cubicBezTo>
                    <a:pt x="678481" y="225691"/>
                    <a:pt x="633501" y="197116"/>
                    <a:pt x="600164" y="175949"/>
                  </a:cubicBezTo>
                  <a:cubicBezTo>
                    <a:pt x="566827" y="154782"/>
                    <a:pt x="616039" y="103982"/>
                    <a:pt x="549364" y="99749"/>
                  </a:cubicBezTo>
                  <a:cubicBezTo>
                    <a:pt x="482689" y="95516"/>
                    <a:pt x="291660" y="132557"/>
                    <a:pt x="200114" y="150549"/>
                  </a:cubicBezTo>
                  <a:cubicBezTo>
                    <a:pt x="108568" y="168541"/>
                    <a:pt x="-3615" y="198174"/>
                    <a:pt x="89" y="207699"/>
                  </a:cubicBezTo>
                  <a:cubicBezTo>
                    <a:pt x="3793" y="217224"/>
                    <a:pt x="201172" y="197645"/>
                    <a:pt x="222339" y="207699"/>
                  </a:cubicBezTo>
                  <a:cubicBezTo>
                    <a:pt x="243506" y="217753"/>
                    <a:pt x="60943" y="259557"/>
                    <a:pt x="108039" y="26802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9C70AA17-2C72-4E3F-0228-9EE037F4A704}"/>
                </a:ext>
              </a:extLst>
            </p:cNvPr>
            <p:cNvSpPr/>
            <p:nvPr/>
          </p:nvSpPr>
          <p:spPr>
            <a:xfrm>
              <a:off x="5036295" y="6194368"/>
              <a:ext cx="1003309" cy="584536"/>
            </a:xfrm>
            <a:custGeom>
              <a:avLst/>
              <a:gdLst>
                <a:gd name="connsiteX0" fmla="*/ 453280 w 1003309"/>
                <a:gd name="connsiteY0" fmla="*/ 57 h 584536"/>
                <a:gd name="connsiteX1" fmla="*/ 513605 w 1003309"/>
                <a:gd name="connsiteY1" fmla="*/ 92132 h 584536"/>
                <a:gd name="connsiteX2" fmla="*/ 681880 w 1003309"/>
                <a:gd name="connsiteY2" fmla="*/ 31807 h 584536"/>
                <a:gd name="connsiteX3" fmla="*/ 986680 w 1003309"/>
                <a:gd name="connsiteY3" fmla="*/ 288982 h 584536"/>
                <a:gd name="connsiteX4" fmla="*/ 929530 w 1003309"/>
                <a:gd name="connsiteY4" fmla="*/ 539807 h 584536"/>
                <a:gd name="connsiteX5" fmla="*/ 646955 w 1003309"/>
                <a:gd name="connsiteY5" fmla="*/ 581082 h 584536"/>
                <a:gd name="connsiteX6" fmla="*/ 78630 w 1003309"/>
                <a:gd name="connsiteY6" fmla="*/ 558857 h 584536"/>
                <a:gd name="connsiteX7" fmla="*/ 145305 w 1003309"/>
                <a:gd name="connsiteY7" fmla="*/ 374707 h 584536"/>
                <a:gd name="connsiteX8" fmla="*/ 338980 w 1003309"/>
                <a:gd name="connsiteY8" fmla="*/ 333432 h 584536"/>
                <a:gd name="connsiteX9" fmla="*/ 586630 w 1003309"/>
                <a:gd name="connsiteY9" fmla="*/ 317557 h 584536"/>
                <a:gd name="connsiteX10" fmla="*/ 199280 w 1003309"/>
                <a:gd name="connsiteY10" fmla="*/ 295332 h 584536"/>
                <a:gd name="connsiteX11" fmla="*/ 5605 w 1003309"/>
                <a:gd name="connsiteY11" fmla="*/ 295332 h 584536"/>
                <a:gd name="connsiteX12" fmla="*/ 405655 w 1003309"/>
                <a:gd name="connsiteY12" fmla="*/ 279457 h 584536"/>
                <a:gd name="connsiteX13" fmla="*/ 510430 w 1003309"/>
                <a:gd name="connsiteY13" fmla="*/ 228657 h 584536"/>
                <a:gd name="connsiteX14" fmla="*/ 481855 w 1003309"/>
                <a:gd name="connsiteY14" fmla="*/ 108007 h 584536"/>
                <a:gd name="connsiteX15" fmla="*/ 453280 w 1003309"/>
                <a:gd name="connsiteY15" fmla="*/ 57 h 58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3309" h="584536">
                  <a:moveTo>
                    <a:pt x="453280" y="57"/>
                  </a:moveTo>
                  <a:cubicBezTo>
                    <a:pt x="458572" y="-2589"/>
                    <a:pt x="475505" y="86840"/>
                    <a:pt x="513605" y="92132"/>
                  </a:cubicBezTo>
                  <a:cubicBezTo>
                    <a:pt x="551705" y="97424"/>
                    <a:pt x="603034" y="-1001"/>
                    <a:pt x="681880" y="31807"/>
                  </a:cubicBezTo>
                  <a:cubicBezTo>
                    <a:pt x="760726" y="64615"/>
                    <a:pt x="945405" y="204315"/>
                    <a:pt x="986680" y="288982"/>
                  </a:cubicBezTo>
                  <a:cubicBezTo>
                    <a:pt x="1027955" y="373649"/>
                    <a:pt x="986151" y="491124"/>
                    <a:pt x="929530" y="539807"/>
                  </a:cubicBezTo>
                  <a:cubicBezTo>
                    <a:pt x="872909" y="588490"/>
                    <a:pt x="788772" y="577907"/>
                    <a:pt x="646955" y="581082"/>
                  </a:cubicBezTo>
                  <a:cubicBezTo>
                    <a:pt x="505138" y="584257"/>
                    <a:pt x="162238" y="593253"/>
                    <a:pt x="78630" y="558857"/>
                  </a:cubicBezTo>
                  <a:cubicBezTo>
                    <a:pt x="-4978" y="524461"/>
                    <a:pt x="101913" y="412278"/>
                    <a:pt x="145305" y="374707"/>
                  </a:cubicBezTo>
                  <a:cubicBezTo>
                    <a:pt x="188697" y="337136"/>
                    <a:pt x="265426" y="342957"/>
                    <a:pt x="338980" y="333432"/>
                  </a:cubicBezTo>
                  <a:cubicBezTo>
                    <a:pt x="412534" y="323907"/>
                    <a:pt x="609913" y="323907"/>
                    <a:pt x="586630" y="317557"/>
                  </a:cubicBezTo>
                  <a:cubicBezTo>
                    <a:pt x="563347" y="311207"/>
                    <a:pt x="296117" y="299036"/>
                    <a:pt x="199280" y="295332"/>
                  </a:cubicBezTo>
                  <a:cubicBezTo>
                    <a:pt x="102443" y="291628"/>
                    <a:pt x="-28791" y="297978"/>
                    <a:pt x="5605" y="295332"/>
                  </a:cubicBezTo>
                  <a:cubicBezTo>
                    <a:pt x="40001" y="292686"/>
                    <a:pt x="321518" y="290569"/>
                    <a:pt x="405655" y="279457"/>
                  </a:cubicBezTo>
                  <a:cubicBezTo>
                    <a:pt x="489792" y="268345"/>
                    <a:pt x="497730" y="257232"/>
                    <a:pt x="510430" y="228657"/>
                  </a:cubicBezTo>
                  <a:cubicBezTo>
                    <a:pt x="523130" y="200082"/>
                    <a:pt x="488205" y="140815"/>
                    <a:pt x="481855" y="108007"/>
                  </a:cubicBezTo>
                  <a:cubicBezTo>
                    <a:pt x="475505" y="75199"/>
                    <a:pt x="447988" y="2703"/>
                    <a:pt x="453280" y="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D7A64F3B-CC1A-7933-2F94-F4E1C538630B}"/>
                </a:ext>
              </a:extLst>
            </p:cNvPr>
            <p:cNvSpPr/>
            <p:nvPr/>
          </p:nvSpPr>
          <p:spPr>
            <a:xfrm>
              <a:off x="5668885" y="5972107"/>
              <a:ext cx="618107" cy="893671"/>
            </a:xfrm>
            <a:custGeom>
              <a:avLst/>
              <a:gdLst>
                <a:gd name="connsiteX0" fmla="*/ 49290 w 618107"/>
                <a:gd name="connsiteY0" fmla="*/ 68 h 893671"/>
                <a:gd name="connsiteX1" fmla="*/ 233440 w 618107"/>
                <a:gd name="connsiteY1" fmla="*/ 212793 h 893671"/>
                <a:gd name="connsiteX2" fmla="*/ 592215 w 618107"/>
                <a:gd name="connsiteY2" fmla="*/ 847793 h 893671"/>
                <a:gd name="connsiteX3" fmla="*/ 547765 w 618107"/>
                <a:gd name="connsiteY3" fmla="*/ 844618 h 893671"/>
                <a:gd name="connsiteX4" fmla="*/ 211215 w 618107"/>
                <a:gd name="connsiteY4" fmla="*/ 850968 h 893671"/>
                <a:gd name="connsiteX5" fmla="*/ 154065 w 618107"/>
                <a:gd name="connsiteY5" fmla="*/ 793818 h 893671"/>
                <a:gd name="connsiteX6" fmla="*/ 233440 w 618107"/>
                <a:gd name="connsiteY6" fmla="*/ 552518 h 893671"/>
                <a:gd name="connsiteX7" fmla="*/ 223915 w 618107"/>
                <a:gd name="connsiteY7" fmla="*/ 441393 h 893671"/>
                <a:gd name="connsiteX8" fmla="*/ 1665 w 618107"/>
                <a:gd name="connsiteY8" fmla="*/ 92143 h 893671"/>
                <a:gd name="connsiteX9" fmla="*/ 119140 w 618107"/>
                <a:gd name="connsiteY9" fmla="*/ 228668 h 893671"/>
                <a:gd name="connsiteX10" fmla="*/ 49290 w 618107"/>
                <a:gd name="connsiteY10" fmla="*/ 68 h 89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8107" h="893671">
                  <a:moveTo>
                    <a:pt x="49290" y="68"/>
                  </a:moveTo>
                  <a:cubicBezTo>
                    <a:pt x="68340" y="-2578"/>
                    <a:pt x="142953" y="71506"/>
                    <a:pt x="233440" y="212793"/>
                  </a:cubicBezTo>
                  <a:cubicBezTo>
                    <a:pt x="323928" y="354081"/>
                    <a:pt x="539828" y="742489"/>
                    <a:pt x="592215" y="847793"/>
                  </a:cubicBezTo>
                  <a:cubicBezTo>
                    <a:pt x="644602" y="953097"/>
                    <a:pt x="611265" y="844089"/>
                    <a:pt x="547765" y="844618"/>
                  </a:cubicBezTo>
                  <a:cubicBezTo>
                    <a:pt x="484265" y="845147"/>
                    <a:pt x="276832" y="859435"/>
                    <a:pt x="211215" y="850968"/>
                  </a:cubicBezTo>
                  <a:cubicBezTo>
                    <a:pt x="145598" y="842501"/>
                    <a:pt x="150361" y="843560"/>
                    <a:pt x="154065" y="793818"/>
                  </a:cubicBezTo>
                  <a:cubicBezTo>
                    <a:pt x="157769" y="744076"/>
                    <a:pt x="221798" y="611256"/>
                    <a:pt x="233440" y="552518"/>
                  </a:cubicBezTo>
                  <a:cubicBezTo>
                    <a:pt x="245082" y="493781"/>
                    <a:pt x="262544" y="518122"/>
                    <a:pt x="223915" y="441393"/>
                  </a:cubicBezTo>
                  <a:cubicBezTo>
                    <a:pt x="185286" y="364664"/>
                    <a:pt x="19127" y="127597"/>
                    <a:pt x="1665" y="92143"/>
                  </a:cubicBezTo>
                  <a:cubicBezTo>
                    <a:pt x="-15797" y="56689"/>
                    <a:pt x="109615" y="243485"/>
                    <a:pt x="119140" y="228668"/>
                  </a:cubicBezTo>
                  <a:cubicBezTo>
                    <a:pt x="128665" y="213851"/>
                    <a:pt x="30240" y="2714"/>
                    <a:pt x="49290" y="68"/>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EDACDCE3-A650-E2F7-DC37-85BA0613FF55}"/>
                </a:ext>
              </a:extLst>
            </p:cNvPr>
            <p:cNvSpPr/>
            <p:nvPr/>
          </p:nvSpPr>
          <p:spPr>
            <a:xfrm>
              <a:off x="5014448" y="6155241"/>
              <a:ext cx="1110097" cy="675572"/>
            </a:xfrm>
            <a:custGeom>
              <a:avLst/>
              <a:gdLst>
                <a:gd name="connsiteX0" fmla="*/ 494177 w 1110097"/>
                <a:gd name="connsiteY0" fmla="*/ 64584 h 675572"/>
                <a:gd name="connsiteX1" fmla="*/ 595777 w 1110097"/>
                <a:gd name="connsiteY1" fmla="*/ 242384 h 675572"/>
                <a:gd name="connsiteX2" fmla="*/ 487827 w 1110097"/>
                <a:gd name="connsiteY2" fmla="*/ 290009 h 675572"/>
                <a:gd name="connsiteX3" fmla="*/ 151277 w 1110097"/>
                <a:gd name="connsiteY3" fmla="*/ 363034 h 675572"/>
                <a:gd name="connsiteX4" fmla="*/ 62377 w 1110097"/>
                <a:gd name="connsiteY4" fmla="*/ 607509 h 675572"/>
                <a:gd name="connsiteX5" fmla="*/ 1078377 w 1110097"/>
                <a:gd name="connsiteY5" fmla="*/ 674184 h 675572"/>
                <a:gd name="connsiteX6" fmla="*/ 865652 w 1110097"/>
                <a:gd name="connsiteY6" fmla="*/ 563059 h 675572"/>
                <a:gd name="connsiteX7" fmla="*/ 992652 w 1110097"/>
                <a:gd name="connsiteY7" fmla="*/ 391609 h 675572"/>
                <a:gd name="connsiteX8" fmla="*/ 751352 w 1110097"/>
                <a:gd name="connsiteY8" fmla="*/ 13784 h 675572"/>
                <a:gd name="connsiteX9" fmla="*/ 598952 w 1110097"/>
                <a:gd name="connsiteY9" fmla="*/ 80459 h 675572"/>
                <a:gd name="connsiteX10" fmla="*/ 494177 w 1110097"/>
                <a:gd name="connsiteY10" fmla="*/ 64584 h 67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0097" h="675572">
                  <a:moveTo>
                    <a:pt x="494177" y="64584"/>
                  </a:moveTo>
                  <a:cubicBezTo>
                    <a:pt x="493648" y="91571"/>
                    <a:pt x="596835" y="204813"/>
                    <a:pt x="595777" y="242384"/>
                  </a:cubicBezTo>
                  <a:cubicBezTo>
                    <a:pt x="594719" y="279955"/>
                    <a:pt x="561910" y="269901"/>
                    <a:pt x="487827" y="290009"/>
                  </a:cubicBezTo>
                  <a:cubicBezTo>
                    <a:pt x="413744" y="310117"/>
                    <a:pt x="222185" y="310117"/>
                    <a:pt x="151277" y="363034"/>
                  </a:cubicBezTo>
                  <a:cubicBezTo>
                    <a:pt x="80369" y="415951"/>
                    <a:pt x="-92140" y="555651"/>
                    <a:pt x="62377" y="607509"/>
                  </a:cubicBezTo>
                  <a:cubicBezTo>
                    <a:pt x="216894" y="659367"/>
                    <a:pt x="944498" y="681592"/>
                    <a:pt x="1078377" y="674184"/>
                  </a:cubicBezTo>
                  <a:cubicBezTo>
                    <a:pt x="1212256" y="666776"/>
                    <a:pt x="879939" y="610155"/>
                    <a:pt x="865652" y="563059"/>
                  </a:cubicBezTo>
                  <a:cubicBezTo>
                    <a:pt x="851365" y="515963"/>
                    <a:pt x="1011702" y="483155"/>
                    <a:pt x="992652" y="391609"/>
                  </a:cubicBezTo>
                  <a:cubicBezTo>
                    <a:pt x="973602" y="300063"/>
                    <a:pt x="816969" y="65642"/>
                    <a:pt x="751352" y="13784"/>
                  </a:cubicBezTo>
                  <a:cubicBezTo>
                    <a:pt x="685735" y="-38074"/>
                    <a:pt x="642344" y="72521"/>
                    <a:pt x="598952" y="80459"/>
                  </a:cubicBezTo>
                  <a:cubicBezTo>
                    <a:pt x="555560" y="88397"/>
                    <a:pt x="494706" y="37597"/>
                    <a:pt x="494177" y="6458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05327C0B-D024-6AB3-E550-05D16263441F}"/>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4726B5AC-A4FA-1A1A-5ABD-381533F88548}"/>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3D1EF44F-ED8F-2834-7DF6-4A6621D72562}"/>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7DEE0FD9-EE36-FC62-B47B-5E35D64E262E}"/>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4C614BC3-4CE5-69F5-AC23-359FD50021BE}"/>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CEED661F-5188-E568-75B4-E880A1783757}"/>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E62E5213-18D2-DE4E-3FCE-E6881AE0E16B}"/>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D07A9302-9BDD-240B-1C91-B12A8D9E8EA0}"/>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AA06964D-8B8B-8DBC-9202-1E4711CB4946}"/>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54728F75-E3B7-9B4F-36F9-A39B8AA33EE1}"/>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B8AD4EF7-555A-9D87-2E50-55AE1D4E5EE3}"/>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40881B11-D995-F0D2-BFD9-337D8F0FD2F4}"/>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B4150F6B-C21F-7AEF-AEA8-627877366383}"/>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7DA2BC22-6C43-F755-DDBA-742D2530115B}"/>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14E36884-38BC-3BE5-9F19-B04EC171BBCC}"/>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B91C5059-1EAD-C559-C119-8A6AA2718811}"/>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760FDFA7-DBF9-5CB8-2A23-6C3584448D7F}"/>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06F67866-E7F5-0194-E9D8-EB730F8BE0D6}"/>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2B70FEAC-41BE-93DE-CB58-8E72F5AFA53C}"/>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D33E54F5-1162-550F-1631-E24B90A545EC}"/>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F58FCE48-38C5-BD49-3EDA-839951561A4F}"/>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9EFA6783-A3FB-9027-D5EE-B35BE2943F4B}"/>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34F22A8E-F597-EC40-57DC-04FDF8AEB33E}"/>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58FAB0C7-26F2-034F-010A-40EA15027CE7}"/>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F5F4609E-8DD3-CCA5-050A-7D01115BE5BD}"/>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A8B4B833-E19F-3531-5E6F-C719A0BDDF40}"/>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E3152615-A0AD-9F92-8B8F-70DC12D5F290}"/>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D07AC70A-0C23-D6FD-17FD-B145BC848BDC}"/>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66886B26-C13A-C09E-AC06-9D68D9E17219}"/>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3F5D9544-BEA7-9428-8DE2-5D135D094634}"/>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966B1958-6BE2-0968-C0B3-B9F4655E5513}"/>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リーフォーム 61">
              <a:extLst>
                <a:ext uri="{FF2B5EF4-FFF2-40B4-BE49-F238E27FC236}">
                  <a16:creationId xmlns:a16="http://schemas.microsoft.com/office/drawing/2014/main" id="{999B8681-644F-255E-37E8-571A9195AF5B}"/>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a:extLst>
                <a:ext uri="{FF2B5EF4-FFF2-40B4-BE49-F238E27FC236}">
                  <a16:creationId xmlns:a16="http://schemas.microsoft.com/office/drawing/2014/main" id="{5ECDBFB6-A5D9-D6E4-6141-1E69ED4DE0ED}"/>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17D7B3DD-2F65-8A7E-3262-030332DA21E8}"/>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A4C56D90-364C-4F8B-917E-B7BA1F726255}"/>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F2FC7038-3976-DC5C-9EB8-25BD9FFBAFFB}"/>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A2F8B6F2-1DF6-A569-E5C3-885275441770}"/>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8C498A3D-F1A2-564B-16E7-B8EEA69527CD}"/>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id="{67EBCC3D-495E-B9A7-E3E9-B11CB50BB525}"/>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61618966-066A-67AE-F82E-03D62B151A5C}"/>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1BE88FC9-C4F3-639B-16BE-03EE054EAEDF}"/>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657BFDA0-3DB4-3BCB-CE8E-E914604BE3DD}"/>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6C0A7409-D0EE-6AF5-131D-D2BAFFE102F1}"/>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CB783861-3122-644D-404D-3DD1F014DE7F}"/>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EF13F3DB-02ED-AD16-1FF3-DD61214F2A5D}"/>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BCF1A0AE-D33D-4800-C3F7-875744008B73}"/>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929EDACB-B4AD-A77A-AFD5-98839BCEA1D9}"/>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E40F19E9-816B-1FAA-C1C1-944C428CA3AA}"/>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B760644C-BDCE-4937-67CC-0C3EC4F0E4BA}"/>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9B34E49E-EDAB-B917-5C69-296D3938600F}"/>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B67BB7F7-4FDB-54E1-96EC-467B8EDB099B}"/>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C3666E9A-67E6-53B4-CE98-25321BA41FCD}"/>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853C143A-6556-60DA-9989-02AF9D39FD30}"/>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1DE70524-FA3C-CAE4-4238-2D9A58CAAABB}"/>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1D705A03-5089-8FFD-D612-B54F919225A7}"/>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B5E44BF6-058F-06BC-9713-9C5D834887B9}"/>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7476D93B-D5D0-567E-B4F0-D74CF8A9D996}"/>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831D7ED1-CA6C-EEE0-3573-13CFFD2CFC28}"/>
                </a:ext>
              </a:extLst>
            </p:cNvPr>
            <p:cNvSpPr/>
            <p:nvPr/>
          </p:nvSpPr>
          <p:spPr>
            <a:xfrm>
              <a:off x="4771777" y="5701085"/>
              <a:ext cx="349857" cy="152995"/>
            </a:xfrm>
            <a:custGeom>
              <a:avLst/>
              <a:gdLst>
                <a:gd name="connsiteX0" fmla="*/ 0 w 349857"/>
                <a:gd name="connsiteY0" fmla="*/ 71562 h 152995"/>
                <a:gd name="connsiteX1" fmla="*/ 182880 w 349857"/>
                <a:gd name="connsiteY1" fmla="*/ 151075 h 152995"/>
                <a:gd name="connsiteX2" fmla="*/ 349857 w 349857"/>
                <a:gd name="connsiteY2" fmla="*/ 0 h 152995"/>
              </a:gdLst>
              <a:ahLst/>
              <a:cxnLst>
                <a:cxn ang="0">
                  <a:pos x="connsiteX0" y="connsiteY0"/>
                </a:cxn>
                <a:cxn ang="0">
                  <a:pos x="connsiteX1" y="connsiteY1"/>
                </a:cxn>
                <a:cxn ang="0">
                  <a:pos x="connsiteX2" y="connsiteY2"/>
                </a:cxn>
              </a:cxnLst>
              <a:rect l="l" t="t" r="r" b="b"/>
              <a:pathLst>
                <a:path w="349857" h="152995">
                  <a:moveTo>
                    <a:pt x="0" y="71562"/>
                  </a:moveTo>
                  <a:cubicBezTo>
                    <a:pt x="62285" y="117282"/>
                    <a:pt x="124571" y="163002"/>
                    <a:pt x="182880" y="151075"/>
                  </a:cubicBezTo>
                  <a:cubicBezTo>
                    <a:pt x="241189" y="139148"/>
                    <a:pt x="295523" y="69574"/>
                    <a:pt x="349857"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9C57F596-A900-CB52-2900-358027BBAF0F}"/>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996AA0A8-72ED-A850-7951-67F0F66D4B1E}"/>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28E0978D-04E3-8267-DDA1-000D2F3CA3B4}"/>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A1FBE2CA-386F-5BBD-6BC8-A23954580775}"/>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7E4E70DF-D041-7A6D-8821-67E4C9BB8AA0}"/>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3BC7FD26-7562-B1AC-BD01-8C05F962C731}"/>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58EC02CD-0033-F400-EDF4-657A1D431946}"/>
                </a:ext>
              </a:extLst>
            </p:cNvPr>
            <p:cNvSpPr/>
            <p:nvPr/>
          </p:nvSpPr>
          <p:spPr>
            <a:xfrm>
              <a:off x="4262893" y="5979381"/>
              <a:ext cx="1518699" cy="279381"/>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EC9A0CAA-1301-35D4-9120-C9E15E980ECA}"/>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1CB9900F-B3B2-FC22-F603-D8E48E1EF9C1}"/>
                </a:ext>
              </a:extLst>
            </p:cNvPr>
            <p:cNvSpPr/>
            <p:nvPr/>
          </p:nvSpPr>
          <p:spPr>
            <a:xfrm>
              <a:off x="4064110" y="6257677"/>
              <a:ext cx="278296" cy="524786"/>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4623B4B7-2CC4-CB2F-7660-6D5387D0D60A}"/>
                </a:ext>
              </a:extLst>
            </p:cNvPr>
            <p:cNvSpPr/>
            <p:nvPr/>
          </p:nvSpPr>
          <p:spPr>
            <a:xfrm>
              <a:off x="5765690" y="6186115"/>
              <a:ext cx="154193" cy="652007"/>
            </a:xfrm>
            <a:custGeom>
              <a:avLst/>
              <a:gdLst>
                <a:gd name="connsiteX0" fmla="*/ 0 w 154193"/>
                <a:gd name="connsiteY0" fmla="*/ 0 h 652007"/>
                <a:gd name="connsiteX1" fmla="*/ 151074 w 154193"/>
                <a:gd name="connsiteY1" fmla="*/ 286247 h 652007"/>
                <a:gd name="connsiteX2" fmla="*/ 87464 w 154193"/>
                <a:gd name="connsiteY2" fmla="*/ 652007 h 652007"/>
              </a:gdLst>
              <a:ahLst/>
              <a:cxnLst>
                <a:cxn ang="0">
                  <a:pos x="connsiteX0" y="connsiteY0"/>
                </a:cxn>
                <a:cxn ang="0">
                  <a:pos x="connsiteX1" y="connsiteY1"/>
                </a:cxn>
                <a:cxn ang="0">
                  <a:pos x="connsiteX2" y="connsiteY2"/>
                </a:cxn>
              </a:cxnLst>
              <a:rect l="l" t="t" r="r" b="b"/>
              <a:pathLst>
                <a:path w="154193" h="652007">
                  <a:moveTo>
                    <a:pt x="0" y="0"/>
                  </a:moveTo>
                  <a:cubicBezTo>
                    <a:pt x="68248" y="88789"/>
                    <a:pt x="136497" y="177579"/>
                    <a:pt x="151074" y="286247"/>
                  </a:cubicBezTo>
                  <a:cubicBezTo>
                    <a:pt x="165651" y="394915"/>
                    <a:pt x="126557" y="523461"/>
                    <a:pt x="87464" y="65200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D402D52B-5958-DA6E-5438-74DE6A5862A5}"/>
                </a:ext>
              </a:extLst>
            </p:cNvPr>
            <p:cNvSpPr/>
            <p:nvPr/>
          </p:nvSpPr>
          <p:spPr>
            <a:xfrm>
              <a:off x="4457595" y="6283325"/>
              <a:ext cx="41380" cy="88900"/>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67F0071F-A765-1824-FB15-ABC118E4C9ED}"/>
                </a:ext>
              </a:extLst>
            </p:cNvPr>
            <p:cNvSpPr/>
            <p:nvPr/>
          </p:nvSpPr>
          <p:spPr>
            <a:xfrm>
              <a:off x="4524375" y="6283325"/>
              <a:ext cx="73188" cy="9525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0C60DC36-4706-DF19-0CFD-4B4846EF2332}"/>
                </a:ext>
              </a:extLst>
            </p:cNvPr>
            <p:cNvSpPr/>
            <p:nvPr/>
          </p:nvSpPr>
          <p:spPr>
            <a:xfrm>
              <a:off x="5492990" y="6102350"/>
              <a:ext cx="69610" cy="69850"/>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ACFF5CD5-E461-C007-A9DF-C72FDAEEE79C}"/>
                </a:ext>
              </a:extLst>
            </p:cNvPr>
            <p:cNvSpPr/>
            <p:nvPr/>
          </p:nvSpPr>
          <p:spPr>
            <a:xfrm>
              <a:off x="5511800" y="6064250"/>
              <a:ext cx="76200" cy="111125"/>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1483CA95-9716-A6AC-E662-EF9EAC366BA0}"/>
                </a:ext>
              </a:extLst>
            </p:cNvPr>
            <p:cNvSpPr/>
            <p:nvPr/>
          </p:nvSpPr>
          <p:spPr>
            <a:xfrm>
              <a:off x="5514975" y="6229350"/>
              <a:ext cx="57150" cy="178483"/>
            </a:xfrm>
            <a:custGeom>
              <a:avLst/>
              <a:gdLst>
                <a:gd name="connsiteX0" fmla="*/ 0 w 57150"/>
                <a:gd name="connsiteY0" fmla="*/ 0 h 178483"/>
                <a:gd name="connsiteX1" fmla="*/ 34925 w 57150"/>
                <a:gd name="connsiteY1" fmla="*/ 155575 h 178483"/>
                <a:gd name="connsiteX2" fmla="*/ 57150 w 57150"/>
                <a:gd name="connsiteY2" fmla="*/ 174625 h 178483"/>
              </a:gdLst>
              <a:ahLst/>
              <a:cxnLst>
                <a:cxn ang="0">
                  <a:pos x="connsiteX0" y="connsiteY0"/>
                </a:cxn>
                <a:cxn ang="0">
                  <a:pos x="connsiteX1" y="connsiteY1"/>
                </a:cxn>
                <a:cxn ang="0">
                  <a:pos x="connsiteX2" y="connsiteY2"/>
                </a:cxn>
              </a:cxnLst>
              <a:rect l="l" t="t" r="r" b="b"/>
              <a:pathLst>
                <a:path w="57150" h="178483">
                  <a:moveTo>
                    <a:pt x="0" y="0"/>
                  </a:moveTo>
                  <a:cubicBezTo>
                    <a:pt x="12700" y="63235"/>
                    <a:pt x="25400" y="126471"/>
                    <a:pt x="34925" y="155575"/>
                  </a:cubicBezTo>
                  <a:cubicBezTo>
                    <a:pt x="44450" y="184679"/>
                    <a:pt x="50800" y="179652"/>
                    <a:pt x="57150" y="1746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9B5CFEE2-EA1D-DA06-4B63-D6588D2343D8}"/>
                </a:ext>
              </a:extLst>
            </p:cNvPr>
            <p:cNvSpPr/>
            <p:nvPr/>
          </p:nvSpPr>
          <p:spPr>
            <a:xfrm>
              <a:off x="5096359" y="6289675"/>
              <a:ext cx="73025" cy="180975"/>
            </a:xfrm>
            <a:custGeom>
              <a:avLst/>
              <a:gdLst>
                <a:gd name="connsiteX0" fmla="*/ 0 w 73025"/>
                <a:gd name="connsiteY0" fmla="*/ 0 h 180975"/>
                <a:gd name="connsiteX1" fmla="*/ 15875 w 73025"/>
                <a:gd name="connsiteY1" fmla="*/ 98425 h 180975"/>
                <a:gd name="connsiteX2" fmla="*/ 73025 w 73025"/>
                <a:gd name="connsiteY2" fmla="*/ 180975 h 180975"/>
              </a:gdLst>
              <a:ahLst/>
              <a:cxnLst>
                <a:cxn ang="0">
                  <a:pos x="connsiteX0" y="connsiteY0"/>
                </a:cxn>
                <a:cxn ang="0">
                  <a:pos x="connsiteX1" y="connsiteY1"/>
                </a:cxn>
                <a:cxn ang="0">
                  <a:pos x="connsiteX2" y="connsiteY2"/>
                </a:cxn>
              </a:cxnLst>
              <a:rect l="l" t="t" r="r" b="b"/>
              <a:pathLst>
                <a:path w="73025" h="180975">
                  <a:moveTo>
                    <a:pt x="0" y="0"/>
                  </a:moveTo>
                  <a:cubicBezTo>
                    <a:pt x="1852" y="34131"/>
                    <a:pt x="3704" y="68263"/>
                    <a:pt x="15875" y="98425"/>
                  </a:cubicBezTo>
                  <a:cubicBezTo>
                    <a:pt x="28046" y="128587"/>
                    <a:pt x="50535" y="154781"/>
                    <a:pt x="73025" y="1809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0168D0AB-FCC3-A73C-B8F6-421819BC54D6}"/>
                </a:ext>
              </a:extLst>
            </p:cNvPr>
            <p:cNvSpPr/>
            <p:nvPr/>
          </p:nvSpPr>
          <p:spPr>
            <a:xfrm>
              <a:off x="5540375" y="6178550"/>
              <a:ext cx="203200" cy="77258"/>
            </a:xfrm>
            <a:custGeom>
              <a:avLst/>
              <a:gdLst>
                <a:gd name="connsiteX0" fmla="*/ 0 w 203200"/>
                <a:gd name="connsiteY0" fmla="*/ 76200 h 77258"/>
                <a:gd name="connsiteX1" fmla="*/ 63500 w 203200"/>
                <a:gd name="connsiteY1" fmla="*/ 66675 h 77258"/>
                <a:gd name="connsiteX2" fmla="*/ 203200 w 203200"/>
                <a:gd name="connsiteY2" fmla="*/ 0 h 77258"/>
              </a:gdLst>
              <a:ahLst/>
              <a:cxnLst>
                <a:cxn ang="0">
                  <a:pos x="connsiteX0" y="connsiteY0"/>
                </a:cxn>
                <a:cxn ang="0">
                  <a:pos x="connsiteX1" y="connsiteY1"/>
                </a:cxn>
                <a:cxn ang="0">
                  <a:pos x="connsiteX2" y="connsiteY2"/>
                </a:cxn>
              </a:cxnLst>
              <a:rect l="l" t="t" r="r" b="b"/>
              <a:pathLst>
                <a:path w="203200" h="77258">
                  <a:moveTo>
                    <a:pt x="0" y="76200"/>
                  </a:moveTo>
                  <a:cubicBezTo>
                    <a:pt x="14816" y="77787"/>
                    <a:pt x="29633" y="79375"/>
                    <a:pt x="63500" y="66675"/>
                  </a:cubicBezTo>
                  <a:cubicBezTo>
                    <a:pt x="97367" y="53975"/>
                    <a:pt x="150283" y="26987"/>
                    <a:pt x="20320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969118DF-4193-597E-62CA-FFE599D51C44}"/>
                </a:ext>
              </a:extLst>
            </p:cNvPr>
            <p:cNvSpPr/>
            <p:nvPr/>
          </p:nvSpPr>
          <p:spPr>
            <a:xfrm>
              <a:off x="4257654" y="5674578"/>
              <a:ext cx="400677" cy="697758"/>
            </a:xfrm>
            <a:custGeom>
              <a:avLst/>
              <a:gdLst>
                <a:gd name="connsiteX0" fmla="*/ 21 w 400677"/>
                <a:gd name="connsiteY0" fmla="*/ 65822 h 697758"/>
                <a:gd name="connsiteX1" fmla="*/ 174646 w 400677"/>
                <a:gd name="connsiteY1" fmla="*/ 313472 h 697758"/>
                <a:gd name="connsiteX2" fmla="*/ 136546 w 400677"/>
                <a:gd name="connsiteY2" fmla="*/ 592872 h 697758"/>
                <a:gd name="connsiteX3" fmla="*/ 165121 w 400677"/>
                <a:gd name="connsiteY3" fmla="*/ 564297 h 697758"/>
                <a:gd name="connsiteX4" fmla="*/ 130196 w 400677"/>
                <a:gd name="connsiteY4" fmla="*/ 697647 h 697758"/>
                <a:gd name="connsiteX5" fmla="*/ 203221 w 400677"/>
                <a:gd name="connsiteY5" fmla="*/ 586522 h 697758"/>
                <a:gd name="connsiteX6" fmla="*/ 377846 w 400677"/>
                <a:gd name="connsiteY6" fmla="*/ 548422 h 697758"/>
                <a:gd name="connsiteX7" fmla="*/ 377846 w 400677"/>
                <a:gd name="connsiteY7" fmla="*/ 456347 h 697758"/>
                <a:gd name="connsiteX8" fmla="*/ 187346 w 400677"/>
                <a:gd name="connsiteY8" fmla="*/ 8672 h 697758"/>
                <a:gd name="connsiteX9" fmla="*/ 276246 w 400677"/>
                <a:gd name="connsiteY9" fmla="*/ 154722 h 697758"/>
                <a:gd name="connsiteX10" fmla="*/ 149246 w 400677"/>
                <a:gd name="connsiteY10" fmla="*/ 81697 h 697758"/>
                <a:gd name="connsiteX11" fmla="*/ 187346 w 400677"/>
                <a:gd name="connsiteY11" fmla="*/ 180122 h 697758"/>
                <a:gd name="connsiteX12" fmla="*/ 21 w 400677"/>
                <a:gd name="connsiteY12" fmla="*/ 65822 h 69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0677" h="697758">
                  <a:moveTo>
                    <a:pt x="21" y="65822"/>
                  </a:moveTo>
                  <a:cubicBezTo>
                    <a:pt x="-2096" y="88047"/>
                    <a:pt x="151892" y="225630"/>
                    <a:pt x="174646" y="313472"/>
                  </a:cubicBezTo>
                  <a:cubicBezTo>
                    <a:pt x="197400" y="401314"/>
                    <a:pt x="138133" y="551068"/>
                    <a:pt x="136546" y="592872"/>
                  </a:cubicBezTo>
                  <a:cubicBezTo>
                    <a:pt x="134959" y="634676"/>
                    <a:pt x="166179" y="546835"/>
                    <a:pt x="165121" y="564297"/>
                  </a:cubicBezTo>
                  <a:cubicBezTo>
                    <a:pt x="164063" y="581759"/>
                    <a:pt x="123846" y="693943"/>
                    <a:pt x="130196" y="697647"/>
                  </a:cubicBezTo>
                  <a:cubicBezTo>
                    <a:pt x="136546" y="701351"/>
                    <a:pt x="161946" y="611393"/>
                    <a:pt x="203221" y="586522"/>
                  </a:cubicBezTo>
                  <a:cubicBezTo>
                    <a:pt x="244496" y="561651"/>
                    <a:pt x="348742" y="570118"/>
                    <a:pt x="377846" y="548422"/>
                  </a:cubicBezTo>
                  <a:cubicBezTo>
                    <a:pt x="406950" y="526726"/>
                    <a:pt x="409596" y="546305"/>
                    <a:pt x="377846" y="456347"/>
                  </a:cubicBezTo>
                  <a:cubicBezTo>
                    <a:pt x="346096" y="366389"/>
                    <a:pt x="204279" y="58943"/>
                    <a:pt x="187346" y="8672"/>
                  </a:cubicBezTo>
                  <a:cubicBezTo>
                    <a:pt x="170413" y="-41599"/>
                    <a:pt x="282596" y="142551"/>
                    <a:pt x="276246" y="154722"/>
                  </a:cubicBezTo>
                  <a:cubicBezTo>
                    <a:pt x="269896" y="166893"/>
                    <a:pt x="164063" y="77464"/>
                    <a:pt x="149246" y="81697"/>
                  </a:cubicBezTo>
                  <a:cubicBezTo>
                    <a:pt x="134429" y="85930"/>
                    <a:pt x="206396" y="182239"/>
                    <a:pt x="187346" y="180122"/>
                  </a:cubicBezTo>
                  <a:cubicBezTo>
                    <a:pt x="168296" y="178005"/>
                    <a:pt x="2138" y="43597"/>
                    <a:pt x="21" y="6582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F619392C-5418-751E-09A7-643AE35BDD74}"/>
                </a:ext>
              </a:extLst>
            </p:cNvPr>
            <p:cNvSpPr/>
            <p:nvPr/>
          </p:nvSpPr>
          <p:spPr>
            <a:xfrm>
              <a:off x="5330823" y="5478592"/>
              <a:ext cx="327262" cy="629154"/>
            </a:xfrm>
            <a:custGeom>
              <a:avLst/>
              <a:gdLst>
                <a:gd name="connsiteX0" fmla="*/ 2 w 327262"/>
                <a:gd name="connsiteY0" fmla="*/ 150683 h 629154"/>
                <a:gd name="connsiteX1" fmla="*/ 123827 w 327262"/>
                <a:gd name="connsiteY1" fmla="*/ 401508 h 629154"/>
                <a:gd name="connsiteX2" fmla="*/ 120652 w 327262"/>
                <a:gd name="connsiteY2" fmla="*/ 623758 h 629154"/>
                <a:gd name="connsiteX3" fmla="*/ 228602 w 327262"/>
                <a:gd name="connsiteY3" fmla="*/ 560258 h 629154"/>
                <a:gd name="connsiteX4" fmla="*/ 311152 w 327262"/>
                <a:gd name="connsiteY4" fmla="*/ 557083 h 629154"/>
                <a:gd name="connsiteX5" fmla="*/ 311152 w 327262"/>
                <a:gd name="connsiteY5" fmla="*/ 382458 h 629154"/>
                <a:gd name="connsiteX6" fmla="*/ 142877 w 327262"/>
                <a:gd name="connsiteY6" fmla="*/ 10983 h 629154"/>
                <a:gd name="connsiteX7" fmla="*/ 168277 w 327262"/>
                <a:gd name="connsiteY7" fmla="*/ 99883 h 629154"/>
                <a:gd name="connsiteX8" fmla="*/ 41277 w 327262"/>
                <a:gd name="connsiteY8" fmla="*/ 115758 h 629154"/>
                <a:gd name="connsiteX9" fmla="*/ 127002 w 327262"/>
                <a:gd name="connsiteY9" fmla="*/ 125283 h 629154"/>
                <a:gd name="connsiteX10" fmla="*/ 2 w 327262"/>
                <a:gd name="connsiteY10" fmla="*/ 150683 h 62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262" h="629154">
                  <a:moveTo>
                    <a:pt x="2" y="150683"/>
                  </a:moveTo>
                  <a:cubicBezTo>
                    <a:pt x="-527" y="196720"/>
                    <a:pt x="103719" y="322662"/>
                    <a:pt x="123827" y="401508"/>
                  </a:cubicBezTo>
                  <a:cubicBezTo>
                    <a:pt x="143935" y="480354"/>
                    <a:pt x="103189" y="597300"/>
                    <a:pt x="120652" y="623758"/>
                  </a:cubicBezTo>
                  <a:cubicBezTo>
                    <a:pt x="138115" y="650216"/>
                    <a:pt x="196852" y="571370"/>
                    <a:pt x="228602" y="560258"/>
                  </a:cubicBezTo>
                  <a:cubicBezTo>
                    <a:pt x="260352" y="549146"/>
                    <a:pt x="297394" y="586716"/>
                    <a:pt x="311152" y="557083"/>
                  </a:cubicBezTo>
                  <a:cubicBezTo>
                    <a:pt x="324910" y="527450"/>
                    <a:pt x="339198" y="473475"/>
                    <a:pt x="311152" y="382458"/>
                  </a:cubicBezTo>
                  <a:cubicBezTo>
                    <a:pt x="283106" y="291441"/>
                    <a:pt x="166690" y="58079"/>
                    <a:pt x="142877" y="10983"/>
                  </a:cubicBezTo>
                  <a:cubicBezTo>
                    <a:pt x="119064" y="-36113"/>
                    <a:pt x="185210" y="82421"/>
                    <a:pt x="168277" y="99883"/>
                  </a:cubicBezTo>
                  <a:cubicBezTo>
                    <a:pt x="151344" y="117345"/>
                    <a:pt x="48156" y="111525"/>
                    <a:pt x="41277" y="115758"/>
                  </a:cubicBezTo>
                  <a:cubicBezTo>
                    <a:pt x="34398" y="119991"/>
                    <a:pt x="133881" y="124754"/>
                    <a:pt x="127002" y="125283"/>
                  </a:cubicBezTo>
                  <a:cubicBezTo>
                    <a:pt x="120123" y="125812"/>
                    <a:pt x="531" y="104646"/>
                    <a:pt x="2" y="150683"/>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FB581A39-C1D9-B11D-6F68-45EE44256F6D}"/>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2876174C-7E71-92E5-8F8D-9A6A649D0C60}"/>
                </a:ext>
              </a:extLst>
            </p:cNvPr>
            <p:cNvSpPr/>
            <p:nvPr/>
          </p:nvSpPr>
          <p:spPr>
            <a:xfrm>
              <a:off x="5101936" y="6255327"/>
              <a:ext cx="133004" cy="4157"/>
            </a:xfrm>
            <a:custGeom>
              <a:avLst/>
              <a:gdLst>
                <a:gd name="connsiteX0" fmla="*/ 0 w 133004"/>
                <a:gd name="connsiteY0" fmla="*/ 4157 h 4157"/>
                <a:gd name="connsiteX1" fmla="*/ 133004 w 133004"/>
                <a:gd name="connsiteY1" fmla="*/ 0 h 4157"/>
              </a:gdLst>
              <a:ahLst/>
              <a:cxnLst>
                <a:cxn ang="0">
                  <a:pos x="connsiteX0" y="connsiteY0"/>
                </a:cxn>
                <a:cxn ang="0">
                  <a:pos x="connsiteX1" y="connsiteY1"/>
                </a:cxn>
              </a:cxnLst>
              <a:rect l="l" t="t" r="r" b="b"/>
              <a:pathLst>
                <a:path w="133004" h="4157">
                  <a:moveTo>
                    <a:pt x="0" y="4157"/>
                  </a:moveTo>
                  <a:lnTo>
                    <a:pt x="133004" y="0"/>
                  </a:ln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C15632DE-83B2-C22B-95E3-F4109398DE6D}"/>
                </a:ext>
              </a:extLst>
            </p:cNvPr>
            <p:cNvSpPr/>
            <p:nvPr/>
          </p:nvSpPr>
          <p:spPr>
            <a:xfrm>
              <a:off x="5118562" y="6230389"/>
              <a:ext cx="411480" cy="50119"/>
            </a:xfrm>
            <a:custGeom>
              <a:avLst/>
              <a:gdLst>
                <a:gd name="connsiteX0" fmla="*/ 0 w 411480"/>
                <a:gd name="connsiteY0" fmla="*/ 45720 h 50119"/>
                <a:gd name="connsiteX1" fmla="*/ 133003 w 411480"/>
                <a:gd name="connsiteY1" fmla="*/ 45720 h 50119"/>
                <a:gd name="connsiteX2" fmla="*/ 411480 w 411480"/>
                <a:gd name="connsiteY2" fmla="*/ 0 h 50119"/>
              </a:gdLst>
              <a:ahLst/>
              <a:cxnLst>
                <a:cxn ang="0">
                  <a:pos x="connsiteX0" y="connsiteY0"/>
                </a:cxn>
                <a:cxn ang="0">
                  <a:pos x="connsiteX1" y="connsiteY1"/>
                </a:cxn>
                <a:cxn ang="0">
                  <a:pos x="connsiteX2" y="connsiteY2"/>
                </a:cxn>
              </a:cxnLst>
              <a:rect l="l" t="t" r="r" b="b"/>
              <a:pathLst>
                <a:path w="411480" h="50119">
                  <a:moveTo>
                    <a:pt x="0" y="45720"/>
                  </a:moveTo>
                  <a:cubicBezTo>
                    <a:pt x="32211" y="49530"/>
                    <a:pt x="64423" y="53340"/>
                    <a:pt x="133003" y="45720"/>
                  </a:cubicBezTo>
                  <a:cubicBezTo>
                    <a:pt x="201583" y="38100"/>
                    <a:pt x="306531" y="19050"/>
                    <a:pt x="411480" y="0"/>
                  </a:cubicBezTo>
                </a:path>
              </a:pathLst>
            </a:custGeom>
            <a:noFill/>
            <a:ln>
              <a:solidFill>
                <a:srgbClr val="1B1E2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E7BB9DCC-C3A4-5B14-89FA-4B60D05FA8E4}"/>
                </a:ext>
              </a:extLst>
            </p:cNvPr>
            <p:cNvSpPr/>
            <p:nvPr/>
          </p:nvSpPr>
          <p:spPr>
            <a:xfrm>
              <a:off x="5135187" y="6429895"/>
              <a:ext cx="436418" cy="62584"/>
            </a:xfrm>
            <a:custGeom>
              <a:avLst/>
              <a:gdLst>
                <a:gd name="connsiteX0" fmla="*/ 0 w 436418"/>
                <a:gd name="connsiteY0" fmla="*/ 54032 h 62584"/>
                <a:gd name="connsiteX1" fmla="*/ 157942 w 436418"/>
                <a:gd name="connsiteY1" fmla="*/ 58189 h 62584"/>
                <a:gd name="connsiteX2" fmla="*/ 436418 w 436418"/>
                <a:gd name="connsiteY2" fmla="*/ 0 h 62584"/>
              </a:gdLst>
              <a:ahLst/>
              <a:cxnLst>
                <a:cxn ang="0">
                  <a:pos x="connsiteX0" y="connsiteY0"/>
                </a:cxn>
                <a:cxn ang="0">
                  <a:pos x="connsiteX1" y="connsiteY1"/>
                </a:cxn>
                <a:cxn ang="0">
                  <a:pos x="connsiteX2" y="connsiteY2"/>
                </a:cxn>
              </a:cxnLst>
              <a:rect l="l" t="t" r="r" b="b"/>
              <a:pathLst>
                <a:path w="436418" h="62584">
                  <a:moveTo>
                    <a:pt x="0" y="54032"/>
                  </a:moveTo>
                  <a:cubicBezTo>
                    <a:pt x="42603" y="60613"/>
                    <a:pt x="85206" y="67194"/>
                    <a:pt x="157942" y="58189"/>
                  </a:cubicBezTo>
                  <a:cubicBezTo>
                    <a:pt x="230678" y="49184"/>
                    <a:pt x="333548" y="24592"/>
                    <a:pt x="436418"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81F03034-87B9-363B-6BDD-8DFA88BA7B3A}"/>
                </a:ext>
              </a:extLst>
            </p:cNvPr>
            <p:cNvSpPr/>
            <p:nvPr/>
          </p:nvSpPr>
          <p:spPr>
            <a:xfrm>
              <a:off x="5212230" y="6508865"/>
              <a:ext cx="164026" cy="315884"/>
            </a:xfrm>
            <a:custGeom>
              <a:avLst/>
              <a:gdLst>
                <a:gd name="connsiteX0" fmla="*/ 14397 w 164026"/>
                <a:gd name="connsiteY0" fmla="*/ 0 h 315884"/>
                <a:gd name="connsiteX1" fmla="*/ 14397 w 164026"/>
                <a:gd name="connsiteY1" fmla="*/ 141317 h 315884"/>
                <a:gd name="connsiteX2" fmla="*/ 164026 w 164026"/>
                <a:gd name="connsiteY2" fmla="*/ 315884 h 315884"/>
              </a:gdLst>
              <a:ahLst/>
              <a:cxnLst>
                <a:cxn ang="0">
                  <a:pos x="connsiteX0" y="connsiteY0"/>
                </a:cxn>
                <a:cxn ang="0">
                  <a:pos x="connsiteX1" y="connsiteY1"/>
                </a:cxn>
                <a:cxn ang="0">
                  <a:pos x="connsiteX2" y="connsiteY2"/>
                </a:cxn>
              </a:cxnLst>
              <a:rect l="l" t="t" r="r" b="b"/>
              <a:pathLst>
                <a:path w="164026" h="315884">
                  <a:moveTo>
                    <a:pt x="14397" y="0"/>
                  </a:moveTo>
                  <a:cubicBezTo>
                    <a:pt x="1928" y="44335"/>
                    <a:pt x="-10541" y="88670"/>
                    <a:pt x="14397" y="141317"/>
                  </a:cubicBezTo>
                  <a:cubicBezTo>
                    <a:pt x="39335" y="193964"/>
                    <a:pt x="101680" y="254924"/>
                    <a:pt x="164026" y="31588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BDA8CBBF-7E19-CCFF-1C60-ECA8378BDB8A}"/>
                </a:ext>
              </a:extLst>
            </p:cNvPr>
            <p:cNvSpPr/>
            <p:nvPr/>
          </p:nvSpPr>
          <p:spPr>
            <a:xfrm>
              <a:off x="5159375" y="6308725"/>
              <a:ext cx="120650" cy="15875"/>
            </a:xfrm>
            <a:custGeom>
              <a:avLst/>
              <a:gdLst>
                <a:gd name="connsiteX0" fmla="*/ 0 w 120650"/>
                <a:gd name="connsiteY0" fmla="*/ 0 h 15875"/>
                <a:gd name="connsiteX1" fmla="*/ 79375 w 120650"/>
                <a:gd name="connsiteY1" fmla="*/ 15875 h 15875"/>
                <a:gd name="connsiteX2" fmla="*/ 120650 w 120650"/>
                <a:gd name="connsiteY2" fmla="*/ 0 h 15875"/>
              </a:gdLst>
              <a:ahLst/>
              <a:cxnLst>
                <a:cxn ang="0">
                  <a:pos x="connsiteX0" y="connsiteY0"/>
                </a:cxn>
                <a:cxn ang="0">
                  <a:pos x="connsiteX1" y="connsiteY1"/>
                </a:cxn>
                <a:cxn ang="0">
                  <a:pos x="connsiteX2" y="connsiteY2"/>
                </a:cxn>
              </a:cxnLst>
              <a:rect l="l" t="t" r="r" b="b"/>
              <a:pathLst>
                <a:path w="120650" h="15875">
                  <a:moveTo>
                    <a:pt x="0" y="0"/>
                  </a:moveTo>
                  <a:cubicBezTo>
                    <a:pt x="29633" y="7937"/>
                    <a:pt x="59267" y="15875"/>
                    <a:pt x="79375" y="15875"/>
                  </a:cubicBezTo>
                  <a:cubicBezTo>
                    <a:pt x="99483" y="15875"/>
                    <a:pt x="110066" y="7937"/>
                    <a:pt x="120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E089F466-184D-E2AF-E148-BC0058DCA851}"/>
                </a:ext>
              </a:extLst>
            </p:cNvPr>
            <p:cNvSpPr/>
            <p:nvPr/>
          </p:nvSpPr>
          <p:spPr>
            <a:xfrm>
              <a:off x="5200650" y="6308725"/>
              <a:ext cx="120067" cy="56279"/>
            </a:xfrm>
            <a:custGeom>
              <a:avLst/>
              <a:gdLst>
                <a:gd name="connsiteX0" fmla="*/ 69850 w 120067"/>
                <a:gd name="connsiteY0" fmla="*/ 0 h 56279"/>
                <a:gd name="connsiteX1" fmla="*/ 117475 w 120067"/>
                <a:gd name="connsiteY1" fmla="*/ 53975 h 56279"/>
                <a:gd name="connsiteX2" fmla="*/ 0 w 120067"/>
                <a:gd name="connsiteY2" fmla="*/ 41275 h 56279"/>
              </a:gdLst>
              <a:ahLst/>
              <a:cxnLst>
                <a:cxn ang="0">
                  <a:pos x="connsiteX0" y="connsiteY0"/>
                </a:cxn>
                <a:cxn ang="0">
                  <a:pos x="connsiteX1" y="connsiteY1"/>
                </a:cxn>
                <a:cxn ang="0">
                  <a:pos x="connsiteX2" y="connsiteY2"/>
                </a:cxn>
              </a:cxnLst>
              <a:rect l="l" t="t" r="r" b="b"/>
              <a:pathLst>
                <a:path w="120067" h="56279">
                  <a:moveTo>
                    <a:pt x="69850" y="0"/>
                  </a:moveTo>
                  <a:cubicBezTo>
                    <a:pt x="99483" y="23548"/>
                    <a:pt x="129117" y="47096"/>
                    <a:pt x="117475" y="53975"/>
                  </a:cubicBezTo>
                  <a:cubicBezTo>
                    <a:pt x="105833" y="60854"/>
                    <a:pt x="52916" y="51064"/>
                    <a:pt x="0" y="412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F598884F-2763-D564-49E0-9614054277BD}"/>
                </a:ext>
              </a:extLst>
            </p:cNvPr>
            <p:cNvSpPr/>
            <p:nvPr/>
          </p:nvSpPr>
          <p:spPr>
            <a:xfrm>
              <a:off x="5175250" y="6321425"/>
              <a:ext cx="38148" cy="139700"/>
            </a:xfrm>
            <a:custGeom>
              <a:avLst/>
              <a:gdLst>
                <a:gd name="connsiteX0" fmla="*/ 0 w 38148"/>
                <a:gd name="connsiteY0" fmla="*/ 0 h 139700"/>
                <a:gd name="connsiteX1" fmla="*/ 38100 w 38148"/>
                <a:gd name="connsiteY1" fmla="*/ 53975 h 139700"/>
                <a:gd name="connsiteX2" fmla="*/ 6350 w 38148"/>
                <a:gd name="connsiteY2" fmla="*/ 139700 h 139700"/>
              </a:gdLst>
              <a:ahLst/>
              <a:cxnLst>
                <a:cxn ang="0">
                  <a:pos x="connsiteX0" y="connsiteY0"/>
                </a:cxn>
                <a:cxn ang="0">
                  <a:pos x="connsiteX1" y="connsiteY1"/>
                </a:cxn>
                <a:cxn ang="0">
                  <a:pos x="connsiteX2" y="connsiteY2"/>
                </a:cxn>
              </a:cxnLst>
              <a:rect l="l" t="t" r="r" b="b"/>
              <a:pathLst>
                <a:path w="38148" h="139700">
                  <a:moveTo>
                    <a:pt x="0" y="0"/>
                  </a:moveTo>
                  <a:cubicBezTo>
                    <a:pt x="18521" y="15346"/>
                    <a:pt x="37042" y="30692"/>
                    <a:pt x="38100" y="53975"/>
                  </a:cubicBezTo>
                  <a:cubicBezTo>
                    <a:pt x="39158" y="77258"/>
                    <a:pt x="22754" y="108479"/>
                    <a:pt x="635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4687C652-BD14-4074-96A3-A165A095E69C}"/>
                </a:ext>
              </a:extLst>
            </p:cNvPr>
            <p:cNvSpPr/>
            <p:nvPr/>
          </p:nvSpPr>
          <p:spPr>
            <a:xfrm>
              <a:off x="5226050" y="6372225"/>
              <a:ext cx="42268" cy="79375"/>
            </a:xfrm>
            <a:custGeom>
              <a:avLst/>
              <a:gdLst>
                <a:gd name="connsiteX0" fmla="*/ 25400 w 42268"/>
                <a:gd name="connsiteY0" fmla="*/ 0 h 79375"/>
                <a:gd name="connsiteX1" fmla="*/ 41275 w 42268"/>
                <a:gd name="connsiteY1" fmla="*/ 53975 h 79375"/>
                <a:gd name="connsiteX2" fmla="*/ 0 w 42268"/>
                <a:gd name="connsiteY2" fmla="*/ 79375 h 79375"/>
              </a:gdLst>
              <a:ahLst/>
              <a:cxnLst>
                <a:cxn ang="0">
                  <a:pos x="connsiteX0" y="connsiteY0"/>
                </a:cxn>
                <a:cxn ang="0">
                  <a:pos x="connsiteX1" y="connsiteY1"/>
                </a:cxn>
                <a:cxn ang="0">
                  <a:pos x="connsiteX2" y="connsiteY2"/>
                </a:cxn>
              </a:cxnLst>
              <a:rect l="l" t="t" r="r" b="b"/>
              <a:pathLst>
                <a:path w="42268" h="79375">
                  <a:moveTo>
                    <a:pt x="25400" y="0"/>
                  </a:moveTo>
                  <a:cubicBezTo>
                    <a:pt x="35454" y="20373"/>
                    <a:pt x="45508" y="40746"/>
                    <a:pt x="41275" y="53975"/>
                  </a:cubicBezTo>
                  <a:cubicBezTo>
                    <a:pt x="37042" y="67204"/>
                    <a:pt x="18521" y="73289"/>
                    <a:pt x="0" y="793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08BB425B-BC94-F766-0EDC-5EB1683542D6}"/>
                </a:ext>
              </a:extLst>
            </p:cNvPr>
            <p:cNvSpPr/>
            <p:nvPr/>
          </p:nvSpPr>
          <p:spPr>
            <a:xfrm>
              <a:off x="5226050" y="6398996"/>
              <a:ext cx="111125" cy="37351"/>
            </a:xfrm>
            <a:custGeom>
              <a:avLst/>
              <a:gdLst>
                <a:gd name="connsiteX0" fmla="*/ 0 w 111125"/>
                <a:gd name="connsiteY0" fmla="*/ 8154 h 37351"/>
                <a:gd name="connsiteX1" fmla="*/ 79375 w 111125"/>
                <a:gd name="connsiteY1" fmla="*/ 1804 h 37351"/>
                <a:gd name="connsiteX2" fmla="*/ 85725 w 111125"/>
                <a:gd name="connsiteY2" fmla="*/ 36729 h 37351"/>
                <a:gd name="connsiteX3" fmla="*/ 111125 w 111125"/>
                <a:gd name="connsiteY3" fmla="*/ 20854 h 37351"/>
              </a:gdLst>
              <a:ahLst/>
              <a:cxnLst>
                <a:cxn ang="0">
                  <a:pos x="connsiteX0" y="connsiteY0"/>
                </a:cxn>
                <a:cxn ang="0">
                  <a:pos x="connsiteX1" y="connsiteY1"/>
                </a:cxn>
                <a:cxn ang="0">
                  <a:pos x="connsiteX2" y="connsiteY2"/>
                </a:cxn>
                <a:cxn ang="0">
                  <a:pos x="connsiteX3" y="connsiteY3"/>
                </a:cxn>
              </a:cxnLst>
              <a:rect l="l" t="t" r="r" b="b"/>
              <a:pathLst>
                <a:path w="111125" h="37351">
                  <a:moveTo>
                    <a:pt x="0" y="8154"/>
                  </a:moveTo>
                  <a:cubicBezTo>
                    <a:pt x="32543" y="2597"/>
                    <a:pt x="65087" y="-2959"/>
                    <a:pt x="79375" y="1804"/>
                  </a:cubicBezTo>
                  <a:cubicBezTo>
                    <a:pt x="93663" y="6567"/>
                    <a:pt x="80433" y="33554"/>
                    <a:pt x="85725" y="36729"/>
                  </a:cubicBezTo>
                  <a:cubicBezTo>
                    <a:pt x="91017" y="39904"/>
                    <a:pt x="101071" y="30379"/>
                    <a:pt x="111125" y="208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DCB1C198-0D55-6F0C-6B48-B86ACBB576F1}"/>
                </a:ext>
              </a:extLst>
            </p:cNvPr>
            <p:cNvSpPr/>
            <p:nvPr/>
          </p:nvSpPr>
          <p:spPr>
            <a:xfrm>
              <a:off x="5384800" y="6276975"/>
              <a:ext cx="69850" cy="34925"/>
            </a:xfrm>
            <a:custGeom>
              <a:avLst/>
              <a:gdLst>
                <a:gd name="connsiteX0" fmla="*/ 69850 w 69850"/>
                <a:gd name="connsiteY0" fmla="*/ 0 h 34925"/>
                <a:gd name="connsiteX1" fmla="*/ 0 w 69850"/>
                <a:gd name="connsiteY1" fmla="*/ 34925 h 34925"/>
              </a:gdLst>
              <a:ahLst/>
              <a:cxnLst>
                <a:cxn ang="0">
                  <a:pos x="connsiteX0" y="connsiteY0"/>
                </a:cxn>
                <a:cxn ang="0">
                  <a:pos x="connsiteX1" y="connsiteY1"/>
                </a:cxn>
              </a:cxnLst>
              <a:rect l="l" t="t" r="r" b="b"/>
              <a:pathLst>
                <a:path w="69850" h="34925">
                  <a:moveTo>
                    <a:pt x="69850" y="0"/>
                  </a:moveTo>
                  <a:lnTo>
                    <a:pt x="0" y="3492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84421625-C62D-A5B8-4586-985FEFB6015A}"/>
                </a:ext>
              </a:extLst>
            </p:cNvPr>
            <p:cNvSpPr/>
            <p:nvPr/>
          </p:nvSpPr>
          <p:spPr>
            <a:xfrm>
              <a:off x="5381625" y="6305550"/>
              <a:ext cx="101600" cy="47625"/>
            </a:xfrm>
            <a:custGeom>
              <a:avLst/>
              <a:gdLst>
                <a:gd name="connsiteX0" fmla="*/ 0 w 101600"/>
                <a:gd name="connsiteY0" fmla="*/ 47625 h 47625"/>
                <a:gd name="connsiteX1" fmla="*/ 57150 w 101600"/>
                <a:gd name="connsiteY1" fmla="*/ 34925 h 47625"/>
                <a:gd name="connsiteX2" fmla="*/ 101600 w 101600"/>
                <a:gd name="connsiteY2" fmla="*/ 0 h 47625"/>
                <a:gd name="connsiteX3" fmla="*/ 101600 w 101600"/>
                <a:gd name="connsiteY3" fmla="*/ 0 h 47625"/>
              </a:gdLst>
              <a:ahLst/>
              <a:cxnLst>
                <a:cxn ang="0">
                  <a:pos x="connsiteX0" y="connsiteY0"/>
                </a:cxn>
                <a:cxn ang="0">
                  <a:pos x="connsiteX1" y="connsiteY1"/>
                </a:cxn>
                <a:cxn ang="0">
                  <a:pos x="connsiteX2" y="connsiteY2"/>
                </a:cxn>
                <a:cxn ang="0">
                  <a:pos x="connsiteX3" y="connsiteY3"/>
                </a:cxn>
              </a:cxnLst>
              <a:rect l="l" t="t" r="r" b="b"/>
              <a:pathLst>
                <a:path w="101600" h="47625">
                  <a:moveTo>
                    <a:pt x="0" y="47625"/>
                  </a:moveTo>
                  <a:cubicBezTo>
                    <a:pt x="20108" y="45243"/>
                    <a:pt x="40217" y="42862"/>
                    <a:pt x="57150" y="34925"/>
                  </a:cubicBezTo>
                  <a:cubicBezTo>
                    <a:pt x="74083" y="26988"/>
                    <a:pt x="101600" y="0"/>
                    <a:pt x="101600" y="0"/>
                  </a:cubicBezTo>
                  <a:lnTo>
                    <a:pt x="10160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A4B5E4B9-0662-A764-2D27-0B231463D278}"/>
                </a:ext>
              </a:extLst>
            </p:cNvPr>
            <p:cNvSpPr/>
            <p:nvPr/>
          </p:nvSpPr>
          <p:spPr>
            <a:xfrm>
              <a:off x="5378450" y="6334125"/>
              <a:ext cx="123825" cy="54922"/>
            </a:xfrm>
            <a:custGeom>
              <a:avLst/>
              <a:gdLst>
                <a:gd name="connsiteX0" fmla="*/ 0 w 123825"/>
                <a:gd name="connsiteY0" fmla="*/ 53975 h 54922"/>
                <a:gd name="connsiteX1" fmla="*/ 63500 w 123825"/>
                <a:gd name="connsiteY1" fmla="*/ 47625 h 54922"/>
                <a:gd name="connsiteX2" fmla="*/ 123825 w 123825"/>
                <a:gd name="connsiteY2" fmla="*/ 0 h 54922"/>
              </a:gdLst>
              <a:ahLst/>
              <a:cxnLst>
                <a:cxn ang="0">
                  <a:pos x="connsiteX0" y="connsiteY0"/>
                </a:cxn>
                <a:cxn ang="0">
                  <a:pos x="connsiteX1" y="connsiteY1"/>
                </a:cxn>
                <a:cxn ang="0">
                  <a:pos x="connsiteX2" y="connsiteY2"/>
                </a:cxn>
              </a:cxnLst>
              <a:rect l="l" t="t" r="r" b="b"/>
              <a:pathLst>
                <a:path w="123825" h="54922">
                  <a:moveTo>
                    <a:pt x="0" y="53975"/>
                  </a:moveTo>
                  <a:cubicBezTo>
                    <a:pt x="21431" y="55298"/>
                    <a:pt x="42863" y="56621"/>
                    <a:pt x="63500" y="47625"/>
                  </a:cubicBezTo>
                  <a:cubicBezTo>
                    <a:pt x="84138" y="38629"/>
                    <a:pt x="103981" y="19314"/>
                    <a:pt x="1238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86CEAA73-2333-3020-14FA-0AEB928D520D}"/>
                </a:ext>
              </a:extLst>
            </p:cNvPr>
            <p:cNvSpPr/>
            <p:nvPr/>
          </p:nvSpPr>
          <p:spPr>
            <a:xfrm>
              <a:off x="5422900" y="6308725"/>
              <a:ext cx="43235" cy="127055"/>
            </a:xfrm>
            <a:custGeom>
              <a:avLst/>
              <a:gdLst>
                <a:gd name="connsiteX0" fmla="*/ 3175 w 43235"/>
                <a:gd name="connsiteY0" fmla="*/ 0 h 127055"/>
                <a:gd name="connsiteX1" fmla="*/ 41275 w 43235"/>
                <a:gd name="connsiteY1" fmla="*/ 66675 h 127055"/>
                <a:gd name="connsiteX2" fmla="*/ 38100 w 43235"/>
                <a:gd name="connsiteY2" fmla="*/ 114300 h 127055"/>
                <a:gd name="connsiteX3" fmla="*/ 28575 w 43235"/>
                <a:gd name="connsiteY3" fmla="*/ 127000 h 127055"/>
                <a:gd name="connsiteX4" fmla="*/ 0 w 43235"/>
                <a:gd name="connsiteY4" fmla="*/ 111125 h 127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35" h="127055">
                  <a:moveTo>
                    <a:pt x="3175" y="0"/>
                  </a:moveTo>
                  <a:cubicBezTo>
                    <a:pt x="19314" y="23812"/>
                    <a:pt x="35454" y="47625"/>
                    <a:pt x="41275" y="66675"/>
                  </a:cubicBezTo>
                  <a:cubicBezTo>
                    <a:pt x="47096" y="85725"/>
                    <a:pt x="38100" y="114300"/>
                    <a:pt x="38100" y="114300"/>
                  </a:cubicBezTo>
                  <a:cubicBezTo>
                    <a:pt x="35983" y="124354"/>
                    <a:pt x="34925" y="127529"/>
                    <a:pt x="28575" y="127000"/>
                  </a:cubicBezTo>
                  <a:cubicBezTo>
                    <a:pt x="22225" y="126471"/>
                    <a:pt x="11112" y="118798"/>
                    <a:pt x="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E59E0DCB-7C1A-61D1-63DA-ED2135E3A813}"/>
                </a:ext>
              </a:extLst>
            </p:cNvPr>
            <p:cNvSpPr/>
            <p:nvPr/>
          </p:nvSpPr>
          <p:spPr>
            <a:xfrm>
              <a:off x="3890742" y="6136294"/>
              <a:ext cx="1560586" cy="682230"/>
            </a:xfrm>
            <a:custGeom>
              <a:avLst/>
              <a:gdLst>
                <a:gd name="connsiteX0" fmla="*/ 455833 w 1560586"/>
                <a:gd name="connsiteY0" fmla="*/ 150206 h 682230"/>
                <a:gd name="connsiteX1" fmla="*/ 1532158 w 1560586"/>
                <a:gd name="connsiteY1" fmla="*/ 981 h 682230"/>
                <a:gd name="connsiteX2" fmla="*/ 1240058 w 1560586"/>
                <a:gd name="connsiteY2" fmla="*/ 89881 h 682230"/>
                <a:gd name="connsiteX3" fmla="*/ 1147983 w 1560586"/>
                <a:gd name="connsiteY3" fmla="*/ 175606 h 682230"/>
                <a:gd name="connsiteX4" fmla="*/ 1284508 w 1560586"/>
                <a:gd name="connsiteY4" fmla="*/ 404206 h 682230"/>
                <a:gd name="connsiteX5" fmla="*/ 1294033 w 1560586"/>
                <a:gd name="connsiteY5" fmla="*/ 575656 h 682230"/>
                <a:gd name="connsiteX6" fmla="*/ 1395633 w 1560586"/>
                <a:gd name="connsiteY6" fmla="*/ 670906 h 682230"/>
                <a:gd name="connsiteX7" fmla="*/ 1227358 w 1560586"/>
                <a:gd name="connsiteY7" fmla="*/ 680431 h 682230"/>
                <a:gd name="connsiteX8" fmla="*/ 39908 w 1560586"/>
                <a:gd name="connsiteY8" fmla="*/ 670906 h 682230"/>
                <a:gd name="connsiteX9" fmla="*/ 293908 w 1560586"/>
                <a:gd name="connsiteY9" fmla="*/ 582006 h 682230"/>
                <a:gd name="connsiteX10" fmla="*/ 427258 w 1560586"/>
                <a:gd name="connsiteY10" fmla="*/ 518506 h 682230"/>
                <a:gd name="connsiteX11" fmla="*/ 490758 w 1560586"/>
                <a:gd name="connsiteY11" fmla="*/ 429606 h 682230"/>
                <a:gd name="connsiteX12" fmla="*/ 525683 w 1560586"/>
                <a:gd name="connsiteY12" fmla="*/ 261331 h 682230"/>
                <a:gd name="connsiteX13" fmla="*/ 786033 w 1560586"/>
                <a:gd name="connsiteY13" fmla="*/ 245456 h 682230"/>
                <a:gd name="connsiteX14" fmla="*/ 716183 w 1560586"/>
                <a:gd name="connsiteY14" fmla="*/ 140681 h 682230"/>
                <a:gd name="connsiteX15" fmla="*/ 579658 w 1560586"/>
                <a:gd name="connsiteY15" fmla="*/ 121631 h 682230"/>
                <a:gd name="connsiteX16" fmla="*/ 516158 w 1560586"/>
                <a:gd name="connsiteY16" fmla="*/ 274031 h 682230"/>
                <a:gd name="connsiteX17" fmla="*/ 503458 w 1560586"/>
                <a:gd name="connsiteY17" fmla="*/ 235931 h 682230"/>
                <a:gd name="connsiteX18" fmla="*/ 455833 w 1560586"/>
                <a:gd name="connsiteY18" fmla="*/ 150206 h 6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60586" h="682230">
                  <a:moveTo>
                    <a:pt x="455833" y="150206"/>
                  </a:moveTo>
                  <a:cubicBezTo>
                    <a:pt x="627283" y="111048"/>
                    <a:pt x="1401454" y="11035"/>
                    <a:pt x="1532158" y="981"/>
                  </a:cubicBezTo>
                  <a:cubicBezTo>
                    <a:pt x="1662862" y="-9073"/>
                    <a:pt x="1304087" y="60777"/>
                    <a:pt x="1240058" y="89881"/>
                  </a:cubicBezTo>
                  <a:cubicBezTo>
                    <a:pt x="1176029" y="118985"/>
                    <a:pt x="1140575" y="123218"/>
                    <a:pt x="1147983" y="175606"/>
                  </a:cubicBezTo>
                  <a:cubicBezTo>
                    <a:pt x="1155391" y="227994"/>
                    <a:pt x="1260166" y="337531"/>
                    <a:pt x="1284508" y="404206"/>
                  </a:cubicBezTo>
                  <a:cubicBezTo>
                    <a:pt x="1308850" y="470881"/>
                    <a:pt x="1275512" y="531206"/>
                    <a:pt x="1294033" y="575656"/>
                  </a:cubicBezTo>
                  <a:cubicBezTo>
                    <a:pt x="1312554" y="620106"/>
                    <a:pt x="1406745" y="653444"/>
                    <a:pt x="1395633" y="670906"/>
                  </a:cubicBezTo>
                  <a:cubicBezTo>
                    <a:pt x="1384521" y="688368"/>
                    <a:pt x="1227358" y="680431"/>
                    <a:pt x="1227358" y="680431"/>
                  </a:cubicBezTo>
                  <a:lnTo>
                    <a:pt x="39908" y="670906"/>
                  </a:lnTo>
                  <a:cubicBezTo>
                    <a:pt x="-115667" y="654502"/>
                    <a:pt x="229350" y="607406"/>
                    <a:pt x="293908" y="582006"/>
                  </a:cubicBezTo>
                  <a:cubicBezTo>
                    <a:pt x="358466" y="556606"/>
                    <a:pt x="394450" y="543906"/>
                    <a:pt x="427258" y="518506"/>
                  </a:cubicBezTo>
                  <a:cubicBezTo>
                    <a:pt x="460066" y="493106"/>
                    <a:pt x="474354" y="472469"/>
                    <a:pt x="490758" y="429606"/>
                  </a:cubicBezTo>
                  <a:cubicBezTo>
                    <a:pt x="507162" y="386744"/>
                    <a:pt x="476471" y="292023"/>
                    <a:pt x="525683" y="261331"/>
                  </a:cubicBezTo>
                  <a:cubicBezTo>
                    <a:pt x="574895" y="230639"/>
                    <a:pt x="754283" y="265564"/>
                    <a:pt x="786033" y="245456"/>
                  </a:cubicBezTo>
                  <a:cubicBezTo>
                    <a:pt x="817783" y="225348"/>
                    <a:pt x="750579" y="161318"/>
                    <a:pt x="716183" y="140681"/>
                  </a:cubicBezTo>
                  <a:cubicBezTo>
                    <a:pt x="681787" y="120044"/>
                    <a:pt x="612995" y="99406"/>
                    <a:pt x="579658" y="121631"/>
                  </a:cubicBezTo>
                  <a:cubicBezTo>
                    <a:pt x="546321" y="143856"/>
                    <a:pt x="528858" y="254981"/>
                    <a:pt x="516158" y="274031"/>
                  </a:cubicBezTo>
                  <a:cubicBezTo>
                    <a:pt x="503458" y="293081"/>
                    <a:pt x="510337" y="254981"/>
                    <a:pt x="503458" y="235931"/>
                  </a:cubicBezTo>
                  <a:cubicBezTo>
                    <a:pt x="496579" y="216881"/>
                    <a:pt x="284383" y="189364"/>
                    <a:pt x="455833" y="150206"/>
                  </a:cubicBezTo>
                  <a:close/>
                </a:path>
              </a:pathLst>
            </a:custGeom>
            <a:solidFill>
              <a:srgbClr val="000080">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60461B6F-7917-6E08-989C-172C32FB101A}"/>
                </a:ext>
              </a:extLst>
            </p:cNvPr>
            <p:cNvSpPr/>
            <p:nvPr/>
          </p:nvSpPr>
          <p:spPr>
            <a:xfrm>
              <a:off x="4057650" y="6114563"/>
              <a:ext cx="497231" cy="647397"/>
            </a:xfrm>
            <a:custGeom>
              <a:avLst/>
              <a:gdLst>
                <a:gd name="connsiteX0" fmla="*/ 212725 w 497231"/>
                <a:gd name="connsiteY0" fmla="*/ 10012 h 647397"/>
                <a:gd name="connsiteX1" fmla="*/ 266700 w 497231"/>
                <a:gd name="connsiteY1" fmla="*/ 178287 h 647397"/>
                <a:gd name="connsiteX2" fmla="*/ 120650 w 497231"/>
                <a:gd name="connsiteY2" fmla="*/ 489437 h 647397"/>
                <a:gd name="connsiteX3" fmla="*/ 146050 w 497231"/>
                <a:gd name="connsiteY3" fmla="*/ 460862 h 647397"/>
                <a:gd name="connsiteX4" fmla="*/ 0 w 497231"/>
                <a:gd name="connsiteY4" fmla="*/ 641837 h 647397"/>
                <a:gd name="connsiteX5" fmla="*/ 146050 w 497231"/>
                <a:gd name="connsiteY5" fmla="*/ 594212 h 647397"/>
                <a:gd name="connsiteX6" fmla="*/ 492125 w 497231"/>
                <a:gd name="connsiteY6" fmla="*/ 524362 h 647397"/>
                <a:gd name="connsiteX7" fmla="*/ 352425 w 497231"/>
                <a:gd name="connsiteY7" fmla="*/ 359262 h 647397"/>
                <a:gd name="connsiteX8" fmla="*/ 346075 w 497231"/>
                <a:gd name="connsiteY8" fmla="*/ 219562 h 647397"/>
                <a:gd name="connsiteX9" fmla="*/ 466725 w 497231"/>
                <a:gd name="connsiteY9" fmla="*/ 487 h 647397"/>
                <a:gd name="connsiteX10" fmla="*/ 276225 w 497231"/>
                <a:gd name="connsiteY10" fmla="*/ 156062 h 647397"/>
                <a:gd name="connsiteX11" fmla="*/ 212725 w 497231"/>
                <a:gd name="connsiteY11" fmla="*/ 10012 h 64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7231" h="647397">
                  <a:moveTo>
                    <a:pt x="212725" y="10012"/>
                  </a:moveTo>
                  <a:cubicBezTo>
                    <a:pt x="211138" y="13716"/>
                    <a:pt x="282046" y="98383"/>
                    <a:pt x="266700" y="178287"/>
                  </a:cubicBezTo>
                  <a:cubicBezTo>
                    <a:pt x="251354" y="258191"/>
                    <a:pt x="140758" y="442341"/>
                    <a:pt x="120650" y="489437"/>
                  </a:cubicBezTo>
                  <a:cubicBezTo>
                    <a:pt x="100542" y="536533"/>
                    <a:pt x="166158" y="435462"/>
                    <a:pt x="146050" y="460862"/>
                  </a:cubicBezTo>
                  <a:cubicBezTo>
                    <a:pt x="125942" y="486262"/>
                    <a:pt x="0" y="619612"/>
                    <a:pt x="0" y="641837"/>
                  </a:cubicBezTo>
                  <a:cubicBezTo>
                    <a:pt x="0" y="664062"/>
                    <a:pt x="64029" y="613791"/>
                    <a:pt x="146050" y="594212"/>
                  </a:cubicBezTo>
                  <a:cubicBezTo>
                    <a:pt x="228071" y="574633"/>
                    <a:pt x="457729" y="563520"/>
                    <a:pt x="492125" y="524362"/>
                  </a:cubicBezTo>
                  <a:cubicBezTo>
                    <a:pt x="526521" y="485204"/>
                    <a:pt x="376767" y="410062"/>
                    <a:pt x="352425" y="359262"/>
                  </a:cubicBezTo>
                  <a:cubicBezTo>
                    <a:pt x="328083" y="308462"/>
                    <a:pt x="327025" y="279358"/>
                    <a:pt x="346075" y="219562"/>
                  </a:cubicBezTo>
                  <a:cubicBezTo>
                    <a:pt x="365125" y="159766"/>
                    <a:pt x="478367" y="11070"/>
                    <a:pt x="466725" y="487"/>
                  </a:cubicBezTo>
                  <a:cubicBezTo>
                    <a:pt x="455083" y="-10096"/>
                    <a:pt x="313796" y="155004"/>
                    <a:pt x="276225" y="156062"/>
                  </a:cubicBezTo>
                  <a:cubicBezTo>
                    <a:pt x="238654" y="157120"/>
                    <a:pt x="214312" y="6308"/>
                    <a:pt x="212725" y="1001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12DD0A18-C6F5-32BB-5AEB-AFE6E9F3E30F}"/>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A9FB2C81-2721-EC1F-2CC5-CD0C99DEEC39}"/>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F71DBEE8-D005-0CC0-3121-6C1790253EA5}"/>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EC861D74-5444-6FB3-26C6-FF3DC3BF7C8F}"/>
                </a:ext>
              </a:extLst>
            </p:cNvPr>
            <p:cNvSpPr/>
            <p:nvPr/>
          </p:nvSpPr>
          <p:spPr>
            <a:xfrm>
              <a:off x="4686300" y="6164179"/>
              <a:ext cx="585537" cy="14947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フリーフォーム 127">
              <a:extLst>
                <a:ext uri="{FF2B5EF4-FFF2-40B4-BE49-F238E27FC236}">
                  <a16:creationId xmlns:a16="http://schemas.microsoft.com/office/drawing/2014/main" id="{C0C569E7-A5E3-5D98-C4CE-9747DE9AB423}"/>
                </a:ext>
              </a:extLst>
            </p:cNvPr>
            <p:cNvSpPr/>
            <p:nvPr/>
          </p:nvSpPr>
          <p:spPr>
            <a:xfrm>
              <a:off x="5588668" y="6228347"/>
              <a:ext cx="160421" cy="76200"/>
            </a:xfrm>
            <a:custGeom>
              <a:avLst/>
              <a:gdLst>
                <a:gd name="connsiteX0" fmla="*/ 0 w 160421"/>
                <a:gd name="connsiteY0" fmla="*/ 76200 h 76200"/>
                <a:gd name="connsiteX1" fmla="*/ 100264 w 160421"/>
                <a:gd name="connsiteY1" fmla="*/ 52137 h 76200"/>
                <a:gd name="connsiteX2" fmla="*/ 160421 w 160421"/>
                <a:gd name="connsiteY2" fmla="*/ 0 h 76200"/>
              </a:gdLst>
              <a:ahLst/>
              <a:cxnLst>
                <a:cxn ang="0">
                  <a:pos x="connsiteX0" y="connsiteY0"/>
                </a:cxn>
                <a:cxn ang="0">
                  <a:pos x="connsiteX1" y="connsiteY1"/>
                </a:cxn>
                <a:cxn ang="0">
                  <a:pos x="connsiteX2" y="connsiteY2"/>
                </a:cxn>
              </a:cxnLst>
              <a:rect l="l" t="t" r="r" b="b"/>
              <a:pathLst>
                <a:path w="160421" h="76200">
                  <a:moveTo>
                    <a:pt x="0" y="76200"/>
                  </a:moveTo>
                  <a:cubicBezTo>
                    <a:pt x="36763" y="70518"/>
                    <a:pt x="73527" y="64837"/>
                    <a:pt x="100264" y="52137"/>
                  </a:cubicBezTo>
                  <a:cubicBezTo>
                    <a:pt x="127001" y="39437"/>
                    <a:pt x="143711" y="19718"/>
                    <a:pt x="16042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フリーフォーム 128">
              <a:extLst>
                <a:ext uri="{FF2B5EF4-FFF2-40B4-BE49-F238E27FC236}">
                  <a16:creationId xmlns:a16="http://schemas.microsoft.com/office/drawing/2014/main" id="{1BD15431-C3A1-AFD3-04EA-B3FD1B02BCCE}"/>
                </a:ext>
              </a:extLst>
            </p:cNvPr>
            <p:cNvSpPr/>
            <p:nvPr/>
          </p:nvSpPr>
          <p:spPr>
            <a:xfrm>
              <a:off x="5789195" y="6288505"/>
              <a:ext cx="52760" cy="453190"/>
            </a:xfrm>
            <a:custGeom>
              <a:avLst/>
              <a:gdLst>
                <a:gd name="connsiteX0" fmla="*/ 0 w 52760"/>
                <a:gd name="connsiteY0" fmla="*/ 0 h 453190"/>
                <a:gd name="connsiteX1" fmla="*/ 52137 w 52760"/>
                <a:gd name="connsiteY1" fmla="*/ 140369 h 453190"/>
                <a:gd name="connsiteX2" fmla="*/ 24063 w 52760"/>
                <a:gd name="connsiteY2" fmla="*/ 453190 h 453190"/>
              </a:gdLst>
              <a:ahLst/>
              <a:cxnLst>
                <a:cxn ang="0">
                  <a:pos x="connsiteX0" y="connsiteY0"/>
                </a:cxn>
                <a:cxn ang="0">
                  <a:pos x="connsiteX1" y="connsiteY1"/>
                </a:cxn>
                <a:cxn ang="0">
                  <a:pos x="connsiteX2" y="connsiteY2"/>
                </a:cxn>
              </a:cxnLst>
              <a:rect l="l" t="t" r="r" b="b"/>
              <a:pathLst>
                <a:path w="52760" h="453190">
                  <a:moveTo>
                    <a:pt x="0" y="0"/>
                  </a:moveTo>
                  <a:cubicBezTo>
                    <a:pt x="24063" y="32418"/>
                    <a:pt x="48127" y="64837"/>
                    <a:pt x="52137" y="140369"/>
                  </a:cubicBezTo>
                  <a:cubicBezTo>
                    <a:pt x="56148" y="215901"/>
                    <a:pt x="40105" y="334545"/>
                    <a:pt x="24063" y="45319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129">
              <a:extLst>
                <a:ext uri="{FF2B5EF4-FFF2-40B4-BE49-F238E27FC236}">
                  <a16:creationId xmlns:a16="http://schemas.microsoft.com/office/drawing/2014/main" id="{C04A34CE-167E-35E5-E260-11B53CC8438B}"/>
                </a:ext>
              </a:extLst>
            </p:cNvPr>
            <p:cNvSpPr/>
            <p:nvPr/>
          </p:nvSpPr>
          <p:spPr>
            <a:xfrm>
              <a:off x="5300600" y="6521116"/>
              <a:ext cx="83532" cy="232610"/>
            </a:xfrm>
            <a:custGeom>
              <a:avLst/>
              <a:gdLst>
                <a:gd name="connsiteX0" fmla="*/ 7332 w 83532"/>
                <a:gd name="connsiteY0" fmla="*/ 0 h 232610"/>
                <a:gd name="connsiteX1" fmla="*/ 7332 w 83532"/>
                <a:gd name="connsiteY1" fmla="*/ 140368 h 232610"/>
                <a:gd name="connsiteX2" fmla="*/ 83532 w 83532"/>
                <a:gd name="connsiteY2" fmla="*/ 232610 h 232610"/>
              </a:gdLst>
              <a:ahLst/>
              <a:cxnLst>
                <a:cxn ang="0">
                  <a:pos x="connsiteX0" y="connsiteY0"/>
                </a:cxn>
                <a:cxn ang="0">
                  <a:pos x="connsiteX1" y="connsiteY1"/>
                </a:cxn>
                <a:cxn ang="0">
                  <a:pos x="connsiteX2" y="connsiteY2"/>
                </a:cxn>
              </a:cxnLst>
              <a:rect l="l" t="t" r="r" b="b"/>
              <a:pathLst>
                <a:path w="83532" h="232610">
                  <a:moveTo>
                    <a:pt x="7332" y="0"/>
                  </a:moveTo>
                  <a:cubicBezTo>
                    <a:pt x="982" y="50800"/>
                    <a:pt x="-5368" y="101600"/>
                    <a:pt x="7332" y="140368"/>
                  </a:cubicBezTo>
                  <a:cubicBezTo>
                    <a:pt x="20032" y="179136"/>
                    <a:pt x="51782" y="205873"/>
                    <a:pt x="83532" y="2326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70AED725-14E3-EA8F-5185-F44C48BF4491}"/>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131">
              <a:extLst>
                <a:ext uri="{FF2B5EF4-FFF2-40B4-BE49-F238E27FC236}">
                  <a16:creationId xmlns:a16="http://schemas.microsoft.com/office/drawing/2014/main" id="{EA2ED694-4E93-1116-8267-F6C1B7FAB7EE}"/>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フリーフォーム 132">
              <a:extLst>
                <a:ext uri="{FF2B5EF4-FFF2-40B4-BE49-F238E27FC236}">
                  <a16:creationId xmlns:a16="http://schemas.microsoft.com/office/drawing/2014/main" id="{A48228F5-8EBB-E278-B1C9-E58B0F68EA3C}"/>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フリーフォーム 133">
              <a:extLst>
                <a:ext uri="{FF2B5EF4-FFF2-40B4-BE49-F238E27FC236}">
                  <a16:creationId xmlns:a16="http://schemas.microsoft.com/office/drawing/2014/main" id="{9CCE507B-B145-E7E4-33AD-E7CF7B6D7F2C}"/>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A2107A5A-3F7E-37EF-94BD-752758BDA884}"/>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2A1059A7-BBF6-8060-D1AB-4A7483F1154B}"/>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CB76BD08-6CFF-808F-DD28-32F2DC431AE3}"/>
                </a:ext>
              </a:extLst>
            </p:cNvPr>
            <p:cNvSpPr/>
            <p:nvPr/>
          </p:nvSpPr>
          <p:spPr>
            <a:xfrm>
              <a:off x="3738953" y="6865778"/>
              <a:ext cx="298080" cy="2124222"/>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085036B5-B3CE-C5AB-6013-A4F2BD2F5A16}"/>
                </a:ext>
              </a:extLst>
            </p:cNvPr>
            <p:cNvSpPr/>
            <p:nvPr/>
          </p:nvSpPr>
          <p:spPr>
            <a:xfrm>
              <a:off x="6091322" y="6777479"/>
              <a:ext cx="465700" cy="2447778"/>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11CAEA40-5566-E8C4-CEF8-48923C0F6329}"/>
                </a:ext>
              </a:extLst>
            </p:cNvPr>
            <p:cNvSpPr/>
            <p:nvPr/>
          </p:nvSpPr>
          <p:spPr>
            <a:xfrm>
              <a:off x="3488788" y="9003323"/>
              <a:ext cx="3108960" cy="351762"/>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フリーフォーム 139">
              <a:extLst>
                <a:ext uri="{FF2B5EF4-FFF2-40B4-BE49-F238E27FC236}">
                  <a16:creationId xmlns:a16="http://schemas.microsoft.com/office/drawing/2014/main" id="{E4D2032A-D219-65F8-2B20-AB98516F8796}"/>
                </a:ext>
              </a:extLst>
            </p:cNvPr>
            <p:cNvSpPr/>
            <p:nvPr/>
          </p:nvSpPr>
          <p:spPr>
            <a:xfrm>
              <a:off x="4051495" y="7944804"/>
              <a:ext cx="1016021" cy="1225015"/>
            </a:xfrm>
            <a:custGeom>
              <a:avLst/>
              <a:gdLst>
                <a:gd name="connsiteX0" fmla="*/ 0 w 1016021"/>
                <a:gd name="connsiteY0" fmla="*/ 0 h 1225015"/>
                <a:gd name="connsiteX1" fmla="*/ 534573 w 1016021"/>
                <a:gd name="connsiteY1" fmla="*/ 140677 h 1225015"/>
                <a:gd name="connsiteX2" fmla="*/ 970671 w 1016021"/>
                <a:gd name="connsiteY2" fmla="*/ 28136 h 1225015"/>
                <a:gd name="connsiteX3" fmla="*/ 970671 w 1016021"/>
                <a:gd name="connsiteY3" fmla="*/ 379828 h 1225015"/>
                <a:gd name="connsiteX4" fmla="*/ 689317 w 1016021"/>
                <a:gd name="connsiteY4" fmla="*/ 1195754 h 1225015"/>
                <a:gd name="connsiteX5" fmla="*/ 168813 w 1016021"/>
                <a:gd name="connsiteY5" fmla="*/ 998806 h 1225015"/>
                <a:gd name="connsiteX6" fmla="*/ 56271 w 1016021"/>
                <a:gd name="connsiteY6" fmla="*/ 562708 h 1225015"/>
                <a:gd name="connsiteX7" fmla="*/ 14068 w 1016021"/>
                <a:gd name="connsiteY7" fmla="*/ 196948 h 1225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021" h="1225015">
                  <a:moveTo>
                    <a:pt x="0" y="0"/>
                  </a:moveTo>
                  <a:cubicBezTo>
                    <a:pt x="186397" y="67994"/>
                    <a:pt x="372795" y="135988"/>
                    <a:pt x="534573" y="140677"/>
                  </a:cubicBezTo>
                  <a:cubicBezTo>
                    <a:pt x="696352" y="145366"/>
                    <a:pt x="897988" y="-11722"/>
                    <a:pt x="970671" y="28136"/>
                  </a:cubicBezTo>
                  <a:cubicBezTo>
                    <a:pt x="1043354" y="67994"/>
                    <a:pt x="1017563" y="185225"/>
                    <a:pt x="970671" y="379828"/>
                  </a:cubicBezTo>
                  <a:cubicBezTo>
                    <a:pt x="923779" y="574431"/>
                    <a:pt x="822960" y="1092591"/>
                    <a:pt x="689317" y="1195754"/>
                  </a:cubicBezTo>
                  <a:cubicBezTo>
                    <a:pt x="555674" y="1298917"/>
                    <a:pt x="274321" y="1104314"/>
                    <a:pt x="168813" y="998806"/>
                  </a:cubicBezTo>
                  <a:cubicBezTo>
                    <a:pt x="63305" y="893298"/>
                    <a:pt x="82062" y="696351"/>
                    <a:pt x="56271" y="562708"/>
                  </a:cubicBezTo>
                  <a:cubicBezTo>
                    <a:pt x="30480" y="429065"/>
                    <a:pt x="22274" y="313006"/>
                    <a:pt x="14068" y="1969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フリーフォーム 140">
              <a:extLst>
                <a:ext uri="{FF2B5EF4-FFF2-40B4-BE49-F238E27FC236}">
                  <a16:creationId xmlns:a16="http://schemas.microsoft.com/office/drawing/2014/main" id="{FBF0B5F6-11FA-9BE7-37F6-9E5DDF7D0761}"/>
                </a:ext>
              </a:extLst>
            </p:cNvPr>
            <p:cNvSpPr/>
            <p:nvPr/>
          </p:nvSpPr>
          <p:spPr>
            <a:xfrm>
              <a:off x="3727938" y="7462782"/>
              <a:ext cx="2785404" cy="369534"/>
            </a:xfrm>
            <a:custGeom>
              <a:avLst/>
              <a:gdLst>
                <a:gd name="connsiteX0" fmla="*/ 0 w 2785404"/>
                <a:gd name="connsiteY0" fmla="*/ 0 h 369534"/>
                <a:gd name="connsiteX1" fmla="*/ 928468 w 2785404"/>
                <a:gd name="connsiteY1" fmla="*/ 225083 h 369534"/>
                <a:gd name="connsiteX2" fmla="*/ 1561514 w 2785404"/>
                <a:gd name="connsiteY2" fmla="*/ 295422 h 369534"/>
                <a:gd name="connsiteX3" fmla="*/ 2011680 w 2785404"/>
                <a:gd name="connsiteY3" fmla="*/ 182880 h 369534"/>
                <a:gd name="connsiteX4" fmla="*/ 1800665 w 2785404"/>
                <a:gd name="connsiteY4" fmla="*/ 56271 h 369534"/>
                <a:gd name="connsiteX5" fmla="*/ 1308296 w 2785404"/>
                <a:gd name="connsiteY5" fmla="*/ 281354 h 369534"/>
                <a:gd name="connsiteX6" fmla="*/ 1856936 w 2785404"/>
                <a:gd name="connsiteY6" fmla="*/ 351692 h 369534"/>
                <a:gd name="connsiteX7" fmla="*/ 2349305 w 2785404"/>
                <a:gd name="connsiteY7" fmla="*/ 365760 h 369534"/>
                <a:gd name="connsiteX8" fmla="*/ 2785404 w 2785404"/>
                <a:gd name="connsiteY8" fmla="*/ 295422 h 36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5404" h="369534">
                  <a:moveTo>
                    <a:pt x="0" y="0"/>
                  </a:moveTo>
                  <a:cubicBezTo>
                    <a:pt x="334108" y="87923"/>
                    <a:pt x="668216" y="175846"/>
                    <a:pt x="928468" y="225083"/>
                  </a:cubicBezTo>
                  <a:cubicBezTo>
                    <a:pt x="1188720" y="274320"/>
                    <a:pt x="1380979" y="302456"/>
                    <a:pt x="1561514" y="295422"/>
                  </a:cubicBezTo>
                  <a:cubicBezTo>
                    <a:pt x="1742049" y="288388"/>
                    <a:pt x="1971822" y="222738"/>
                    <a:pt x="2011680" y="182880"/>
                  </a:cubicBezTo>
                  <a:cubicBezTo>
                    <a:pt x="2051538" y="143022"/>
                    <a:pt x="1917896" y="39859"/>
                    <a:pt x="1800665" y="56271"/>
                  </a:cubicBezTo>
                  <a:cubicBezTo>
                    <a:pt x="1683434" y="72683"/>
                    <a:pt x="1298918" y="232117"/>
                    <a:pt x="1308296" y="281354"/>
                  </a:cubicBezTo>
                  <a:cubicBezTo>
                    <a:pt x="1317674" y="330591"/>
                    <a:pt x="1683435" y="337624"/>
                    <a:pt x="1856936" y="351692"/>
                  </a:cubicBezTo>
                  <a:cubicBezTo>
                    <a:pt x="2030437" y="365760"/>
                    <a:pt x="2194560" y="375138"/>
                    <a:pt x="2349305" y="365760"/>
                  </a:cubicBezTo>
                  <a:cubicBezTo>
                    <a:pt x="2504050" y="356382"/>
                    <a:pt x="2644727" y="325902"/>
                    <a:pt x="2785404" y="29542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フリーフォーム 141">
              <a:extLst>
                <a:ext uri="{FF2B5EF4-FFF2-40B4-BE49-F238E27FC236}">
                  <a16:creationId xmlns:a16="http://schemas.microsoft.com/office/drawing/2014/main" id="{FCDBFAED-16CD-AD7E-AA82-BBA4C09E1D71}"/>
                </a:ext>
              </a:extLst>
            </p:cNvPr>
            <p:cNvSpPr/>
            <p:nvPr/>
          </p:nvSpPr>
          <p:spPr>
            <a:xfrm>
              <a:off x="3868615" y="7419352"/>
              <a:ext cx="2729133" cy="529004"/>
            </a:xfrm>
            <a:custGeom>
              <a:avLst/>
              <a:gdLst>
                <a:gd name="connsiteX0" fmla="*/ 2729133 w 2729133"/>
                <a:gd name="connsiteY0" fmla="*/ 496313 h 529004"/>
                <a:gd name="connsiteX1" fmla="*/ 1800665 w 2729133"/>
                <a:gd name="connsiteY1" fmla="*/ 524449 h 529004"/>
                <a:gd name="connsiteX2" fmla="*/ 914400 w 2729133"/>
                <a:gd name="connsiteY2" fmla="*/ 411907 h 529004"/>
                <a:gd name="connsiteX3" fmla="*/ 829994 w 2729133"/>
                <a:gd name="connsiteY3" fmla="*/ 313433 h 529004"/>
                <a:gd name="connsiteX4" fmla="*/ 858130 w 2729133"/>
                <a:gd name="connsiteY4" fmla="*/ 102418 h 529004"/>
                <a:gd name="connsiteX5" fmla="*/ 1209822 w 2729133"/>
                <a:gd name="connsiteY5" fmla="*/ 3944 h 529004"/>
                <a:gd name="connsiteX6" fmla="*/ 1139483 w 2729133"/>
                <a:gd name="connsiteY6" fmla="*/ 229027 h 529004"/>
                <a:gd name="connsiteX7" fmla="*/ 1026942 w 2729133"/>
                <a:gd name="connsiteY7" fmla="*/ 299366 h 529004"/>
                <a:gd name="connsiteX8" fmla="*/ 478302 w 2729133"/>
                <a:gd name="connsiteY8" fmla="*/ 355637 h 529004"/>
                <a:gd name="connsiteX9" fmla="*/ 365760 w 2729133"/>
                <a:gd name="connsiteY9" fmla="*/ 271230 h 529004"/>
                <a:gd name="connsiteX10" fmla="*/ 0 w 2729133"/>
                <a:gd name="connsiteY10" fmla="*/ 200892 h 52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29133" h="529004">
                  <a:moveTo>
                    <a:pt x="2729133" y="496313"/>
                  </a:moveTo>
                  <a:cubicBezTo>
                    <a:pt x="2416126" y="517415"/>
                    <a:pt x="2103120" y="538517"/>
                    <a:pt x="1800665" y="524449"/>
                  </a:cubicBezTo>
                  <a:cubicBezTo>
                    <a:pt x="1498210" y="510381"/>
                    <a:pt x="1076178" y="447076"/>
                    <a:pt x="914400" y="411907"/>
                  </a:cubicBezTo>
                  <a:cubicBezTo>
                    <a:pt x="752622" y="376738"/>
                    <a:pt x="839372" y="365014"/>
                    <a:pt x="829994" y="313433"/>
                  </a:cubicBezTo>
                  <a:cubicBezTo>
                    <a:pt x="820616" y="261851"/>
                    <a:pt x="794825" y="153999"/>
                    <a:pt x="858130" y="102418"/>
                  </a:cubicBezTo>
                  <a:cubicBezTo>
                    <a:pt x="921435" y="50837"/>
                    <a:pt x="1162930" y="-17157"/>
                    <a:pt x="1209822" y="3944"/>
                  </a:cubicBezTo>
                  <a:cubicBezTo>
                    <a:pt x="1256714" y="25045"/>
                    <a:pt x="1169963" y="179790"/>
                    <a:pt x="1139483" y="229027"/>
                  </a:cubicBezTo>
                  <a:cubicBezTo>
                    <a:pt x="1109003" y="278264"/>
                    <a:pt x="1137139" y="278264"/>
                    <a:pt x="1026942" y="299366"/>
                  </a:cubicBezTo>
                  <a:cubicBezTo>
                    <a:pt x="916745" y="320468"/>
                    <a:pt x="588499" y="360326"/>
                    <a:pt x="478302" y="355637"/>
                  </a:cubicBezTo>
                  <a:cubicBezTo>
                    <a:pt x="368105" y="350948"/>
                    <a:pt x="445477" y="297021"/>
                    <a:pt x="365760" y="271230"/>
                  </a:cubicBezTo>
                  <a:cubicBezTo>
                    <a:pt x="286043" y="245439"/>
                    <a:pt x="143021" y="223165"/>
                    <a:pt x="0" y="20089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フリーフォーム 142">
              <a:extLst>
                <a:ext uri="{FF2B5EF4-FFF2-40B4-BE49-F238E27FC236}">
                  <a16:creationId xmlns:a16="http://schemas.microsoft.com/office/drawing/2014/main" id="{E101B638-EB2D-A91E-62BE-25AE8417272A}"/>
                </a:ext>
              </a:extLst>
            </p:cNvPr>
            <p:cNvSpPr/>
            <p:nvPr/>
          </p:nvSpPr>
          <p:spPr>
            <a:xfrm>
              <a:off x="5356698" y="6744511"/>
              <a:ext cx="440987" cy="97353"/>
            </a:xfrm>
            <a:custGeom>
              <a:avLst/>
              <a:gdLst>
                <a:gd name="connsiteX0" fmla="*/ 0 w 440987"/>
                <a:gd name="connsiteY0" fmla="*/ 12970 h 97353"/>
                <a:gd name="connsiteX1" fmla="*/ 188068 w 440987"/>
                <a:gd name="connsiteY1" fmla="*/ 97276 h 97353"/>
                <a:gd name="connsiteX2" fmla="*/ 440987 w 440987"/>
                <a:gd name="connsiteY2" fmla="*/ 0 h 97353"/>
              </a:gdLst>
              <a:ahLst/>
              <a:cxnLst>
                <a:cxn ang="0">
                  <a:pos x="connsiteX0" y="connsiteY0"/>
                </a:cxn>
                <a:cxn ang="0">
                  <a:pos x="connsiteX1" y="connsiteY1"/>
                </a:cxn>
                <a:cxn ang="0">
                  <a:pos x="connsiteX2" y="connsiteY2"/>
                </a:cxn>
              </a:cxnLst>
              <a:rect l="l" t="t" r="r" b="b"/>
              <a:pathLst>
                <a:path w="440987" h="97353">
                  <a:moveTo>
                    <a:pt x="0" y="12970"/>
                  </a:moveTo>
                  <a:cubicBezTo>
                    <a:pt x="57285" y="56204"/>
                    <a:pt x="114570" y="99438"/>
                    <a:pt x="188068" y="97276"/>
                  </a:cubicBezTo>
                  <a:cubicBezTo>
                    <a:pt x="261566" y="95114"/>
                    <a:pt x="351276" y="47557"/>
                    <a:pt x="44098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143">
              <a:extLst>
                <a:ext uri="{FF2B5EF4-FFF2-40B4-BE49-F238E27FC236}">
                  <a16:creationId xmlns:a16="http://schemas.microsoft.com/office/drawing/2014/main" id="{F68ECC32-ABF1-CADB-1CB3-35C73FB22CCB}"/>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C4D11B47-AC35-DFEA-4915-5C2F50EE38BF}"/>
                </a:ext>
              </a:extLst>
            </p:cNvPr>
            <p:cNvGrpSpPr/>
            <p:nvPr/>
          </p:nvGrpSpPr>
          <p:grpSpPr>
            <a:xfrm>
              <a:off x="7577783" y="6928972"/>
              <a:ext cx="596014" cy="393965"/>
              <a:chOff x="3239060" y="5982346"/>
              <a:chExt cx="3657686" cy="2417735"/>
            </a:xfrm>
          </p:grpSpPr>
          <p:sp>
            <p:nvSpPr>
              <p:cNvPr id="220" name="フリーフォーム 219">
                <a:extLst>
                  <a:ext uri="{FF2B5EF4-FFF2-40B4-BE49-F238E27FC236}">
                    <a16:creationId xmlns:a16="http://schemas.microsoft.com/office/drawing/2014/main" id="{F17E0A83-2655-FCCB-7713-860038B232FF}"/>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D674EF13-AE39-AE12-CDA3-19B2BDF46594}"/>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B021B916-E51E-E848-8591-441F4631D4A3}"/>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2DD5C950-1DE7-6B02-9BE2-0FC43C760603}"/>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79189BF8-287D-896E-7545-0BC14756B00F}"/>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F5242D73-9CEA-C13E-7FC8-80B0AF0928E2}"/>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54C99EA6-0554-52A2-E3C4-1C091639698A}"/>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C33523C6-2B93-7A9C-EE80-28E8185EB6CF}"/>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CAA42E5B-2083-B561-B8B7-FF22EEA97082}"/>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6" name="フリーフォーム 145">
              <a:extLst>
                <a:ext uri="{FF2B5EF4-FFF2-40B4-BE49-F238E27FC236}">
                  <a16:creationId xmlns:a16="http://schemas.microsoft.com/office/drawing/2014/main" id="{4C0B02C7-4CE9-682B-7535-45C56F3B5C3D}"/>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C4ACF0BE-1580-2534-7288-014828F545F3}"/>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8CBEC9E4-1EFA-8056-C9A2-681F1500C695}"/>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9C821FDA-6EC4-20B7-A417-FCAB03DD393B}"/>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5D26528F-DF10-2B27-ED85-57B69396B613}"/>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D5469581-3707-0B70-30F9-663431A1FAFC}"/>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B60748A5-CD63-38D2-5213-3238AFA02EF7}"/>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8E6D2576-221D-7DB4-2B2C-E9361FE19010}"/>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F027FA3A-E976-18FA-578B-AD02F592A4D6}"/>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97FE9D19-875A-4B70-172D-386076EAEB27}"/>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898CF15C-6F80-1A23-9D7F-E29E8B35A7C2}"/>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4E7C0443-8D2C-7BA6-030F-3C2A342EF581}"/>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EC197FC8-60F2-9B38-C6FF-EAD3255BCB14}"/>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EA6A053B-7E87-9C9F-E5FF-368E45B64223}"/>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20B2780A-F9CC-1103-4CC6-3AB0A6D7EAEC}"/>
                </a:ext>
              </a:extLst>
            </p:cNvPr>
            <p:cNvSpPr/>
            <p:nvPr/>
          </p:nvSpPr>
          <p:spPr>
            <a:xfrm>
              <a:off x="5273395" y="11246465"/>
              <a:ext cx="724489" cy="358564"/>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7F09CEC8-EDCA-8CF5-2195-B923D438928E}"/>
                </a:ext>
              </a:extLst>
            </p:cNvPr>
            <p:cNvSpPr/>
            <p:nvPr/>
          </p:nvSpPr>
          <p:spPr>
            <a:xfrm>
              <a:off x="4164897" y="11216625"/>
              <a:ext cx="752928" cy="309943"/>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D96A34C9-E1E2-92B5-AC97-CB2368488EEF}"/>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2381890E-3D7F-372B-D3C4-6370D2D98A7D}"/>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6D714003-8259-515E-8863-FD5FB370A34A}"/>
                </a:ext>
              </a:extLst>
            </p:cNvPr>
            <p:cNvSpPr/>
            <p:nvPr/>
          </p:nvSpPr>
          <p:spPr>
            <a:xfrm>
              <a:off x="5359588" y="11511042"/>
              <a:ext cx="1331724" cy="533618"/>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6797FC3E-12FC-2952-BFD0-E0AC9DC1933D}"/>
                </a:ext>
              </a:extLst>
            </p:cNvPr>
            <p:cNvSpPr/>
            <p:nvPr/>
          </p:nvSpPr>
          <p:spPr>
            <a:xfrm>
              <a:off x="5368237" y="11563449"/>
              <a:ext cx="1288581" cy="546705"/>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D2CCC978-06EE-9D62-CDD8-E688A40950B1}"/>
                </a:ext>
              </a:extLst>
            </p:cNvPr>
            <p:cNvSpPr/>
            <p:nvPr/>
          </p:nvSpPr>
          <p:spPr>
            <a:xfrm>
              <a:off x="4238712" y="9112102"/>
              <a:ext cx="755273" cy="248637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0AE6DFBC-12DB-3E9B-E790-9B7237C588FA}"/>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863FE59F-F52D-993C-2386-0A759B0F6B7E}"/>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5D3AE21E-18E3-03F6-ECE1-9C9201C1352F}"/>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3CF2A186-3291-2698-CEAC-F75F38BE10A6}"/>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C58F795C-1697-6652-9BFF-95EE778B0410}"/>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C31C064C-9D86-C1F1-5793-651DFFD3500E}"/>
                </a:ext>
              </a:extLst>
            </p:cNvPr>
            <p:cNvSpPr/>
            <p:nvPr/>
          </p:nvSpPr>
          <p:spPr>
            <a:xfrm>
              <a:off x="2749747" y="5187451"/>
              <a:ext cx="4045329" cy="1712238"/>
            </a:xfrm>
            <a:custGeom>
              <a:avLst/>
              <a:gdLst>
                <a:gd name="connsiteX0" fmla="*/ 501453 w 4045329"/>
                <a:gd name="connsiteY0" fmla="*/ 362449 h 1712238"/>
                <a:gd name="connsiteX1" fmla="*/ 1758753 w 4045329"/>
                <a:gd name="connsiteY1" fmla="*/ 413249 h 1712238"/>
                <a:gd name="connsiteX2" fmla="*/ 1517453 w 4045329"/>
                <a:gd name="connsiteY2" fmla="*/ 502149 h 1712238"/>
                <a:gd name="connsiteX3" fmla="*/ 3104953 w 4045329"/>
                <a:gd name="connsiteY3" fmla="*/ 159249 h 1712238"/>
                <a:gd name="connsiteX4" fmla="*/ 2736653 w 4045329"/>
                <a:gd name="connsiteY4" fmla="*/ 273549 h 1712238"/>
                <a:gd name="connsiteX5" fmla="*/ 3435153 w 4045329"/>
                <a:gd name="connsiteY5" fmla="*/ 248149 h 1712238"/>
                <a:gd name="connsiteX6" fmla="*/ 3435153 w 4045329"/>
                <a:gd name="connsiteY6" fmla="*/ 19549 h 1712238"/>
                <a:gd name="connsiteX7" fmla="*/ 4044753 w 4045329"/>
                <a:gd name="connsiteY7" fmla="*/ 819649 h 1712238"/>
                <a:gd name="connsiteX8" fmla="*/ 3549453 w 4045329"/>
                <a:gd name="connsiteY8" fmla="*/ 768849 h 1712238"/>
                <a:gd name="connsiteX9" fmla="*/ 3714553 w 4045329"/>
                <a:gd name="connsiteY9" fmla="*/ 1391149 h 1712238"/>
                <a:gd name="connsiteX10" fmla="*/ 3270053 w 4045329"/>
                <a:gd name="connsiteY10" fmla="*/ 908549 h 1712238"/>
                <a:gd name="connsiteX11" fmla="*/ 1593653 w 4045329"/>
                <a:gd name="connsiteY11" fmla="*/ 997449 h 1712238"/>
                <a:gd name="connsiteX12" fmla="*/ 1263453 w 4045329"/>
                <a:gd name="connsiteY12" fmla="*/ 1708649 h 1712238"/>
                <a:gd name="connsiteX13" fmla="*/ 1365053 w 4045329"/>
                <a:gd name="connsiteY13" fmla="*/ 1264149 h 1712238"/>
                <a:gd name="connsiteX14" fmla="*/ 6153 w 4045329"/>
                <a:gd name="connsiteY14" fmla="*/ 1060949 h 1712238"/>
                <a:gd name="connsiteX15" fmla="*/ 857053 w 4045329"/>
                <a:gd name="connsiteY15" fmla="*/ 794249 h 1712238"/>
                <a:gd name="connsiteX16" fmla="*/ 730053 w 4045329"/>
                <a:gd name="connsiteY16" fmla="*/ 616449 h 1712238"/>
                <a:gd name="connsiteX17" fmla="*/ 501453 w 4045329"/>
                <a:gd name="connsiteY17" fmla="*/ 362449 h 171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45329" h="1712238">
                  <a:moveTo>
                    <a:pt x="501453" y="362449"/>
                  </a:moveTo>
                  <a:cubicBezTo>
                    <a:pt x="672903" y="328582"/>
                    <a:pt x="1589420" y="389966"/>
                    <a:pt x="1758753" y="413249"/>
                  </a:cubicBezTo>
                  <a:cubicBezTo>
                    <a:pt x="1928086" y="436532"/>
                    <a:pt x="1293086" y="544482"/>
                    <a:pt x="1517453" y="502149"/>
                  </a:cubicBezTo>
                  <a:cubicBezTo>
                    <a:pt x="1741820" y="459816"/>
                    <a:pt x="2901753" y="197349"/>
                    <a:pt x="3104953" y="159249"/>
                  </a:cubicBezTo>
                  <a:cubicBezTo>
                    <a:pt x="3308153" y="121149"/>
                    <a:pt x="2681620" y="258732"/>
                    <a:pt x="2736653" y="273549"/>
                  </a:cubicBezTo>
                  <a:cubicBezTo>
                    <a:pt x="2791686" y="288366"/>
                    <a:pt x="3318736" y="290482"/>
                    <a:pt x="3435153" y="248149"/>
                  </a:cubicBezTo>
                  <a:cubicBezTo>
                    <a:pt x="3551570" y="205816"/>
                    <a:pt x="3333553" y="-75701"/>
                    <a:pt x="3435153" y="19549"/>
                  </a:cubicBezTo>
                  <a:cubicBezTo>
                    <a:pt x="3536753" y="114799"/>
                    <a:pt x="4025703" y="694766"/>
                    <a:pt x="4044753" y="819649"/>
                  </a:cubicBezTo>
                  <a:cubicBezTo>
                    <a:pt x="4063803" y="944532"/>
                    <a:pt x="3604486" y="673599"/>
                    <a:pt x="3549453" y="768849"/>
                  </a:cubicBezTo>
                  <a:cubicBezTo>
                    <a:pt x="3494420" y="864099"/>
                    <a:pt x="3761120" y="1367866"/>
                    <a:pt x="3714553" y="1391149"/>
                  </a:cubicBezTo>
                  <a:cubicBezTo>
                    <a:pt x="3667986" y="1414432"/>
                    <a:pt x="3623536" y="974166"/>
                    <a:pt x="3270053" y="908549"/>
                  </a:cubicBezTo>
                  <a:cubicBezTo>
                    <a:pt x="2916570" y="842932"/>
                    <a:pt x="1928086" y="864099"/>
                    <a:pt x="1593653" y="997449"/>
                  </a:cubicBezTo>
                  <a:cubicBezTo>
                    <a:pt x="1259220" y="1130799"/>
                    <a:pt x="1301553" y="1664199"/>
                    <a:pt x="1263453" y="1708649"/>
                  </a:cubicBezTo>
                  <a:cubicBezTo>
                    <a:pt x="1225353" y="1753099"/>
                    <a:pt x="1574603" y="1372099"/>
                    <a:pt x="1365053" y="1264149"/>
                  </a:cubicBezTo>
                  <a:cubicBezTo>
                    <a:pt x="1155503" y="1156199"/>
                    <a:pt x="90820" y="1139266"/>
                    <a:pt x="6153" y="1060949"/>
                  </a:cubicBezTo>
                  <a:cubicBezTo>
                    <a:pt x="-78514" y="982632"/>
                    <a:pt x="736403" y="868332"/>
                    <a:pt x="857053" y="794249"/>
                  </a:cubicBezTo>
                  <a:cubicBezTo>
                    <a:pt x="977703" y="720166"/>
                    <a:pt x="787203" y="690532"/>
                    <a:pt x="730053" y="616449"/>
                  </a:cubicBezTo>
                  <a:cubicBezTo>
                    <a:pt x="672903" y="542366"/>
                    <a:pt x="330003" y="396316"/>
                    <a:pt x="501453" y="36244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A0EBBE6F-E13C-A666-9B53-7862F8E8DCC1}"/>
                </a:ext>
              </a:extLst>
            </p:cNvPr>
            <p:cNvSpPr/>
            <p:nvPr/>
          </p:nvSpPr>
          <p:spPr>
            <a:xfrm>
              <a:off x="3657467" y="5778386"/>
              <a:ext cx="623540" cy="373559"/>
            </a:xfrm>
            <a:custGeom>
              <a:avLst/>
              <a:gdLst>
                <a:gd name="connsiteX0" fmla="*/ 133 w 623540"/>
                <a:gd name="connsiteY0" fmla="*/ 114 h 373559"/>
                <a:gd name="connsiteX1" fmla="*/ 520833 w 623540"/>
                <a:gd name="connsiteY1" fmla="*/ 50914 h 373559"/>
                <a:gd name="connsiteX2" fmla="*/ 571633 w 623540"/>
                <a:gd name="connsiteY2" fmla="*/ 152514 h 373559"/>
                <a:gd name="connsiteX3" fmla="*/ 622433 w 623540"/>
                <a:gd name="connsiteY3" fmla="*/ 152514 h 373559"/>
                <a:gd name="connsiteX4" fmla="*/ 520833 w 623540"/>
                <a:gd name="connsiteY4" fmla="*/ 304914 h 373559"/>
                <a:gd name="connsiteX5" fmla="*/ 533533 w 623540"/>
                <a:gd name="connsiteY5" fmla="*/ 368414 h 373559"/>
                <a:gd name="connsiteX6" fmla="*/ 470033 w 623540"/>
                <a:gd name="connsiteY6" fmla="*/ 177914 h 373559"/>
                <a:gd name="connsiteX7" fmla="*/ 470033 w 623540"/>
                <a:gd name="connsiteY7" fmla="*/ 63614 h 373559"/>
                <a:gd name="connsiteX8" fmla="*/ 133 w 623540"/>
                <a:gd name="connsiteY8" fmla="*/ 114 h 3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3540" h="373559">
                  <a:moveTo>
                    <a:pt x="133" y="114"/>
                  </a:moveTo>
                  <a:cubicBezTo>
                    <a:pt x="8600" y="-2003"/>
                    <a:pt x="425583" y="25514"/>
                    <a:pt x="520833" y="50914"/>
                  </a:cubicBezTo>
                  <a:cubicBezTo>
                    <a:pt x="616083" y="76314"/>
                    <a:pt x="554700" y="135581"/>
                    <a:pt x="571633" y="152514"/>
                  </a:cubicBezTo>
                  <a:cubicBezTo>
                    <a:pt x="588566" y="169447"/>
                    <a:pt x="630900" y="127114"/>
                    <a:pt x="622433" y="152514"/>
                  </a:cubicBezTo>
                  <a:cubicBezTo>
                    <a:pt x="613966" y="177914"/>
                    <a:pt x="535650" y="268931"/>
                    <a:pt x="520833" y="304914"/>
                  </a:cubicBezTo>
                  <a:cubicBezTo>
                    <a:pt x="506016" y="340897"/>
                    <a:pt x="542000" y="389581"/>
                    <a:pt x="533533" y="368414"/>
                  </a:cubicBezTo>
                  <a:cubicBezTo>
                    <a:pt x="525066" y="347247"/>
                    <a:pt x="480616" y="228714"/>
                    <a:pt x="470033" y="177914"/>
                  </a:cubicBezTo>
                  <a:cubicBezTo>
                    <a:pt x="459450" y="127114"/>
                    <a:pt x="552583" y="89014"/>
                    <a:pt x="470033" y="63614"/>
                  </a:cubicBezTo>
                  <a:cubicBezTo>
                    <a:pt x="387483" y="38214"/>
                    <a:pt x="-8334" y="2231"/>
                    <a:pt x="133" y="1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5236B716-F62D-56F2-E6A5-34EFCF018AC7}"/>
                </a:ext>
              </a:extLst>
            </p:cNvPr>
            <p:cNvSpPr/>
            <p:nvPr/>
          </p:nvSpPr>
          <p:spPr>
            <a:xfrm>
              <a:off x="4685196" y="5781748"/>
              <a:ext cx="601995" cy="196879"/>
            </a:xfrm>
            <a:custGeom>
              <a:avLst/>
              <a:gdLst>
                <a:gd name="connsiteX0" fmla="*/ 1104 w 601995"/>
                <a:gd name="connsiteY0" fmla="*/ 174552 h 196879"/>
                <a:gd name="connsiteX1" fmla="*/ 255104 w 601995"/>
                <a:gd name="connsiteY1" fmla="*/ 187252 h 196879"/>
                <a:gd name="connsiteX2" fmla="*/ 534504 w 601995"/>
                <a:gd name="connsiteY2" fmla="*/ 9452 h 196879"/>
                <a:gd name="connsiteX3" fmla="*/ 509104 w 601995"/>
                <a:gd name="connsiteY3" fmla="*/ 34852 h 196879"/>
                <a:gd name="connsiteX4" fmla="*/ 598004 w 601995"/>
                <a:gd name="connsiteY4" fmla="*/ 123752 h 196879"/>
                <a:gd name="connsiteX5" fmla="*/ 356704 w 601995"/>
                <a:gd name="connsiteY5" fmla="*/ 187252 h 196879"/>
                <a:gd name="connsiteX6" fmla="*/ 1104 w 601995"/>
                <a:gd name="connsiteY6" fmla="*/ 174552 h 19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995" h="196879">
                  <a:moveTo>
                    <a:pt x="1104" y="174552"/>
                  </a:moveTo>
                  <a:cubicBezTo>
                    <a:pt x="-15829" y="174552"/>
                    <a:pt x="166204" y="214769"/>
                    <a:pt x="255104" y="187252"/>
                  </a:cubicBezTo>
                  <a:cubicBezTo>
                    <a:pt x="344004" y="159735"/>
                    <a:pt x="534504" y="9452"/>
                    <a:pt x="534504" y="9452"/>
                  </a:cubicBezTo>
                  <a:cubicBezTo>
                    <a:pt x="576837" y="-15948"/>
                    <a:pt x="498521" y="15802"/>
                    <a:pt x="509104" y="34852"/>
                  </a:cubicBezTo>
                  <a:cubicBezTo>
                    <a:pt x="519687" y="53902"/>
                    <a:pt x="623404" y="98352"/>
                    <a:pt x="598004" y="123752"/>
                  </a:cubicBezTo>
                  <a:cubicBezTo>
                    <a:pt x="572604" y="149152"/>
                    <a:pt x="454071" y="178785"/>
                    <a:pt x="356704" y="187252"/>
                  </a:cubicBezTo>
                  <a:cubicBezTo>
                    <a:pt x="259337" y="195719"/>
                    <a:pt x="18037" y="174552"/>
                    <a:pt x="1104" y="174552"/>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フリーフォーム 174">
              <a:extLst>
                <a:ext uri="{FF2B5EF4-FFF2-40B4-BE49-F238E27FC236}">
                  <a16:creationId xmlns:a16="http://schemas.microsoft.com/office/drawing/2014/main" id="{D2D30D16-DBC3-CDD3-09C2-0495889B2242}"/>
                </a:ext>
              </a:extLst>
            </p:cNvPr>
            <p:cNvSpPr/>
            <p:nvPr/>
          </p:nvSpPr>
          <p:spPr>
            <a:xfrm>
              <a:off x="5739309" y="5549401"/>
              <a:ext cx="603069" cy="206030"/>
            </a:xfrm>
            <a:custGeom>
              <a:avLst/>
              <a:gdLst>
                <a:gd name="connsiteX0" fmla="*/ 1091 w 603069"/>
                <a:gd name="connsiteY0" fmla="*/ 114799 h 206030"/>
                <a:gd name="connsiteX1" fmla="*/ 267791 w 603069"/>
                <a:gd name="connsiteY1" fmla="*/ 499 h 206030"/>
                <a:gd name="connsiteX2" fmla="*/ 597991 w 603069"/>
                <a:gd name="connsiteY2" fmla="*/ 165599 h 206030"/>
                <a:gd name="connsiteX3" fmla="*/ 470991 w 603069"/>
                <a:gd name="connsiteY3" fmla="*/ 25899 h 206030"/>
                <a:gd name="connsiteX4" fmla="*/ 509091 w 603069"/>
                <a:gd name="connsiteY4" fmla="*/ 203699 h 206030"/>
                <a:gd name="connsiteX5" fmla="*/ 369391 w 603069"/>
                <a:gd name="connsiteY5" fmla="*/ 127499 h 206030"/>
                <a:gd name="connsiteX6" fmla="*/ 1091 w 603069"/>
                <a:gd name="connsiteY6" fmla="*/ 114799 h 20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069" h="206030">
                  <a:moveTo>
                    <a:pt x="1091" y="114799"/>
                  </a:moveTo>
                  <a:cubicBezTo>
                    <a:pt x="-15842" y="93632"/>
                    <a:pt x="168308" y="-7968"/>
                    <a:pt x="267791" y="499"/>
                  </a:cubicBezTo>
                  <a:cubicBezTo>
                    <a:pt x="367274" y="8966"/>
                    <a:pt x="564124" y="161366"/>
                    <a:pt x="597991" y="165599"/>
                  </a:cubicBezTo>
                  <a:cubicBezTo>
                    <a:pt x="631858" y="169832"/>
                    <a:pt x="485808" y="19549"/>
                    <a:pt x="470991" y="25899"/>
                  </a:cubicBezTo>
                  <a:cubicBezTo>
                    <a:pt x="456174" y="32249"/>
                    <a:pt x="526024" y="186766"/>
                    <a:pt x="509091" y="203699"/>
                  </a:cubicBezTo>
                  <a:cubicBezTo>
                    <a:pt x="492158" y="220632"/>
                    <a:pt x="449824" y="140199"/>
                    <a:pt x="369391" y="127499"/>
                  </a:cubicBezTo>
                  <a:cubicBezTo>
                    <a:pt x="288958" y="114799"/>
                    <a:pt x="18024" y="135966"/>
                    <a:pt x="1091" y="11479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 name="グループ化 175">
              <a:extLst>
                <a:ext uri="{FF2B5EF4-FFF2-40B4-BE49-F238E27FC236}">
                  <a16:creationId xmlns:a16="http://schemas.microsoft.com/office/drawing/2014/main" id="{44D6A026-F397-6192-6E6C-E570D06EF671}"/>
                </a:ext>
              </a:extLst>
            </p:cNvPr>
            <p:cNvGrpSpPr/>
            <p:nvPr/>
          </p:nvGrpSpPr>
          <p:grpSpPr>
            <a:xfrm>
              <a:off x="6967803" y="760579"/>
              <a:ext cx="1646657" cy="5515526"/>
              <a:chOff x="7246620" y="731520"/>
              <a:chExt cx="1646657" cy="5515526"/>
            </a:xfrm>
          </p:grpSpPr>
          <p:grpSp>
            <p:nvGrpSpPr>
              <p:cNvPr id="192" name="グループ化 191">
                <a:extLst>
                  <a:ext uri="{FF2B5EF4-FFF2-40B4-BE49-F238E27FC236}">
                    <a16:creationId xmlns:a16="http://schemas.microsoft.com/office/drawing/2014/main" id="{57775415-A931-6BAB-4874-A8CA31252823}"/>
                  </a:ext>
                </a:extLst>
              </p:cNvPr>
              <p:cNvGrpSpPr/>
              <p:nvPr/>
            </p:nvGrpSpPr>
            <p:grpSpPr>
              <a:xfrm>
                <a:off x="7246620" y="731520"/>
                <a:ext cx="1037908" cy="1638258"/>
                <a:chOff x="7246620" y="731520"/>
                <a:chExt cx="1037908" cy="1638258"/>
              </a:xfrm>
            </p:grpSpPr>
            <p:sp>
              <p:nvSpPr>
                <p:cNvPr id="216" name="フリーフォーム 215">
                  <a:extLst>
                    <a:ext uri="{FF2B5EF4-FFF2-40B4-BE49-F238E27FC236}">
                      <a16:creationId xmlns:a16="http://schemas.microsoft.com/office/drawing/2014/main" id="{3559BD55-C936-AD07-8AC3-E786D96B8D15}"/>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C5D70BF1-696D-5629-82F3-E19C7C236E78}"/>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3F2989EC-FF2E-1AE0-9FAB-B15263D68C49}"/>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571E1E57-FE8F-EFE2-5AD4-D5D74A1DEBFE}"/>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3" name="グループ化 192">
                <a:extLst>
                  <a:ext uri="{FF2B5EF4-FFF2-40B4-BE49-F238E27FC236}">
                    <a16:creationId xmlns:a16="http://schemas.microsoft.com/office/drawing/2014/main" id="{AA5D561B-CA5C-0F3B-5952-F94B8F68AA9D}"/>
                  </a:ext>
                </a:extLst>
              </p:cNvPr>
              <p:cNvGrpSpPr/>
              <p:nvPr/>
            </p:nvGrpSpPr>
            <p:grpSpPr>
              <a:xfrm>
                <a:off x="7949381" y="2743200"/>
                <a:ext cx="943896" cy="3503846"/>
                <a:chOff x="7949381" y="2743200"/>
                <a:chExt cx="943896" cy="3503846"/>
              </a:xfrm>
            </p:grpSpPr>
            <p:sp>
              <p:nvSpPr>
                <p:cNvPr id="194" name="フリーフォーム 193">
                  <a:extLst>
                    <a:ext uri="{FF2B5EF4-FFF2-40B4-BE49-F238E27FC236}">
                      <a16:creationId xmlns:a16="http://schemas.microsoft.com/office/drawing/2014/main" id="{CEDA669F-9526-A96B-B66A-4638D887A133}"/>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E70164B1-59A5-518C-7FA5-3C766A08F507}"/>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F6FDEED1-B449-053A-246E-DA38CD1657A9}"/>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76557A29-BBB2-7EC6-2DE9-54BA698B09AC}"/>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23906B9D-0C9C-8467-B587-532843E84A9F}"/>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A86541E4-61C6-B552-9C38-DE1CCA7AD5E9}"/>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DD8F497C-6D77-2C0C-683D-C2A8EB9DBB00}"/>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30C33D65-9659-F418-BEC5-0EBCC16BBED2}"/>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E0C03397-1D78-044A-5C53-9EFBC0C93F80}"/>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B70A72E5-712F-D434-A6C4-2560B31DCA7F}"/>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67827AA2-C91C-F211-20FB-0B8A29477D1E}"/>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B2640620-E4F1-6371-6ED7-CC7313770A19}"/>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5207B372-BF88-8466-6634-9686B8714340}"/>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9FC4ACD7-AD66-BBE3-2701-C7DDF963795E}"/>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071DAFCA-045F-5534-B568-EB37FE70A649}"/>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563F454E-7BA9-B98B-102B-838A2CEF0230}"/>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D508A865-8CFA-A42D-846F-03FE244CAD57}"/>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DF45C8B2-3CA1-B27B-0E8E-65220D4C047F}"/>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62627AC2-37A0-0DE1-948D-8654DCE7C292}"/>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EDD75863-5D18-9F34-76C9-02E83B38FCE6}"/>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342D6FA4-ECAD-500F-4EC8-82C37567A5F2}"/>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C98BC9AC-5342-7381-BC05-B5EFDA200C09}"/>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 name="グループ化 176">
              <a:extLst>
                <a:ext uri="{FF2B5EF4-FFF2-40B4-BE49-F238E27FC236}">
                  <a16:creationId xmlns:a16="http://schemas.microsoft.com/office/drawing/2014/main" id="{E5B94387-7B95-EDFD-22F9-2EAFD3E0804F}"/>
                </a:ext>
              </a:extLst>
            </p:cNvPr>
            <p:cNvGrpSpPr/>
            <p:nvPr/>
          </p:nvGrpSpPr>
          <p:grpSpPr>
            <a:xfrm rot="1070917">
              <a:off x="1186751" y="1325090"/>
              <a:ext cx="979096" cy="2935587"/>
              <a:chOff x="640012" y="3325103"/>
              <a:chExt cx="979096" cy="2935587"/>
            </a:xfrm>
          </p:grpSpPr>
          <p:sp>
            <p:nvSpPr>
              <p:cNvPr id="178" name="フリーフォーム 177">
                <a:extLst>
                  <a:ext uri="{FF2B5EF4-FFF2-40B4-BE49-F238E27FC236}">
                    <a16:creationId xmlns:a16="http://schemas.microsoft.com/office/drawing/2014/main" id="{07CC4D5C-B03E-C643-69EA-B8F29B558F4B}"/>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フリーフォーム 178">
                <a:extLst>
                  <a:ext uri="{FF2B5EF4-FFF2-40B4-BE49-F238E27FC236}">
                    <a16:creationId xmlns:a16="http://schemas.microsoft.com/office/drawing/2014/main" id="{DB22B0CE-50CB-6720-19C6-906E23ACBC92}"/>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784E6309-5191-8D57-38C8-3B005B57B2CE}"/>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62F441E4-0B72-AEEA-7412-85D566CA6A5B}"/>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949C2C57-118D-E71C-27CC-3097A237A39A}"/>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218E73FA-10E0-CD39-EE69-28094A6681A0}"/>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A0C85D63-CD36-568D-8AB4-C26FCD593AE7}"/>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19F1CA23-A252-1D02-4C1D-15DC073E8A99}"/>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9303DC61-D662-3CF0-1988-A26BD1D448AB}"/>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9FE18DF7-F3DE-B094-6717-D8DA391E75F9}"/>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F2814977-8700-79CC-5846-718C27E18446}"/>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167B6EFD-C2FE-7B5E-F352-8B5FD32F0C8E}"/>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90D7857F-054F-9D31-682B-9C1911B14B89}"/>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190">
                <a:extLst>
                  <a:ext uri="{FF2B5EF4-FFF2-40B4-BE49-F238E27FC236}">
                    <a16:creationId xmlns:a16="http://schemas.microsoft.com/office/drawing/2014/main" id="{CB8B06FE-02D5-2F5B-36C3-F60E2C4AE15E}"/>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29" name="テキスト ボックス 228">
            <a:extLst>
              <a:ext uri="{FF2B5EF4-FFF2-40B4-BE49-F238E27FC236}">
                <a16:creationId xmlns:a16="http://schemas.microsoft.com/office/drawing/2014/main" id="{33D6846A-1A1C-DE3B-A53E-9CBEAB6B315F}"/>
              </a:ext>
            </a:extLst>
          </p:cNvPr>
          <p:cNvSpPr txBox="1"/>
          <p:nvPr/>
        </p:nvSpPr>
        <p:spPr>
          <a:xfrm>
            <a:off x="3188094" y="2197476"/>
            <a:ext cx="3257623"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焼肉ライク編</a:t>
            </a:r>
          </a:p>
        </p:txBody>
      </p:sp>
      <p:sp>
        <p:nvSpPr>
          <p:cNvPr id="230" name="テキスト ボックス 229">
            <a:extLst>
              <a:ext uri="{FF2B5EF4-FFF2-40B4-BE49-F238E27FC236}">
                <a16:creationId xmlns:a16="http://schemas.microsoft.com/office/drawing/2014/main" id="{A32B80E9-2625-B225-0D61-E1B0C728BE31}"/>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4A45CA35-329E-BCFB-9F8A-7CC502B062A8}"/>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187BC87C-7A70-7F60-E9AD-E0AFD54FB5D1}"/>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D7717018-B9EE-87CE-63F7-F568723E3579}"/>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D0F8E05D-72F4-EAD5-412D-529ACA45570F}"/>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Tree>
    <p:extLst>
      <p:ext uri="{BB962C8B-B14F-4D97-AF65-F5344CB8AC3E}">
        <p14:creationId xmlns:p14="http://schemas.microsoft.com/office/powerpoint/2010/main" val="3733231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0" name="グループ化 1049">
            <a:extLst>
              <a:ext uri="{FF2B5EF4-FFF2-40B4-BE49-F238E27FC236}">
                <a16:creationId xmlns:a16="http://schemas.microsoft.com/office/drawing/2014/main" id="{0C22825E-CBAA-A8DF-6C93-FE76B1283E1A}"/>
              </a:ext>
            </a:extLst>
          </p:cNvPr>
          <p:cNvGrpSpPr/>
          <p:nvPr/>
        </p:nvGrpSpPr>
        <p:grpSpPr>
          <a:xfrm>
            <a:off x="1186751" y="760579"/>
            <a:ext cx="7427709" cy="11388132"/>
            <a:chOff x="1186751" y="760579"/>
            <a:chExt cx="7427709" cy="11388132"/>
          </a:xfrm>
        </p:grpSpPr>
        <p:sp>
          <p:nvSpPr>
            <p:cNvPr id="96" name="フリーフォーム 95">
              <a:extLst>
                <a:ext uri="{FF2B5EF4-FFF2-40B4-BE49-F238E27FC236}">
                  <a16:creationId xmlns:a16="http://schemas.microsoft.com/office/drawing/2014/main" id="{0C971F9D-BA0D-E5FA-6C2F-9CC7143A66F2}"/>
                </a:ext>
              </a:extLst>
            </p:cNvPr>
            <p:cNvSpPr/>
            <p:nvPr/>
          </p:nvSpPr>
          <p:spPr>
            <a:xfrm>
              <a:off x="4560748" y="8459075"/>
              <a:ext cx="1847429" cy="1307225"/>
            </a:xfrm>
            <a:custGeom>
              <a:avLst/>
              <a:gdLst>
                <a:gd name="connsiteX0" fmla="*/ 170002 w 1847429"/>
                <a:gd name="connsiteY0" fmla="*/ 157875 h 1307225"/>
                <a:gd name="connsiteX1" fmla="*/ 874852 w 1847429"/>
                <a:gd name="connsiteY1" fmla="*/ 37225 h 1307225"/>
                <a:gd name="connsiteX2" fmla="*/ 1573352 w 1847429"/>
                <a:gd name="connsiteY2" fmla="*/ 56275 h 1307225"/>
                <a:gd name="connsiteX3" fmla="*/ 1382852 w 1847429"/>
                <a:gd name="connsiteY3" fmla="*/ 5475 h 1307225"/>
                <a:gd name="connsiteX4" fmla="*/ 1681302 w 1847429"/>
                <a:gd name="connsiteY4" fmla="*/ 208675 h 1307225"/>
                <a:gd name="connsiteX5" fmla="*/ 1586052 w 1847429"/>
                <a:gd name="connsiteY5" fmla="*/ 469025 h 1307225"/>
                <a:gd name="connsiteX6" fmla="*/ 1846402 w 1847429"/>
                <a:gd name="connsiteY6" fmla="*/ 1154825 h 1307225"/>
                <a:gd name="connsiteX7" fmla="*/ 1471752 w 1847429"/>
                <a:gd name="connsiteY7" fmla="*/ 1161175 h 1307225"/>
                <a:gd name="connsiteX8" fmla="*/ 1795602 w 1847429"/>
                <a:gd name="connsiteY8" fmla="*/ 1307225 h 1307225"/>
                <a:gd name="connsiteX9" fmla="*/ 595452 w 1847429"/>
                <a:gd name="connsiteY9" fmla="*/ 1224675 h 1307225"/>
                <a:gd name="connsiteX10" fmla="*/ 881202 w 1847429"/>
                <a:gd name="connsiteY10" fmla="*/ 1275475 h 1307225"/>
                <a:gd name="connsiteX11" fmla="*/ 11252 w 1847429"/>
                <a:gd name="connsiteY11" fmla="*/ 818275 h 1307225"/>
                <a:gd name="connsiteX12" fmla="*/ 392252 w 1847429"/>
                <a:gd name="connsiteY12" fmla="*/ 767475 h 1307225"/>
                <a:gd name="connsiteX13" fmla="*/ 474802 w 1847429"/>
                <a:gd name="connsiteY13" fmla="*/ 456325 h 1307225"/>
                <a:gd name="connsiteX14" fmla="*/ 373202 w 1847429"/>
                <a:gd name="connsiteY14" fmla="*/ 297575 h 1307225"/>
                <a:gd name="connsiteX15" fmla="*/ 170002 w 1847429"/>
                <a:gd name="connsiteY15" fmla="*/ 157875 h 130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47429" h="1307225">
                  <a:moveTo>
                    <a:pt x="170002" y="157875"/>
                  </a:moveTo>
                  <a:cubicBezTo>
                    <a:pt x="253610" y="114483"/>
                    <a:pt x="640960" y="54158"/>
                    <a:pt x="874852" y="37225"/>
                  </a:cubicBezTo>
                  <a:cubicBezTo>
                    <a:pt x="1108744" y="20292"/>
                    <a:pt x="1488685" y="61567"/>
                    <a:pt x="1573352" y="56275"/>
                  </a:cubicBezTo>
                  <a:cubicBezTo>
                    <a:pt x="1658019" y="50983"/>
                    <a:pt x="1364860" y="-19925"/>
                    <a:pt x="1382852" y="5475"/>
                  </a:cubicBezTo>
                  <a:cubicBezTo>
                    <a:pt x="1400844" y="30875"/>
                    <a:pt x="1647435" y="131417"/>
                    <a:pt x="1681302" y="208675"/>
                  </a:cubicBezTo>
                  <a:cubicBezTo>
                    <a:pt x="1715169" y="285933"/>
                    <a:pt x="1558535" y="311333"/>
                    <a:pt x="1586052" y="469025"/>
                  </a:cubicBezTo>
                  <a:cubicBezTo>
                    <a:pt x="1613569" y="626717"/>
                    <a:pt x="1865452" y="1039467"/>
                    <a:pt x="1846402" y="1154825"/>
                  </a:cubicBezTo>
                  <a:cubicBezTo>
                    <a:pt x="1827352" y="1270183"/>
                    <a:pt x="1480219" y="1135775"/>
                    <a:pt x="1471752" y="1161175"/>
                  </a:cubicBezTo>
                  <a:cubicBezTo>
                    <a:pt x="1463285" y="1186575"/>
                    <a:pt x="1941652" y="1296642"/>
                    <a:pt x="1795602" y="1307225"/>
                  </a:cubicBezTo>
                  <a:lnTo>
                    <a:pt x="595452" y="1224675"/>
                  </a:lnTo>
                  <a:cubicBezTo>
                    <a:pt x="443052" y="1219383"/>
                    <a:pt x="978569" y="1343208"/>
                    <a:pt x="881202" y="1275475"/>
                  </a:cubicBezTo>
                  <a:cubicBezTo>
                    <a:pt x="783835" y="1207742"/>
                    <a:pt x="92744" y="902942"/>
                    <a:pt x="11252" y="818275"/>
                  </a:cubicBezTo>
                  <a:cubicBezTo>
                    <a:pt x="-70240" y="733608"/>
                    <a:pt x="314994" y="827800"/>
                    <a:pt x="392252" y="767475"/>
                  </a:cubicBezTo>
                  <a:cubicBezTo>
                    <a:pt x="469510" y="707150"/>
                    <a:pt x="477977" y="534642"/>
                    <a:pt x="474802" y="456325"/>
                  </a:cubicBezTo>
                  <a:cubicBezTo>
                    <a:pt x="471627" y="378008"/>
                    <a:pt x="418710" y="342025"/>
                    <a:pt x="373202" y="297575"/>
                  </a:cubicBezTo>
                  <a:cubicBezTo>
                    <a:pt x="327694" y="253125"/>
                    <a:pt x="86394" y="201267"/>
                    <a:pt x="170002" y="157875"/>
                  </a:cubicBez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C8F7A64B-5A43-7934-0A93-D9003022860B}"/>
                </a:ext>
              </a:extLst>
            </p:cNvPr>
            <p:cNvSpPr/>
            <p:nvPr/>
          </p:nvSpPr>
          <p:spPr>
            <a:xfrm>
              <a:off x="3695700" y="8280400"/>
              <a:ext cx="1758669" cy="1455208"/>
            </a:xfrm>
            <a:custGeom>
              <a:avLst/>
              <a:gdLst>
                <a:gd name="connsiteX0" fmla="*/ 0 w 1758669"/>
                <a:gd name="connsiteY0" fmla="*/ 0 h 1455208"/>
                <a:gd name="connsiteX1" fmla="*/ 571500 w 1758669"/>
                <a:gd name="connsiteY1" fmla="*/ 577850 h 1455208"/>
                <a:gd name="connsiteX2" fmla="*/ 298450 w 1758669"/>
                <a:gd name="connsiteY2" fmla="*/ 1073150 h 1455208"/>
                <a:gd name="connsiteX3" fmla="*/ 647700 w 1758669"/>
                <a:gd name="connsiteY3" fmla="*/ 914400 h 1455208"/>
                <a:gd name="connsiteX4" fmla="*/ 450850 w 1758669"/>
                <a:gd name="connsiteY4" fmla="*/ 1143000 h 1455208"/>
                <a:gd name="connsiteX5" fmla="*/ 755650 w 1758669"/>
                <a:gd name="connsiteY5" fmla="*/ 1079500 h 1455208"/>
                <a:gd name="connsiteX6" fmla="*/ 1155700 w 1758669"/>
                <a:gd name="connsiteY6" fmla="*/ 1454150 h 1455208"/>
                <a:gd name="connsiteX7" fmla="*/ 1289050 w 1758669"/>
                <a:gd name="connsiteY7" fmla="*/ 1200150 h 1455208"/>
                <a:gd name="connsiteX8" fmla="*/ 1619250 w 1758669"/>
                <a:gd name="connsiteY8" fmla="*/ 1447800 h 1455208"/>
                <a:gd name="connsiteX9" fmla="*/ 1549400 w 1758669"/>
                <a:gd name="connsiteY9" fmla="*/ 1041400 h 1455208"/>
                <a:gd name="connsiteX10" fmla="*/ 1676400 w 1758669"/>
                <a:gd name="connsiteY10" fmla="*/ 361950 h 1455208"/>
                <a:gd name="connsiteX11" fmla="*/ 1403350 w 1758669"/>
                <a:gd name="connsiteY11" fmla="*/ 311150 h 1455208"/>
                <a:gd name="connsiteX12" fmla="*/ 1733550 w 1758669"/>
                <a:gd name="connsiteY12" fmla="*/ 184150 h 1455208"/>
                <a:gd name="connsiteX13" fmla="*/ 590550 w 1758669"/>
                <a:gd name="connsiteY13" fmla="*/ 31750 h 1455208"/>
                <a:gd name="connsiteX14" fmla="*/ 946150 w 1758669"/>
                <a:gd name="connsiteY14" fmla="*/ 63500 h 1455208"/>
                <a:gd name="connsiteX15" fmla="*/ 0 w 1758669"/>
                <a:gd name="connsiteY15" fmla="*/ 0 h 1455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58669" h="1455208">
                  <a:moveTo>
                    <a:pt x="0" y="0"/>
                  </a:moveTo>
                  <a:cubicBezTo>
                    <a:pt x="260879" y="199496"/>
                    <a:pt x="521758" y="398992"/>
                    <a:pt x="571500" y="577850"/>
                  </a:cubicBezTo>
                  <a:cubicBezTo>
                    <a:pt x="621242" y="756708"/>
                    <a:pt x="285750" y="1017058"/>
                    <a:pt x="298450" y="1073150"/>
                  </a:cubicBezTo>
                  <a:cubicBezTo>
                    <a:pt x="311150" y="1129242"/>
                    <a:pt x="622300" y="902758"/>
                    <a:pt x="647700" y="914400"/>
                  </a:cubicBezTo>
                  <a:cubicBezTo>
                    <a:pt x="673100" y="926042"/>
                    <a:pt x="432858" y="1115483"/>
                    <a:pt x="450850" y="1143000"/>
                  </a:cubicBezTo>
                  <a:cubicBezTo>
                    <a:pt x="468842" y="1170517"/>
                    <a:pt x="638175" y="1027642"/>
                    <a:pt x="755650" y="1079500"/>
                  </a:cubicBezTo>
                  <a:cubicBezTo>
                    <a:pt x="873125" y="1131358"/>
                    <a:pt x="1066800" y="1434042"/>
                    <a:pt x="1155700" y="1454150"/>
                  </a:cubicBezTo>
                  <a:cubicBezTo>
                    <a:pt x="1244600" y="1474258"/>
                    <a:pt x="1211792" y="1201208"/>
                    <a:pt x="1289050" y="1200150"/>
                  </a:cubicBezTo>
                  <a:cubicBezTo>
                    <a:pt x="1366308" y="1199092"/>
                    <a:pt x="1575858" y="1474258"/>
                    <a:pt x="1619250" y="1447800"/>
                  </a:cubicBezTo>
                  <a:cubicBezTo>
                    <a:pt x="1662642" y="1421342"/>
                    <a:pt x="1539875" y="1222375"/>
                    <a:pt x="1549400" y="1041400"/>
                  </a:cubicBezTo>
                  <a:cubicBezTo>
                    <a:pt x="1558925" y="860425"/>
                    <a:pt x="1700742" y="483658"/>
                    <a:pt x="1676400" y="361950"/>
                  </a:cubicBezTo>
                  <a:cubicBezTo>
                    <a:pt x="1652058" y="240242"/>
                    <a:pt x="1393825" y="340783"/>
                    <a:pt x="1403350" y="311150"/>
                  </a:cubicBezTo>
                  <a:cubicBezTo>
                    <a:pt x="1412875" y="281517"/>
                    <a:pt x="1869017" y="230717"/>
                    <a:pt x="1733550" y="184150"/>
                  </a:cubicBezTo>
                  <a:cubicBezTo>
                    <a:pt x="1598083" y="137583"/>
                    <a:pt x="721783" y="51858"/>
                    <a:pt x="590550" y="31750"/>
                  </a:cubicBezTo>
                  <a:cubicBezTo>
                    <a:pt x="459317" y="11642"/>
                    <a:pt x="946150" y="63500"/>
                    <a:pt x="946150" y="63500"/>
                  </a:cubicBezTo>
                  <a:lnTo>
                    <a:pt x="0" y="0"/>
                  </a:ln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68FD09AE-558F-50F7-5556-73E2CE26C002}"/>
                </a:ext>
              </a:extLst>
            </p:cNvPr>
            <p:cNvSpPr/>
            <p:nvPr/>
          </p:nvSpPr>
          <p:spPr>
            <a:xfrm>
              <a:off x="4260224" y="6616109"/>
              <a:ext cx="1808177" cy="476859"/>
            </a:xfrm>
            <a:custGeom>
              <a:avLst/>
              <a:gdLst>
                <a:gd name="connsiteX0" fmla="*/ 32376 w 1808177"/>
                <a:gd name="connsiteY0" fmla="*/ 108541 h 476859"/>
                <a:gd name="connsiteX1" fmla="*/ 622926 w 1808177"/>
                <a:gd name="connsiteY1" fmla="*/ 591 h 476859"/>
                <a:gd name="connsiteX2" fmla="*/ 514976 w 1808177"/>
                <a:gd name="connsiteY2" fmla="*/ 64091 h 476859"/>
                <a:gd name="connsiteX3" fmla="*/ 1162676 w 1808177"/>
                <a:gd name="connsiteY3" fmla="*/ 38691 h 476859"/>
                <a:gd name="connsiteX4" fmla="*/ 921376 w 1808177"/>
                <a:gd name="connsiteY4" fmla="*/ 38691 h 476859"/>
                <a:gd name="connsiteX5" fmla="*/ 1416676 w 1808177"/>
                <a:gd name="connsiteY5" fmla="*/ 57741 h 476859"/>
                <a:gd name="connsiteX6" fmla="*/ 1219826 w 1808177"/>
                <a:gd name="connsiteY6" fmla="*/ 51391 h 476859"/>
                <a:gd name="connsiteX7" fmla="*/ 1740526 w 1808177"/>
                <a:gd name="connsiteY7" fmla="*/ 114891 h 476859"/>
                <a:gd name="connsiteX8" fmla="*/ 1683376 w 1808177"/>
                <a:gd name="connsiteY8" fmla="*/ 172041 h 476859"/>
                <a:gd name="connsiteX9" fmla="*/ 1791326 w 1808177"/>
                <a:gd name="connsiteY9" fmla="*/ 413341 h 476859"/>
                <a:gd name="connsiteX10" fmla="*/ 1264276 w 1808177"/>
                <a:gd name="connsiteY10" fmla="*/ 368891 h 476859"/>
                <a:gd name="connsiteX11" fmla="*/ 1638926 w 1808177"/>
                <a:gd name="connsiteY11" fmla="*/ 470491 h 476859"/>
                <a:gd name="connsiteX12" fmla="*/ 788026 w 1808177"/>
                <a:gd name="connsiteY12" fmla="*/ 311741 h 476859"/>
                <a:gd name="connsiteX13" fmla="*/ 299076 w 1808177"/>
                <a:gd name="connsiteY13" fmla="*/ 419691 h 476859"/>
                <a:gd name="connsiteX14" fmla="*/ 197476 w 1808177"/>
                <a:gd name="connsiteY14" fmla="*/ 476841 h 476859"/>
                <a:gd name="connsiteX15" fmla="*/ 229226 w 1808177"/>
                <a:gd name="connsiteY15" fmla="*/ 426041 h 476859"/>
                <a:gd name="connsiteX16" fmla="*/ 89526 w 1808177"/>
                <a:gd name="connsiteY16" fmla="*/ 432391 h 476859"/>
                <a:gd name="connsiteX17" fmla="*/ 76826 w 1808177"/>
                <a:gd name="connsiteY17" fmla="*/ 299041 h 476859"/>
                <a:gd name="connsiteX18" fmla="*/ 32376 w 1808177"/>
                <a:gd name="connsiteY18" fmla="*/ 108541 h 4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08177" h="476859">
                  <a:moveTo>
                    <a:pt x="32376" y="108541"/>
                  </a:moveTo>
                  <a:cubicBezTo>
                    <a:pt x="123392" y="58799"/>
                    <a:pt x="542493" y="7999"/>
                    <a:pt x="622926" y="591"/>
                  </a:cubicBezTo>
                  <a:cubicBezTo>
                    <a:pt x="703359" y="-6817"/>
                    <a:pt x="425018" y="57741"/>
                    <a:pt x="514976" y="64091"/>
                  </a:cubicBezTo>
                  <a:cubicBezTo>
                    <a:pt x="604934" y="70441"/>
                    <a:pt x="1094943" y="42924"/>
                    <a:pt x="1162676" y="38691"/>
                  </a:cubicBezTo>
                  <a:cubicBezTo>
                    <a:pt x="1230409" y="34458"/>
                    <a:pt x="879043" y="35516"/>
                    <a:pt x="921376" y="38691"/>
                  </a:cubicBezTo>
                  <a:cubicBezTo>
                    <a:pt x="963709" y="41866"/>
                    <a:pt x="1366934" y="55624"/>
                    <a:pt x="1416676" y="57741"/>
                  </a:cubicBezTo>
                  <a:cubicBezTo>
                    <a:pt x="1466418" y="59858"/>
                    <a:pt x="1165851" y="41866"/>
                    <a:pt x="1219826" y="51391"/>
                  </a:cubicBezTo>
                  <a:cubicBezTo>
                    <a:pt x="1273801" y="60916"/>
                    <a:pt x="1663268" y="94783"/>
                    <a:pt x="1740526" y="114891"/>
                  </a:cubicBezTo>
                  <a:cubicBezTo>
                    <a:pt x="1817784" y="134999"/>
                    <a:pt x="1674909" y="122299"/>
                    <a:pt x="1683376" y="172041"/>
                  </a:cubicBezTo>
                  <a:cubicBezTo>
                    <a:pt x="1691843" y="221783"/>
                    <a:pt x="1861176" y="380533"/>
                    <a:pt x="1791326" y="413341"/>
                  </a:cubicBezTo>
                  <a:cubicBezTo>
                    <a:pt x="1721476" y="446149"/>
                    <a:pt x="1289676" y="359366"/>
                    <a:pt x="1264276" y="368891"/>
                  </a:cubicBezTo>
                  <a:cubicBezTo>
                    <a:pt x="1238876" y="378416"/>
                    <a:pt x="1718301" y="480016"/>
                    <a:pt x="1638926" y="470491"/>
                  </a:cubicBezTo>
                  <a:cubicBezTo>
                    <a:pt x="1559551" y="460966"/>
                    <a:pt x="1011334" y="320208"/>
                    <a:pt x="788026" y="311741"/>
                  </a:cubicBezTo>
                  <a:cubicBezTo>
                    <a:pt x="564718" y="303274"/>
                    <a:pt x="397501" y="392174"/>
                    <a:pt x="299076" y="419691"/>
                  </a:cubicBezTo>
                  <a:cubicBezTo>
                    <a:pt x="200651" y="447208"/>
                    <a:pt x="209118" y="475783"/>
                    <a:pt x="197476" y="476841"/>
                  </a:cubicBezTo>
                  <a:cubicBezTo>
                    <a:pt x="185834" y="477899"/>
                    <a:pt x="247218" y="433449"/>
                    <a:pt x="229226" y="426041"/>
                  </a:cubicBezTo>
                  <a:cubicBezTo>
                    <a:pt x="211234" y="418633"/>
                    <a:pt x="114926" y="453558"/>
                    <a:pt x="89526" y="432391"/>
                  </a:cubicBezTo>
                  <a:cubicBezTo>
                    <a:pt x="64126" y="411224"/>
                    <a:pt x="83176" y="355133"/>
                    <a:pt x="76826" y="299041"/>
                  </a:cubicBezTo>
                  <a:cubicBezTo>
                    <a:pt x="70476" y="242949"/>
                    <a:pt x="-58640" y="158283"/>
                    <a:pt x="32376" y="108541"/>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BA770E12-765E-6CB5-831B-C51333EDB1B3}"/>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525A8683-010F-1DC5-49D1-38884796E84C}"/>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7DB722B7-4A69-0209-B9D0-22A255F18F0F}"/>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AC42703B-0766-20BF-D0D1-D04FD42087CA}"/>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D9A448BC-B311-E0CA-1103-4A7259C7D4B5}"/>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12CA865B-7E5A-1602-BE9B-F36EE200D802}"/>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8BA93397-D8A4-15EB-21A4-CF4841F2800A}"/>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D30E2F05-FA34-5DF5-33D5-0D816D2653A4}"/>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85503661-E30B-5926-C490-5A68708037FD}"/>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20E7A732-9985-7847-D4B9-2E6C55E3ABA1}"/>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C7D03A37-292E-70F1-E4DE-68510D1DC54C}"/>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935B71D1-8A11-EDBB-D90A-79DA14877345}"/>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BE02E02B-D254-D063-9DE7-512A34F76E06}"/>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6A908CC5-5525-DC7D-DD6C-D246B6FFDE65}"/>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CDBB91E9-BC3E-964B-BC4D-EC549F80A0AB}"/>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DDF98B6F-6168-6DD0-728B-B9F69BD690C0}"/>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21CC8D1E-DCE4-B5F1-F163-C7A92D689B59}"/>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676CA632-E16D-A1B3-8966-1C88B2B1D756}"/>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0F6E05E9-02FA-3468-F1E1-45B60FD8D727}"/>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F052B310-3F02-C367-178A-A5E38439FD7F}"/>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476DAA65-062D-2FB7-43FB-D5E5E0815A7C}"/>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52AFDD72-30C2-7A19-A822-6D29BDD821CC}"/>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1161C113-DCBC-A913-7A05-5C2FA1C7ADD6}"/>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46987942-2C17-7618-AEFB-E02BC6DE9479}"/>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C0F75756-0FE5-522E-6DE1-6F8997AAB502}"/>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1D787CA6-1418-297C-39A8-FCD239835DE6}"/>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66A22FBE-919C-1CA5-60B3-1FE07A52D72A}"/>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47B9ADB1-5F63-73B1-FC00-48BCF437E755}"/>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87BC24AF-2561-E6AA-B44E-970F1A958820}"/>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241D0008-6C0C-D2CF-5469-EC5D1772747B}"/>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BA2FC4F7-6E4B-9E40-9562-6933E882CB10}"/>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E9A934D4-057A-BF43-4515-AC479FA7736D}"/>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B2D7F728-6C65-50BB-3973-C83002CAFCD1}"/>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807E71E5-5BEC-E6DC-E303-68868D803A4C}"/>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BE3D92CD-F229-516D-75DD-D9B916887946}"/>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B24767C5-1B7A-27CD-D7EA-E8791769B313}"/>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265A582B-B60A-363A-A3A5-E447F0B6B028}"/>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4D334E26-95DA-4925-690D-F93C2EF91579}"/>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9F3017B3-A7C4-CCE9-1020-CDB7642C65B7}"/>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AEE517D1-8958-A8E8-E649-DA85FF4FA8E3}"/>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E37BBB41-A86B-7A58-E36E-16232BAACD6A}"/>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C7BA2A48-0F23-35C0-89E2-4B56A1E411DF}"/>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1FBD8A64-3273-9551-7B0A-AA0D6FE4FCD9}"/>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60DB5908-8F6E-DF54-98C1-FA7B161F120A}"/>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9A4699CD-B777-4227-64CD-C39CDF8063FB}"/>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33DF1E66-B33F-D07B-C019-1C7CFA27A6E9}"/>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79BEC9C3-E205-B767-C47D-E0AA6852AABD}"/>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58EF0B12-0178-42A7-DB83-C09D4AE39241}"/>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D51B856F-AB54-84CD-B495-0733D0303BCC}"/>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92251AE9-B4BC-CEED-9A8E-C6A741FBC4CA}"/>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497B9031-41A8-3D18-BFE5-5E3D3AFE81C9}"/>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D1BA74DC-A018-3FC8-EC9B-619C8E081FCC}"/>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AABA5A20-9CCC-20E2-F107-B60C6A1F3872}"/>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EE41E9FA-F38F-140E-A0D6-EBCFFDE0334C}"/>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B3B48013-4196-A94F-10E0-AF66DDB26944}"/>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DA0238C6-A90D-24B7-48D9-5BC700DC04F8}"/>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1B6E58C7-E6B6-90F0-DA5F-DB8CF72D5B0D}"/>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19E04155-ABAD-EBB2-1D08-C2CB3C99060F}"/>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3783A224-DF47-C524-1E95-144B4EF41F91}"/>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2D7FC385-1A42-4B1F-AC34-BA984D2BD58F}"/>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7C51F745-BB91-CF19-FACE-4D45D432E15F}"/>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FE7149FB-B77F-AF5C-2BD7-0FE5796F1882}"/>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461D2587-C9DC-F7B3-1DAD-4EF38052625F}"/>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CEAE8973-B5F8-D5E6-85CC-7337D557770D}"/>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3F6BF270-045B-209D-60EB-7BF312184FBA}"/>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B63F2D44-501E-0EB4-657D-724C31F60EA1}"/>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26010BA2-A7BC-4829-C8CB-59E5BB0F8D26}"/>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4BCF28CF-423B-19FD-7C1E-477F762669B7}"/>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905CA86F-0706-3106-6509-C533E5B4417C}"/>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91767A86-0E7E-2E71-E41A-4BF9EE7FE854}"/>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1" name="フリーフォーム 190">
              <a:extLst>
                <a:ext uri="{FF2B5EF4-FFF2-40B4-BE49-F238E27FC236}">
                  <a16:creationId xmlns:a16="http://schemas.microsoft.com/office/drawing/2014/main" id="{5A5F4AB4-892D-854A-4E4E-065CB543E433}"/>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408C3D49-AE81-6104-9ED4-6A66F97117FF}"/>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25C17C30-26BF-2AE1-AAB8-5FFC888B672E}"/>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46EBEFF5-6831-4854-6608-FB408A76F36D}"/>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BF05EDC4-B44C-CE9D-13E2-01A0F418E9AA}"/>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857153AC-3ED6-AC34-3B12-71E125501E3A}"/>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A724D099-F87F-1322-D3F5-7552246EF485}"/>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C7FE9A28-5FCC-0A51-0C3A-AB1ADBF72712}"/>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693F6841-63C3-5008-FC37-B001AD0A9E42}"/>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52E326CA-7BB0-7ED7-5925-D17BA680DA53}"/>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591EA756-56FE-FD4B-0891-942330521C72}"/>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73F35D74-4156-58C3-41E5-110882F77F41}"/>
                </a:ext>
              </a:extLst>
            </p:cNvPr>
            <p:cNvGrpSpPr/>
            <p:nvPr/>
          </p:nvGrpSpPr>
          <p:grpSpPr>
            <a:xfrm>
              <a:off x="6967803" y="760579"/>
              <a:ext cx="1646657" cy="5515526"/>
              <a:chOff x="7246620" y="731520"/>
              <a:chExt cx="1646657" cy="5515526"/>
            </a:xfrm>
          </p:grpSpPr>
          <p:grpSp>
            <p:nvGrpSpPr>
              <p:cNvPr id="142" name="グループ化 141">
                <a:extLst>
                  <a:ext uri="{FF2B5EF4-FFF2-40B4-BE49-F238E27FC236}">
                    <a16:creationId xmlns:a16="http://schemas.microsoft.com/office/drawing/2014/main" id="{CA212564-9B79-712F-D0E8-6A810251383E}"/>
                  </a:ext>
                </a:extLst>
              </p:cNvPr>
              <p:cNvGrpSpPr/>
              <p:nvPr/>
            </p:nvGrpSpPr>
            <p:grpSpPr>
              <a:xfrm>
                <a:off x="7246620" y="731520"/>
                <a:ext cx="1037908" cy="1638258"/>
                <a:chOff x="7246620" y="731520"/>
                <a:chExt cx="1037908" cy="1638258"/>
              </a:xfrm>
            </p:grpSpPr>
            <p:sp>
              <p:nvSpPr>
                <p:cNvPr id="3" name="フリーフォーム 2">
                  <a:extLst>
                    <a:ext uri="{FF2B5EF4-FFF2-40B4-BE49-F238E27FC236}">
                      <a16:creationId xmlns:a16="http://schemas.microsoft.com/office/drawing/2014/main" id="{76028EB5-29B9-3C85-9F1E-8F2D911ACCF5}"/>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04512A28-FC10-992E-3D88-13926413416C}"/>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94747C7D-C27F-EEE8-D78A-1C7AA4CEF5F5}"/>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712C1B91-8E90-8646-2CCE-56C859E10499}"/>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3" name="グループ化 142">
                <a:extLst>
                  <a:ext uri="{FF2B5EF4-FFF2-40B4-BE49-F238E27FC236}">
                    <a16:creationId xmlns:a16="http://schemas.microsoft.com/office/drawing/2014/main" id="{5BF651D7-CB39-347F-04C1-B8C22990101A}"/>
                  </a:ext>
                </a:extLst>
              </p:cNvPr>
              <p:cNvGrpSpPr/>
              <p:nvPr/>
            </p:nvGrpSpPr>
            <p:grpSpPr>
              <a:xfrm>
                <a:off x="7949381" y="2743200"/>
                <a:ext cx="943896" cy="3503846"/>
                <a:chOff x="7949381" y="2743200"/>
                <a:chExt cx="943896" cy="3503846"/>
              </a:xfrm>
            </p:grpSpPr>
            <p:sp>
              <p:nvSpPr>
                <p:cNvPr id="46" name="フリーフォーム 45">
                  <a:extLst>
                    <a:ext uri="{FF2B5EF4-FFF2-40B4-BE49-F238E27FC236}">
                      <a16:creationId xmlns:a16="http://schemas.microsoft.com/office/drawing/2014/main" id="{629781C3-9A17-7DF3-1D07-CDD8A0ECB44A}"/>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E23B0924-EE71-F7FB-CE07-C2CA83BAC0B7}"/>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765CBA63-F5F7-43E4-06E5-2966CF5BD612}"/>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21623E85-67D5-D122-7DC4-BDE439D7AB03}"/>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871BE0DA-A650-481F-9B91-68B174B1B2B5}"/>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EFEC8EFE-FAAB-BB84-2DD3-D626E7D4F2A6}"/>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0EC623C8-8C11-F2BA-940B-0B72A7C23A17}"/>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2146BF14-8112-4D53-11EE-EF594C7828A4}"/>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E973492A-3B05-83FE-0C80-A6114B50C2FD}"/>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AF1C3813-F586-7DEB-C31F-A04705621400}"/>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4FAE253C-85CE-C521-A69A-8A2F9DBF6D16}"/>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482E73F3-F57E-80DC-6DC0-79CAB268A326}"/>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3EB23F86-26C1-4978-DBF7-B51B1BF503B4}"/>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47E5EE74-5397-3E15-7B63-59B8AD672C02}"/>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7E75E80F-9CB4-B6D3-62A1-686BC35CA123}"/>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1C257ABD-FA72-5F72-58C1-758946D40411}"/>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967E5A4D-1CD9-08A7-FE0F-70B808B92D86}"/>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2A4D3DDE-CD90-2646-F445-80CB78C291F5}"/>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0ABAD16F-ACF8-2F95-2D42-2A0A24A49E84}"/>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0C2A8A90-DB98-6279-C993-22A2BE9E2D4C}"/>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C69EDAF0-F1B7-81AF-4F74-6EAE48F299DF}"/>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CE4833D8-03EB-DE29-40FA-582A86CEDFD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5" name="グループ化 174">
              <a:extLst>
                <a:ext uri="{FF2B5EF4-FFF2-40B4-BE49-F238E27FC236}">
                  <a16:creationId xmlns:a16="http://schemas.microsoft.com/office/drawing/2014/main" id="{E563CEF7-72C0-3FF3-59E6-2DA243704BDD}"/>
                </a:ext>
              </a:extLst>
            </p:cNvPr>
            <p:cNvGrpSpPr/>
            <p:nvPr/>
          </p:nvGrpSpPr>
          <p:grpSpPr>
            <a:xfrm rot="1070917">
              <a:off x="1186751" y="1325090"/>
              <a:ext cx="979096" cy="2935587"/>
              <a:chOff x="640012" y="3325103"/>
              <a:chExt cx="979096" cy="2935587"/>
            </a:xfrm>
          </p:grpSpPr>
          <p:sp>
            <p:nvSpPr>
              <p:cNvPr id="176" name="フリーフォーム 175">
                <a:extLst>
                  <a:ext uri="{FF2B5EF4-FFF2-40B4-BE49-F238E27FC236}">
                    <a16:creationId xmlns:a16="http://schemas.microsoft.com/office/drawing/2014/main" id="{0BD1C5FB-00DA-D70B-C6B5-740EDB1E5F12}"/>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フリーフォーム 177">
                <a:extLst>
                  <a:ext uri="{FF2B5EF4-FFF2-40B4-BE49-F238E27FC236}">
                    <a16:creationId xmlns:a16="http://schemas.microsoft.com/office/drawing/2014/main" id="{26B680A2-10EC-3937-9EEA-A27500191A44}"/>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79B0C0D9-80F8-14DE-6A5C-9605E6E19876}"/>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DBD632AC-C860-C48F-32DE-DA007C40DC90}"/>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BF58904D-7B36-EFB6-ED73-6CF5B81AD4FE}"/>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B2B34DBE-AB89-D663-9B91-B6E0888BD061}"/>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8EB9D3B1-E1A2-9155-9138-6A4B86123C40}"/>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B063960D-2868-8CC9-A9BE-A46C402E097A}"/>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784F95E1-FED9-58B8-39E3-F970C9BF6DC2}"/>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FFA46FF5-BB88-9288-AC3B-D70F694AF61E}"/>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5370B583-C193-84CB-04A6-B764D9EF2FD0}"/>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D863F99D-E0D4-6A0E-FAF7-85F4050C1E85}"/>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FDCBFCB3-7C7F-3C63-6759-4CB7E039BD43}"/>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BC3E9116-9238-2D98-06EF-AAEA37C75670}"/>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2" name="フリーフォーム 131">
              <a:extLst>
                <a:ext uri="{FF2B5EF4-FFF2-40B4-BE49-F238E27FC236}">
                  <a16:creationId xmlns:a16="http://schemas.microsoft.com/office/drawing/2014/main" id="{4B0A742E-D5CA-9709-0CB1-24D570F6A5E7}"/>
                </a:ext>
              </a:extLst>
            </p:cNvPr>
            <p:cNvSpPr/>
            <p:nvPr/>
          </p:nvSpPr>
          <p:spPr>
            <a:xfrm>
              <a:off x="4600575" y="6100763"/>
              <a:ext cx="842963" cy="399585"/>
            </a:xfrm>
            <a:custGeom>
              <a:avLst/>
              <a:gdLst>
                <a:gd name="connsiteX0" fmla="*/ 0 w 842963"/>
                <a:gd name="connsiteY0" fmla="*/ 100012 h 399585"/>
                <a:gd name="connsiteX1" fmla="*/ 214313 w 842963"/>
                <a:gd name="connsiteY1" fmla="*/ 342900 h 399585"/>
                <a:gd name="connsiteX2" fmla="*/ 557213 w 842963"/>
                <a:gd name="connsiteY2" fmla="*/ 371475 h 399585"/>
                <a:gd name="connsiteX3" fmla="*/ 842963 w 842963"/>
                <a:gd name="connsiteY3" fmla="*/ 0 h 399585"/>
              </a:gdLst>
              <a:ahLst/>
              <a:cxnLst>
                <a:cxn ang="0">
                  <a:pos x="connsiteX0" y="connsiteY0"/>
                </a:cxn>
                <a:cxn ang="0">
                  <a:pos x="connsiteX1" y="connsiteY1"/>
                </a:cxn>
                <a:cxn ang="0">
                  <a:pos x="connsiteX2" y="connsiteY2"/>
                </a:cxn>
                <a:cxn ang="0">
                  <a:pos x="connsiteX3" y="connsiteY3"/>
                </a:cxn>
              </a:cxnLst>
              <a:rect l="l" t="t" r="r" b="b"/>
              <a:pathLst>
                <a:path w="842963" h="399585">
                  <a:moveTo>
                    <a:pt x="0" y="100012"/>
                  </a:moveTo>
                  <a:cubicBezTo>
                    <a:pt x="60722" y="198834"/>
                    <a:pt x="121444" y="297656"/>
                    <a:pt x="214313" y="342900"/>
                  </a:cubicBezTo>
                  <a:cubicBezTo>
                    <a:pt x="307182" y="388144"/>
                    <a:pt x="452438" y="428625"/>
                    <a:pt x="557213" y="371475"/>
                  </a:cubicBezTo>
                  <a:cubicBezTo>
                    <a:pt x="661988" y="314325"/>
                    <a:pt x="752475" y="157162"/>
                    <a:pt x="842963"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25" name="グループ化 1024">
              <a:extLst>
                <a:ext uri="{FF2B5EF4-FFF2-40B4-BE49-F238E27FC236}">
                  <a16:creationId xmlns:a16="http://schemas.microsoft.com/office/drawing/2014/main" id="{F820EE2E-C9B0-7201-D575-865F74C48668}"/>
                </a:ext>
              </a:extLst>
            </p:cNvPr>
            <p:cNvGrpSpPr/>
            <p:nvPr/>
          </p:nvGrpSpPr>
          <p:grpSpPr>
            <a:xfrm>
              <a:off x="4360209" y="6525492"/>
              <a:ext cx="1603354" cy="1247426"/>
              <a:chOff x="11898798" y="3601039"/>
              <a:chExt cx="2354530" cy="1831850"/>
            </a:xfrm>
          </p:grpSpPr>
          <p:sp>
            <p:nvSpPr>
              <p:cNvPr id="133" name="フリーフォーム 132">
                <a:extLst>
                  <a:ext uri="{FF2B5EF4-FFF2-40B4-BE49-F238E27FC236}">
                    <a16:creationId xmlns:a16="http://schemas.microsoft.com/office/drawing/2014/main" id="{69A5F053-D8C7-BC58-60DE-EF31F4E8C48D}"/>
                  </a:ext>
                </a:extLst>
              </p:cNvPr>
              <p:cNvSpPr/>
              <p:nvPr/>
            </p:nvSpPr>
            <p:spPr>
              <a:xfrm>
                <a:off x="11898798" y="3864990"/>
                <a:ext cx="82670" cy="527901"/>
              </a:xfrm>
              <a:custGeom>
                <a:avLst/>
                <a:gdLst>
                  <a:gd name="connsiteX0" fmla="*/ 7256 w 82670"/>
                  <a:gd name="connsiteY0" fmla="*/ 0 h 527901"/>
                  <a:gd name="connsiteX1" fmla="*/ 7256 w 82670"/>
                  <a:gd name="connsiteY1" fmla="*/ 339365 h 527901"/>
                  <a:gd name="connsiteX2" fmla="*/ 82670 w 82670"/>
                  <a:gd name="connsiteY2" fmla="*/ 527901 h 527901"/>
                </a:gdLst>
                <a:ahLst/>
                <a:cxnLst>
                  <a:cxn ang="0">
                    <a:pos x="connsiteX0" y="connsiteY0"/>
                  </a:cxn>
                  <a:cxn ang="0">
                    <a:pos x="connsiteX1" y="connsiteY1"/>
                  </a:cxn>
                  <a:cxn ang="0">
                    <a:pos x="connsiteX2" y="connsiteY2"/>
                  </a:cxn>
                </a:cxnLst>
                <a:rect l="l" t="t" r="r" b="b"/>
                <a:pathLst>
                  <a:path w="82670" h="527901">
                    <a:moveTo>
                      <a:pt x="7256" y="0"/>
                    </a:moveTo>
                    <a:cubicBezTo>
                      <a:pt x="971" y="125691"/>
                      <a:pt x="-5313" y="251382"/>
                      <a:pt x="7256" y="339365"/>
                    </a:cubicBezTo>
                    <a:cubicBezTo>
                      <a:pt x="19825" y="427349"/>
                      <a:pt x="51247" y="477625"/>
                      <a:pt x="82670"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フリーフォーム 133">
                <a:extLst>
                  <a:ext uri="{FF2B5EF4-FFF2-40B4-BE49-F238E27FC236}">
                    <a16:creationId xmlns:a16="http://schemas.microsoft.com/office/drawing/2014/main" id="{D077FF8E-C2FA-8E40-20EB-19EBF61A4178}"/>
                  </a:ext>
                </a:extLst>
              </p:cNvPr>
              <p:cNvSpPr/>
              <p:nvPr/>
            </p:nvSpPr>
            <p:spPr>
              <a:xfrm>
                <a:off x="12169500" y="3770722"/>
                <a:ext cx="28785" cy="528447"/>
              </a:xfrm>
              <a:custGeom>
                <a:avLst/>
                <a:gdLst>
                  <a:gd name="connsiteX0" fmla="*/ 28785 w 28785"/>
                  <a:gd name="connsiteY0" fmla="*/ 0 h 528447"/>
                  <a:gd name="connsiteX1" fmla="*/ 504 w 28785"/>
                  <a:gd name="connsiteY1" fmla="*/ 226243 h 528447"/>
                  <a:gd name="connsiteX2" fmla="*/ 9931 w 28785"/>
                  <a:gd name="connsiteY2" fmla="*/ 480767 h 528447"/>
                  <a:gd name="connsiteX3" fmla="*/ 19358 w 28785"/>
                  <a:gd name="connsiteY3" fmla="*/ 527901 h 528447"/>
                </a:gdLst>
                <a:ahLst/>
                <a:cxnLst>
                  <a:cxn ang="0">
                    <a:pos x="connsiteX0" y="connsiteY0"/>
                  </a:cxn>
                  <a:cxn ang="0">
                    <a:pos x="connsiteX1" y="connsiteY1"/>
                  </a:cxn>
                  <a:cxn ang="0">
                    <a:pos x="connsiteX2" y="connsiteY2"/>
                  </a:cxn>
                  <a:cxn ang="0">
                    <a:pos x="connsiteX3" y="connsiteY3"/>
                  </a:cxn>
                </a:cxnLst>
                <a:rect l="l" t="t" r="r" b="b"/>
                <a:pathLst>
                  <a:path w="28785" h="528447">
                    <a:moveTo>
                      <a:pt x="28785" y="0"/>
                    </a:moveTo>
                    <a:cubicBezTo>
                      <a:pt x="16215" y="73057"/>
                      <a:pt x="3646" y="146115"/>
                      <a:pt x="504" y="226243"/>
                    </a:cubicBezTo>
                    <a:cubicBezTo>
                      <a:pt x="-2638" y="306371"/>
                      <a:pt x="9931" y="480767"/>
                      <a:pt x="9931" y="480767"/>
                    </a:cubicBezTo>
                    <a:cubicBezTo>
                      <a:pt x="13073" y="531043"/>
                      <a:pt x="16215" y="529472"/>
                      <a:pt x="19358"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5200AD27-D224-6EF7-CC4E-C3CF009D53BD}"/>
                  </a:ext>
                </a:extLst>
              </p:cNvPr>
              <p:cNvSpPr/>
              <p:nvPr/>
            </p:nvSpPr>
            <p:spPr>
              <a:xfrm>
                <a:off x="12160577" y="3657600"/>
                <a:ext cx="585348" cy="1775289"/>
              </a:xfrm>
              <a:custGeom>
                <a:avLst/>
                <a:gdLst>
                  <a:gd name="connsiteX0" fmla="*/ 84842 w 585348"/>
                  <a:gd name="connsiteY0" fmla="*/ 0 h 1775289"/>
                  <a:gd name="connsiteX1" fmla="*/ 84842 w 585348"/>
                  <a:gd name="connsiteY1" fmla="*/ 358219 h 1775289"/>
                  <a:gd name="connsiteX2" fmla="*/ 84842 w 585348"/>
                  <a:gd name="connsiteY2" fmla="*/ 527901 h 1775289"/>
                  <a:gd name="connsiteX3" fmla="*/ 0 w 585348"/>
                  <a:gd name="connsiteY3" fmla="*/ 952107 h 1775289"/>
                  <a:gd name="connsiteX4" fmla="*/ 84842 w 585348"/>
                  <a:gd name="connsiteY4" fmla="*/ 1348033 h 1775289"/>
                  <a:gd name="connsiteX5" fmla="*/ 254524 w 585348"/>
                  <a:gd name="connsiteY5" fmla="*/ 1762812 h 1775289"/>
                  <a:gd name="connsiteX6" fmla="*/ 348792 w 585348"/>
                  <a:gd name="connsiteY6" fmla="*/ 1649691 h 1775289"/>
                  <a:gd name="connsiteX7" fmla="*/ 461914 w 585348"/>
                  <a:gd name="connsiteY7" fmla="*/ 1470581 h 1775289"/>
                  <a:gd name="connsiteX8" fmla="*/ 584462 w 585348"/>
                  <a:gd name="connsiteY8" fmla="*/ 980388 h 1775289"/>
                  <a:gd name="connsiteX9" fmla="*/ 395926 w 585348"/>
                  <a:gd name="connsiteY9" fmla="*/ 575035 h 17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348" h="1775289">
                    <a:moveTo>
                      <a:pt x="84842" y="0"/>
                    </a:moveTo>
                    <a:lnTo>
                      <a:pt x="84842" y="358219"/>
                    </a:lnTo>
                    <a:cubicBezTo>
                      <a:pt x="84842" y="446202"/>
                      <a:pt x="98982" y="428920"/>
                      <a:pt x="84842" y="527901"/>
                    </a:cubicBezTo>
                    <a:cubicBezTo>
                      <a:pt x="70702" y="626882"/>
                      <a:pt x="0" y="815418"/>
                      <a:pt x="0" y="952107"/>
                    </a:cubicBezTo>
                    <a:cubicBezTo>
                      <a:pt x="0" y="1088796"/>
                      <a:pt x="42421" y="1212915"/>
                      <a:pt x="84842" y="1348033"/>
                    </a:cubicBezTo>
                    <a:cubicBezTo>
                      <a:pt x="127263" y="1483151"/>
                      <a:pt x="210532" y="1712536"/>
                      <a:pt x="254524" y="1762812"/>
                    </a:cubicBezTo>
                    <a:cubicBezTo>
                      <a:pt x="298516" y="1813088"/>
                      <a:pt x="314227" y="1698396"/>
                      <a:pt x="348792" y="1649691"/>
                    </a:cubicBezTo>
                    <a:cubicBezTo>
                      <a:pt x="383357" y="1600986"/>
                      <a:pt x="422636" y="1582131"/>
                      <a:pt x="461914" y="1470581"/>
                    </a:cubicBezTo>
                    <a:cubicBezTo>
                      <a:pt x="501192" y="1359031"/>
                      <a:pt x="595460" y="1129646"/>
                      <a:pt x="584462" y="980388"/>
                    </a:cubicBezTo>
                    <a:cubicBezTo>
                      <a:pt x="573464" y="831130"/>
                      <a:pt x="484695" y="703082"/>
                      <a:pt x="395926" y="57503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7D8C1A72-7EA5-34C2-711D-D66331BAAE09}"/>
                  </a:ext>
                </a:extLst>
              </p:cNvPr>
              <p:cNvSpPr/>
              <p:nvPr/>
            </p:nvSpPr>
            <p:spPr>
              <a:xfrm>
                <a:off x="12160577" y="3601039"/>
                <a:ext cx="942681" cy="367646"/>
              </a:xfrm>
              <a:custGeom>
                <a:avLst/>
                <a:gdLst>
                  <a:gd name="connsiteX0" fmla="*/ 0 w 942681"/>
                  <a:gd name="connsiteY0" fmla="*/ 0 h 367646"/>
                  <a:gd name="connsiteX1" fmla="*/ 254524 w 942681"/>
                  <a:gd name="connsiteY1" fmla="*/ 197963 h 367646"/>
                  <a:gd name="connsiteX2" fmla="*/ 433633 w 942681"/>
                  <a:gd name="connsiteY2" fmla="*/ 254524 h 367646"/>
                  <a:gd name="connsiteX3" fmla="*/ 801279 w 942681"/>
                  <a:gd name="connsiteY3" fmla="*/ 188536 h 367646"/>
                  <a:gd name="connsiteX4" fmla="*/ 838986 w 942681"/>
                  <a:gd name="connsiteY4" fmla="*/ 28281 h 367646"/>
                  <a:gd name="connsiteX5" fmla="*/ 895547 w 942681"/>
                  <a:gd name="connsiteY5" fmla="*/ 235670 h 367646"/>
                  <a:gd name="connsiteX6" fmla="*/ 942681 w 942681"/>
                  <a:gd name="connsiteY6" fmla="*/ 367646 h 367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2681" h="367646">
                    <a:moveTo>
                      <a:pt x="0" y="0"/>
                    </a:moveTo>
                    <a:cubicBezTo>
                      <a:pt x="91126" y="77771"/>
                      <a:pt x="182252" y="155542"/>
                      <a:pt x="254524" y="197963"/>
                    </a:cubicBezTo>
                    <a:cubicBezTo>
                      <a:pt x="326796" y="240384"/>
                      <a:pt x="342507" y="256095"/>
                      <a:pt x="433633" y="254524"/>
                    </a:cubicBezTo>
                    <a:cubicBezTo>
                      <a:pt x="524759" y="252953"/>
                      <a:pt x="733720" y="226243"/>
                      <a:pt x="801279" y="188536"/>
                    </a:cubicBezTo>
                    <a:cubicBezTo>
                      <a:pt x="868838" y="150829"/>
                      <a:pt x="823275" y="20425"/>
                      <a:pt x="838986" y="28281"/>
                    </a:cubicBezTo>
                    <a:cubicBezTo>
                      <a:pt x="854697" y="36137"/>
                      <a:pt x="878264" y="179109"/>
                      <a:pt x="895547" y="235670"/>
                    </a:cubicBezTo>
                    <a:cubicBezTo>
                      <a:pt x="912830" y="292231"/>
                      <a:pt x="927755" y="329938"/>
                      <a:pt x="942681" y="3676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801E74FE-5354-592E-94DE-BF2EBB783BBA}"/>
                  </a:ext>
                </a:extLst>
              </p:cNvPr>
              <p:cNvSpPr/>
              <p:nvPr/>
            </p:nvSpPr>
            <p:spPr>
              <a:xfrm>
                <a:off x="12248084" y="3836709"/>
                <a:ext cx="361444" cy="320852"/>
              </a:xfrm>
              <a:custGeom>
                <a:avLst/>
                <a:gdLst>
                  <a:gd name="connsiteX0" fmla="*/ 72749 w 361444"/>
                  <a:gd name="connsiteY0" fmla="*/ 0 h 320852"/>
                  <a:gd name="connsiteX1" fmla="*/ 6761 w 361444"/>
                  <a:gd name="connsiteY1" fmla="*/ 150829 h 320852"/>
                  <a:gd name="connsiteX2" fmla="*/ 25615 w 361444"/>
                  <a:gd name="connsiteY2" fmla="*/ 254524 h 320852"/>
                  <a:gd name="connsiteX3" fmla="*/ 214151 w 361444"/>
                  <a:gd name="connsiteY3" fmla="*/ 320512 h 320852"/>
                  <a:gd name="connsiteX4" fmla="*/ 346126 w 361444"/>
                  <a:gd name="connsiteY4" fmla="*/ 273378 h 320852"/>
                  <a:gd name="connsiteX5" fmla="*/ 355553 w 361444"/>
                  <a:gd name="connsiteY5" fmla="*/ 131976 h 320852"/>
                  <a:gd name="connsiteX6" fmla="*/ 317846 w 361444"/>
                  <a:gd name="connsiteY6" fmla="*/ 75415 h 3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444" h="320852">
                    <a:moveTo>
                      <a:pt x="72749" y="0"/>
                    </a:moveTo>
                    <a:cubicBezTo>
                      <a:pt x="43683" y="54204"/>
                      <a:pt x="14617" y="108408"/>
                      <a:pt x="6761" y="150829"/>
                    </a:cubicBezTo>
                    <a:cubicBezTo>
                      <a:pt x="-1095" y="193250"/>
                      <a:pt x="-8950" y="226244"/>
                      <a:pt x="25615" y="254524"/>
                    </a:cubicBezTo>
                    <a:cubicBezTo>
                      <a:pt x="60180" y="282805"/>
                      <a:pt x="160733" y="317370"/>
                      <a:pt x="214151" y="320512"/>
                    </a:cubicBezTo>
                    <a:cubicBezTo>
                      <a:pt x="267569" y="323654"/>
                      <a:pt x="322559" y="304801"/>
                      <a:pt x="346126" y="273378"/>
                    </a:cubicBezTo>
                    <a:cubicBezTo>
                      <a:pt x="369693" y="241955"/>
                      <a:pt x="360266" y="164970"/>
                      <a:pt x="355553" y="131976"/>
                    </a:cubicBezTo>
                    <a:cubicBezTo>
                      <a:pt x="350840" y="98982"/>
                      <a:pt x="334343" y="87198"/>
                      <a:pt x="317846" y="7541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82719410-8BEF-0466-D1AD-1A0C504F8454}"/>
                  </a:ext>
                </a:extLst>
              </p:cNvPr>
              <p:cNvSpPr/>
              <p:nvPr/>
            </p:nvSpPr>
            <p:spPr>
              <a:xfrm>
                <a:off x="12617852" y="3827282"/>
                <a:ext cx="449393" cy="415088"/>
              </a:xfrm>
              <a:custGeom>
                <a:avLst/>
                <a:gdLst>
                  <a:gd name="connsiteX0" fmla="*/ 70626 w 449393"/>
                  <a:gd name="connsiteY0" fmla="*/ 0 h 415088"/>
                  <a:gd name="connsiteX1" fmla="*/ 4639 w 449393"/>
                  <a:gd name="connsiteY1" fmla="*/ 179110 h 415088"/>
                  <a:gd name="connsiteX2" fmla="*/ 42346 w 449393"/>
                  <a:gd name="connsiteY2" fmla="*/ 329939 h 415088"/>
                  <a:gd name="connsiteX3" fmla="*/ 334577 w 449393"/>
                  <a:gd name="connsiteY3" fmla="*/ 414780 h 415088"/>
                  <a:gd name="connsiteX4" fmla="*/ 447699 w 449393"/>
                  <a:gd name="connsiteY4" fmla="*/ 301658 h 415088"/>
                  <a:gd name="connsiteX5" fmla="*/ 391138 w 449393"/>
                  <a:gd name="connsiteY5" fmla="*/ 28281 h 415088"/>
                  <a:gd name="connsiteX6" fmla="*/ 240309 w 449393"/>
                  <a:gd name="connsiteY6" fmla="*/ 28281 h 41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9393" h="415088">
                    <a:moveTo>
                      <a:pt x="70626" y="0"/>
                    </a:moveTo>
                    <a:cubicBezTo>
                      <a:pt x="39989" y="62060"/>
                      <a:pt x="9352" y="124120"/>
                      <a:pt x="4639" y="179110"/>
                    </a:cubicBezTo>
                    <a:cubicBezTo>
                      <a:pt x="-74" y="234100"/>
                      <a:pt x="-12644" y="290661"/>
                      <a:pt x="42346" y="329939"/>
                    </a:cubicBezTo>
                    <a:cubicBezTo>
                      <a:pt x="97336" y="369217"/>
                      <a:pt x="267018" y="419494"/>
                      <a:pt x="334577" y="414780"/>
                    </a:cubicBezTo>
                    <a:cubicBezTo>
                      <a:pt x="402136" y="410067"/>
                      <a:pt x="438272" y="366075"/>
                      <a:pt x="447699" y="301658"/>
                    </a:cubicBezTo>
                    <a:cubicBezTo>
                      <a:pt x="457126" y="237241"/>
                      <a:pt x="425703" y="73844"/>
                      <a:pt x="391138" y="28281"/>
                    </a:cubicBezTo>
                    <a:cubicBezTo>
                      <a:pt x="356573" y="-17282"/>
                      <a:pt x="298441" y="5499"/>
                      <a:pt x="240309" y="282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5F24C27E-99FD-E650-2314-8FDA36AF5290}"/>
                  </a:ext>
                </a:extLst>
              </p:cNvPr>
              <p:cNvSpPr/>
              <p:nvPr/>
            </p:nvSpPr>
            <p:spPr>
              <a:xfrm>
                <a:off x="12763622" y="4166647"/>
                <a:ext cx="311090" cy="980548"/>
              </a:xfrm>
              <a:custGeom>
                <a:avLst/>
                <a:gdLst>
                  <a:gd name="connsiteX0" fmla="*/ 141673 w 311090"/>
                  <a:gd name="connsiteY0" fmla="*/ 0 h 980548"/>
                  <a:gd name="connsiteX1" fmla="*/ 301929 w 311090"/>
                  <a:gd name="connsiteY1" fmla="*/ 245097 h 980548"/>
                  <a:gd name="connsiteX2" fmla="*/ 292502 w 311090"/>
                  <a:gd name="connsiteY2" fmla="*/ 688157 h 980548"/>
                  <a:gd name="connsiteX3" fmla="*/ 264221 w 311090"/>
                  <a:gd name="connsiteY3" fmla="*/ 641023 h 980548"/>
                  <a:gd name="connsiteX4" fmla="*/ 75685 w 311090"/>
                  <a:gd name="connsiteY4" fmla="*/ 895547 h 980548"/>
                  <a:gd name="connsiteX5" fmla="*/ 169953 w 311090"/>
                  <a:gd name="connsiteY5" fmla="*/ 791852 h 980548"/>
                  <a:gd name="connsiteX6" fmla="*/ 271 w 311090"/>
                  <a:gd name="connsiteY6" fmla="*/ 980388 h 980548"/>
                  <a:gd name="connsiteX7" fmla="*/ 217087 w 311090"/>
                  <a:gd name="connsiteY7" fmla="*/ 754145 h 980548"/>
                  <a:gd name="connsiteX8" fmla="*/ 169953 w 311090"/>
                  <a:gd name="connsiteY8" fmla="*/ 377073 h 980548"/>
                  <a:gd name="connsiteX9" fmla="*/ 113392 w 311090"/>
                  <a:gd name="connsiteY9" fmla="*/ 565609 h 980548"/>
                  <a:gd name="connsiteX10" fmla="*/ 188807 w 311090"/>
                  <a:gd name="connsiteY10" fmla="*/ 216817 h 98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1090" h="980548">
                    <a:moveTo>
                      <a:pt x="141673" y="0"/>
                    </a:moveTo>
                    <a:cubicBezTo>
                      <a:pt x="209232" y="65202"/>
                      <a:pt x="276791" y="130404"/>
                      <a:pt x="301929" y="245097"/>
                    </a:cubicBezTo>
                    <a:cubicBezTo>
                      <a:pt x="327067" y="359790"/>
                      <a:pt x="292502" y="688157"/>
                      <a:pt x="292502" y="688157"/>
                    </a:cubicBezTo>
                    <a:cubicBezTo>
                      <a:pt x="286217" y="754145"/>
                      <a:pt x="300357" y="606458"/>
                      <a:pt x="264221" y="641023"/>
                    </a:cubicBezTo>
                    <a:cubicBezTo>
                      <a:pt x="228085" y="675588"/>
                      <a:pt x="91396" y="870409"/>
                      <a:pt x="75685" y="895547"/>
                    </a:cubicBezTo>
                    <a:cubicBezTo>
                      <a:pt x="59974" y="920685"/>
                      <a:pt x="182522" y="777712"/>
                      <a:pt x="169953" y="791852"/>
                    </a:cubicBezTo>
                    <a:cubicBezTo>
                      <a:pt x="157384" y="805992"/>
                      <a:pt x="-7585" y="986673"/>
                      <a:pt x="271" y="980388"/>
                    </a:cubicBezTo>
                    <a:cubicBezTo>
                      <a:pt x="8127" y="974104"/>
                      <a:pt x="188807" y="854697"/>
                      <a:pt x="217087" y="754145"/>
                    </a:cubicBezTo>
                    <a:cubicBezTo>
                      <a:pt x="245367" y="653593"/>
                      <a:pt x="187236" y="408496"/>
                      <a:pt x="169953" y="377073"/>
                    </a:cubicBezTo>
                    <a:cubicBezTo>
                      <a:pt x="152670" y="345650"/>
                      <a:pt x="110250" y="592318"/>
                      <a:pt x="113392" y="565609"/>
                    </a:cubicBezTo>
                    <a:cubicBezTo>
                      <a:pt x="116534" y="538900"/>
                      <a:pt x="152670" y="377858"/>
                      <a:pt x="188807" y="216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フリーフォーム 139">
                <a:extLst>
                  <a:ext uri="{FF2B5EF4-FFF2-40B4-BE49-F238E27FC236}">
                    <a16:creationId xmlns:a16="http://schemas.microsoft.com/office/drawing/2014/main" id="{94619C8C-2207-5E42-39D2-5366DCC2BF30}"/>
                  </a:ext>
                </a:extLst>
              </p:cNvPr>
              <p:cNvSpPr/>
              <p:nvPr/>
            </p:nvSpPr>
            <p:spPr>
              <a:xfrm>
                <a:off x="13037270" y="3817856"/>
                <a:ext cx="391395" cy="477886"/>
              </a:xfrm>
              <a:custGeom>
                <a:avLst/>
                <a:gdLst>
                  <a:gd name="connsiteX0" fmla="*/ 0 w 391395"/>
                  <a:gd name="connsiteY0" fmla="*/ 0 h 477886"/>
                  <a:gd name="connsiteX1" fmla="*/ 339365 w 391395"/>
                  <a:gd name="connsiteY1" fmla="*/ 37707 h 477886"/>
                  <a:gd name="connsiteX2" fmla="*/ 386499 w 391395"/>
                  <a:gd name="connsiteY2" fmla="*/ 122548 h 477886"/>
                  <a:gd name="connsiteX3" fmla="*/ 301658 w 391395"/>
                  <a:gd name="connsiteY3" fmla="*/ 169682 h 477886"/>
                  <a:gd name="connsiteX4" fmla="*/ 263951 w 391395"/>
                  <a:gd name="connsiteY4" fmla="*/ 339365 h 477886"/>
                  <a:gd name="connsiteX5" fmla="*/ 207390 w 391395"/>
                  <a:gd name="connsiteY5" fmla="*/ 471340 h 477886"/>
                  <a:gd name="connsiteX6" fmla="*/ 113122 w 391395"/>
                  <a:gd name="connsiteY6" fmla="*/ 433633 h 477886"/>
                  <a:gd name="connsiteX7" fmla="*/ 141402 w 391395"/>
                  <a:gd name="connsiteY7" fmla="*/ 226243 h 477886"/>
                  <a:gd name="connsiteX8" fmla="*/ 94268 w 391395"/>
                  <a:gd name="connsiteY8" fmla="*/ 160255 h 477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395" h="477886">
                    <a:moveTo>
                      <a:pt x="0" y="0"/>
                    </a:moveTo>
                    <a:cubicBezTo>
                      <a:pt x="137474" y="8641"/>
                      <a:pt x="274949" y="17282"/>
                      <a:pt x="339365" y="37707"/>
                    </a:cubicBezTo>
                    <a:cubicBezTo>
                      <a:pt x="403781" y="58132"/>
                      <a:pt x="392783" y="100552"/>
                      <a:pt x="386499" y="122548"/>
                    </a:cubicBezTo>
                    <a:cubicBezTo>
                      <a:pt x="380215" y="144544"/>
                      <a:pt x="322083" y="133546"/>
                      <a:pt x="301658" y="169682"/>
                    </a:cubicBezTo>
                    <a:cubicBezTo>
                      <a:pt x="281233" y="205818"/>
                      <a:pt x="279662" y="289089"/>
                      <a:pt x="263951" y="339365"/>
                    </a:cubicBezTo>
                    <a:cubicBezTo>
                      <a:pt x="248240" y="389641"/>
                      <a:pt x="232528" y="455629"/>
                      <a:pt x="207390" y="471340"/>
                    </a:cubicBezTo>
                    <a:cubicBezTo>
                      <a:pt x="182252" y="487051"/>
                      <a:pt x="124120" y="474483"/>
                      <a:pt x="113122" y="433633"/>
                    </a:cubicBezTo>
                    <a:cubicBezTo>
                      <a:pt x="102124" y="392784"/>
                      <a:pt x="144544" y="271806"/>
                      <a:pt x="141402" y="226243"/>
                    </a:cubicBezTo>
                    <a:cubicBezTo>
                      <a:pt x="138260" y="180680"/>
                      <a:pt x="116264" y="170467"/>
                      <a:pt x="94268" y="16025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フリーフォーム 140">
                <a:extLst>
                  <a:ext uri="{FF2B5EF4-FFF2-40B4-BE49-F238E27FC236}">
                    <a16:creationId xmlns:a16="http://schemas.microsoft.com/office/drawing/2014/main" id="{FE1937D6-CC4D-24ED-C518-B56BAA34C274}"/>
                  </a:ext>
                </a:extLst>
              </p:cNvPr>
              <p:cNvSpPr/>
              <p:nvPr/>
            </p:nvSpPr>
            <p:spPr>
              <a:xfrm>
                <a:off x="13386062" y="3751868"/>
                <a:ext cx="351592" cy="544044"/>
              </a:xfrm>
              <a:custGeom>
                <a:avLst/>
                <a:gdLst>
                  <a:gd name="connsiteX0" fmla="*/ 0 w 351592"/>
                  <a:gd name="connsiteY0" fmla="*/ 0 h 544044"/>
                  <a:gd name="connsiteX1" fmla="*/ 47134 w 351592"/>
                  <a:gd name="connsiteY1" fmla="*/ 301658 h 544044"/>
                  <a:gd name="connsiteX2" fmla="*/ 37707 w 351592"/>
                  <a:gd name="connsiteY2" fmla="*/ 424206 h 544044"/>
                  <a:gd name="connsiteX3" fmla="*/ 131975 w 351592"/>
                  <a:gd name="connsiteY3" fmla="*/ 537328 h 544044"/>
                  <a:gd name="connsiteX4" fmla="*/ 348792 w 351592"/>
                  <a:gd name="connsiteY4" fmla="*/ 518474 h 544044"/>
                  <a:gd name="connsiteX5" fmla="*/ 254524 w 351592"/>
                  <a:gd name="connsiteY5" fmla="*/ 414779 h 544044"/>
                  <a:gd name="connsiteX6" fmla="*/ 245097 w 351592"/>
                  <a:gd name="connsiteY6" fmla="*/ 339365 h 544044"/>
                  <a:gd name="connsiteX7" fmla="*/ 273377 w 351592"/>
                  <a:gd name="connsiteY7" fmla="*/ 263951 h 544044"/>
                  <a:gd name="connsiteX8" fmla="*/ 226243 w 351592"/>
                  <a:gd name="connsiteY8" fmla="*/ 216817 h 544044"/>
                  <a:gd name="connsiteX9" fmla="*/ 348792 w 351592"/>
                  <a:gd name="connsiteY9" fmla="*/ 122548 h 544044"/>
                  <a:gd name="connsiteX10" fmla="*/ 169682 w 351592"/>
                  <a:gd name="connsiteY10" fmla="*/ 113122 h 54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1592" h="544044">
                    <a:moveTo>
                      <a:pt x="0" y="0"/>
                    </a:moveTo>
                    <a:cubicBezTo>
                      <a:pt x="20425" y="115478"/>
                      <a:pt x="40850" y="230957"/>
                      <a:pt x="47134" y="301658"/>
                    </a:cubicBezTo>
                    <a:cubicBezTo>
                      <a:pt x="53419" y="372359"/>
                      <a:pt x="23567" y="384928"/>
                      <a:pt x="37707" y="424206"/>
                    </a:cubicBezTo>
                    <a:cubicBezTo>
                      <a:pt x="51847" y="463484"/>
                      <a:pt x="80128" y="521617"/>
                      <a:pt x="131975" y="537328"/>
                    </a:cubicBezTo>
                    <a:cubicBezTo>
                      <a:pt x="183822" y="553039"/>
                      <a:pt x="328367" y="538899"/>
                      <a:pt x="348792" y="518474"/>
                    </a:cubicBezTo>
                    <a:cubicBezTo>
                      <a:pt x="369217" y="498049"/>
                      <a:pt x="271806" y="444630"/>
                      <a:pt x="254524" y="414779"/>
                    </a:cubicBezTo>
                    <a:cubicBezTo>
                      <a:pt x="237242" y="384928"/>
                      <a:pt x="241955" y="364503"/>
                      <a:pt x="245097" y="339365"/>
                    </a:cubicBezTo>
                    <a:cubicBezTo>
                      <a:pt x="248239" y="314227"/>
                      <a:pt x="276519" y="284376"/>
                      <a:pt x="273377" y="263951"/>
                    </a:cubicBezTo>
                    <a:cubicBezTo>
                      <a:pt x="270235" y="243526"/>
                      <a:pt x="213674" y="240384"/>
                      <a:pt x="226243" y="216817"/>
                    </a:cubicBezTo>
                    <a:cubicBezTo>
                      <a:pt x="238812" y="193250"/>
                      <a:pt x="358219" y="139830"/>
                      <a:pt x="348792" y="122548"/>
                    </a:cubicBezTo>
                    <a:cubicBezTo>
                      <a:pt x="339365" y="105266"/>
                      <a:pt x="254523" y="109194"/>
                      <a:pt x="169682" y="1131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143">
                <a:extLst>
                  <a:ext uri="{FF2B5EF4-FFF2-40B4-BE49-F238E27FC236}">
                    <a16:creationId xmlns:a16="http://schemas.microsoft.com/office/drawing/2014/main" id="{AED32485-7F24-245C-1129-96C60B3ED58E}"/>
                  </a:ext>
                </a:extLst>
              </p:cNvPr>
              <p:cNvSpPr/>
              <p:nvPr/>
            </p:nvSpPr>
            <p:spPr>
              <a:xfrm>
                <a:off x="13753565" y="3780148"/>
                <a:ext cx="314375" cy="566797"/>
              </a:xfrm>
              <a:custGeom>
                <a:avLst/>
                <a:gdLst>
                  <a:gd name="connsiteX0" fmla="*/ 66130 w 314375"/>
                  <a:gd name="connsiteY0" fmla="*/ 0 h 566797"/>
                  <a:gd name="connsiteX1" fmla="*/ 9569 w 314375"/>
                  <a:gd name="connsiteY1" fmla="*/ 282805 h 566797"/>
                  <a:gd name="connsiteX2" fmla="*/ 9569 w 314375"/>
                  <a:gd name="connsiteY2" fmla="*/ 527901 h 566797"/>
                  <a:gd name="connsiteX3" fmla="*/ 103837 w 314375"/>
                  <a:gd name="connsiteY3" fmla="*/ 480767 h 566797"/>
                  <a:gd name="connsiteX4" fmla="*/ 188678 w 314375"/>
                  <a:gd name="connsiteY4" fmla="*/ 565609 h 566797"/>
                  <a:gd name="connsiteX5" fmla="*/ 226386 w 314375"/>
                  <a:gd name="connsiteY5" fmla="*/ 405353 h 566797"/>
                  <a:gd name="connsiteX6" fmla="*/ 311227 w 314375"/>
                  <a:gd name="connsiteY6" fmla="*/ 207390 h 566797"/>
                  <a:gd name="connsiteX7" fmla="*/ 103837 w 314375"/>
                  <a:gd name="connsiteY7" fmla="*/ 160256 h 56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375" h="566797">
                    <a:moveTo>
                      <a:pt x="66130" y="0"/>
                    </a:moveTo>
                    <a:cubicBezTo>
                      <a:pt x="42563" y="97411"/>
                      <a:pt x="18996" y="194822"/>
                      <a:pt x="9569" y="282805"/>
                    </a:cubicBezTo>
                    <a:cubicBezTo>
                      <a:pt x="142" y="370789"/>
                      <a:pt x="-6142" y="494907"/>
                      <a:pt x="9569" y="527901"/>
                    </a:cubicBezTo>
                    <a:cubicBezTo>
                      <a:pt x="25280" y="560895"/>
                      <a:pt x="73986" y="474482"/>
                      <a:pt x="103837" y="480767"/>
                    </a:cubicBezTo>
                    <a:cubicBezTo>
                      <a:pt x="133688" y="487052"/>
                      <a:pt x="168253" y="578178"/>
                      <a:pt x="188678" y="565609"/>
                    </a:cubicBezTo>
                    <a:cubicBezTo>
                      <a:pt x="209103" y="553040"/>
                      <a:pt x="205961" y="465056"/>
                      <a:pt x="226386" y="405353"/>
                    </a:cubicBezTo>
                    <a:cubicBezTo>
                      <a:pt x="246811" y="345650"/>
                      <a:pt x="331652" y="248239"/>
                      <a:pt x="311227" y="207390"/>
                    </a:cubicBezTo>
                    <a:cubicBezTo>
                      <a:pt x="290802" y="166541"/>
                      <a:pt x="197319" y="163398"/>
                      <a:pt x="103837" y="160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4" name="フリーフォーム 1023">
                <a:extLst>
                  <a:ext uri="{FF2B5EF4-FFF2-40B4-BE49-F238E27FC236}">
                    <a16:creationId xmlns:a16="http://schemas.microsoft.com/office/drawing/2014/main" id="{B3279542-647E-C740-9471-1D6B2F4F989E}"/>
                  </a:ext>
                </a:extLst>
              </p:cNvPr>
              <p:cNvSpPr/>
              <p:nvPr/>
            </p:nvSpPr>
            <p:spPr>
              <a:xfrm>
                <a:off x="13989346" y="4015546"/>
                <a:ext cx="263982" cy="437836"/>
              </a:xfrm>
              <a:custGeom>
                <a:avLst/>
                <a:gdLst>
                  <a:gd name="connsiteX0" fmla="*/ 263982 w 263982"/>
                  <a:gd name="connsiteY0" fmla="*/ 179382 h 437836"/>
                  <a:gd name="connsiteX1" fmla="*/ 150860 w 263982"/>
                  <a:gd name="connsiteY1" fmla="*/ 273 h 437836"/>
                  <a:gd name="connsiteX2" fmla="*/ 56592 w 263982"/>
                  <a:gd name="connsiteY2" fmla="*/ 141675 h 437836"/>
                  <a:gd name="connsiteX3" fmla="*/ 66019 w 263982"/>
                  <a:gd name="connsiteY3" fmla="*/ 264223 h 437836"/>
                  <a:gd name="connsiteX4" fmla="*/ 31 w 263982"/>
                  <a:gd name="connsiteY4" fmla="*/ 254796 h 437836"/>
                  <a:gd name="connsiteX5" fmla="*/ 75446 w 263982"/>
                  <a:gd name="connsiteY5" fmla="*/ 433906 h 437836"/>
                  <a:gd name="connsiteX6" fmla="*/ 160287 w 263982"/>
                  <a:gd name="connsiteY6" fmla="*/ 367918 h 437836"/>
                  <a:gd name="connsiteX7" fmla="*/ 160287 w 263982"/>
                  <a:gd name="connsiteY7" fmla="*/ 245369 h 43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982" h="437836">
                    <a:moveTo>
                      <a:pt x="263982" y="179382"/>
                    </a:moveTo>
                    <a:cubicBezTo>
                      <a:pt x="224703" y="92970"/>
                      <a:pt x="185425" y="6558"/>
                      <a:pt x="150860" y="273"/>
                    </a:cubicBezTo>
                    <a:cubicBezTo>
                      <a:pt x="116295" y="-6012"/>
                      <a:pt x="70732" y="97684"/>
                      <a:pt x="56592" y="141675"/>
                    </a:cubicBezTo>
                    <a:cubicBezTo>
                      <a:pt x="42452" y="185666"/>
                      <a:pt x="75446" y="245370"/>
                      <a:pt x="66019" y="264223"/>
                    </a:cubicBezTo>
                    <a:cubicBezTo>
                      <a:pt x="56592" y="283077"/>
                      <a:pt x="-1540" y="226516"/>
                      <a:pt x="31" y="254796"/>
                    </a:cubicBezTo>
                    <a:cubicBezTo>
                      <a:pt x="1602" y="283076"/>
                      <a:pt x="48737" y="415052"/>
                      <a:pt x="75446" y="433906"/>
                    </a:cubicBezTo>
                    <a:cubicBezTo>
                      <a:pt x="102155" y="452760"/>
                      <a:pt x="146147" y="399341"/>
                      <a:pt x="160287" y="367918"/>
                    </a:cubicBezTo>
                    <a:cubicBezTo>
                      <a:pt x="174427" y="336495"/>
                      <a:pt x="167357" y="290932"/>
                      <a:pt x="160287" y="24536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27" name="フリーフォーム 1026">
              <a:extLst>
                <a:ext uri="{FF2B5EF4-FFF2-40B4-BE49-F238E27FC236}">
                  <a16:creationId xmlns:a16="http://schemas.microsoft.com/office/drawing/2014/main" id="{1F7420F3-AD65-FA2E-75DC-99A7F6D13F7E}"/>
                </a:ext>
              </a:extLst>
            </p:cNvPr>
            <p:cNvSpPr/>
            <p:nvPr/>
          </p:nvSpPr>
          <p:spPr>
            <a:xfrm>
              <a:off x="4375150" y="6696075"/>
              <a:ext cx="161925" cy="153011"/>
            </a:xfrm>
            <a:custGeom>
              <a:avLst/>
              <a:gdLst>
                <a:gd name="connsiteX0" fmla="*/ 0 w 161925"/>
                <a:gd name="connsiteY0" fmla="*/ 12700 h 153011"/>
                <a:gd name="connsiteX1" fmla="*/ 53975 w 161925"/>
                <a:gd name="connsiteY1" fmla="*/ 92075 h 153011"/>
                <a:gd name="connsiteX2" fmla="*/ 44450 w 161925"/>
                <a:gd name="connsiteY2" fmla="*/ 146050 h 153011"/>
                <a:gd name="connsiteX3" fmla="*/ 79375 w 161925"/>
                <a:gd name="connsiteY3" fmla="*/ 149225 h 153011"/>
                <a:gd name="connsiteX4" fmla="*/ 98425 w 161925"/>
                <a:gd name="connsiteY4" fmla="*/ 117475 h 153011"/>
                <a:gd name="connsiteX5" fmla="*/ 161925 w 161925"/>
                <a:gd name="connsiteY5" fmla="*/ 0 h 153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25" h="153011">
                  <a:moveTo>
                    <a:pt x="0" y="12700"/>
                  </a:moveTo>
                  <a:cubicBezTo>
                    <a:pt x="23283" y="41275"/>
                    <a:pt x="46567" y="69850"/>
                    <a:pt x="53975" y="92075"/>
                  </a:cubicBezTo>
                  <a:cubicBezTo>
                    <a:pt x="61383" y="114300"/>
                    <a:pt x="40217" y="136525"/>
                    <a:pt x="44450" y="146050"/>
                  </a:cubicBezTo>
                  <a:cubicBezTo>
                    <a:pt x="48683" y="155575"/>
                    <a:pt x="70379" y="153987"/>
                    <a:pt x="79375" y="149225"/>
                  </a:cubicBezTo>
                  <a:cubicBezTo>
                    <a:pt x="88371" y="144463"/>
                    <a:pt x="84667" y="142346"/>
                    <a:pt x="98425" y="117475"/>
                  </a:cubicBezTo>
                  <a:cubicBezTo>
                    <a:pt x="112183" y="92604"/>
                    <a:pt x="137054" y="46302"/>
                    <a:pt x="1619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8" name="フリーフォーム 1027">
              <a:extLst>
                <a:ext uri="{FF2B5EF4-FFF2-40B4-BE49-F238E27FC236}">
                  <a16:creationId xmlns:a16="http://schemas.microsoft.com/office/drawing/2014/main" id="{4724E931-66BA-D770-1C42-4C9D6929B8C4}"/>
                </a:ext>
              </a:extLst>
            </p:cNvPr>
            <p:cNvSpPr/>
            <p:nvPr/>
          </p:nvSpPr>
          <p:spPr>
            <a:xfrm>
              <a:off x="4419600" y="6896196"/>
              <a:ext cx="136525" cy="152304"/>
            </a:xfrm>
            <a:custGeom>
              <a:avLst/>
              <a:gdLst>
                <a:gd name="connsiteX0" fmla="*/ 0 w 136525"/>
                <a:gd name="connsiteY0" fmla="*/ 152304 h 152304"/>
                <a:gd name="connsiteX1" fmla="*/ 15875 w 136525"/>
                <a:gd name="connsiteY1" fmla="*/ 66579 h 152304"/>
                <a:gd name="connsiteX2" fmla="*/ 15875 w 136525"/>
                <a:gd name="connsiteY2" fmla="*/ 6254 h 152304"/>
                <a:gd name="connsiteX3" fmla="*/ 57150 w 136525"/>
                <a:gd name="connsiteY3" fmla="*/ 9429 h 152304"/>
                <a:gd name="connsiteX4" fmla="*/ 95250 w 136525"/>
                <a:gd name="connsiteY4" fmla="*/ 72929 h 152304"/>
                <a:gd name="connsiteX5" fmla="*/ 136525 w 136525"/>
                <a:gd name="connsiteY5" fmla="*/ 98329 h 152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525" h="152304">
                  <a:moveTo>
                    <a:pt x="0" y="152304"/>
                  </a:moveTo>
                  <a:cubicBezTo>
                    <a:pt x="6614" y="121612"/>
                    <a:pt x="13229" y="90921"/>
                    <a:pt x="15875" y="66579"/>
                  </a:cubicBezTo>
                  <a:cubicBezTo>
                    <a:pt x="18521" y="42237"/>
                    <a:pt x="8996" y="15779"/>
                    <a:pt x="15875" y="6254"/>
                  </a:cubicBezTo>
                  <a:cubicBezTo>
                    <a:pt x="22754" y="-3271"/>
                    <a:pt x="43921" y="-1683"/>
                    <a:pt x="57150" y="9429"/>
                  </a:cubicBezTo>
                  <a:cubicBezTo>
                    <a:pt x="70379" y="20541"/>
                    <a:pt x="82021" y="58112"/>
                    <a:pt x="95250" y="72929"/>
                  </a:cubicBezTo>
                  <a:cubicBezTo>
                    <a:pt x="108479" y="87746"/>
                    <a:pt x="122502" y="93037"/>
                    <a:pt x="136525" y="983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9" name="フリーフォーム 1028">
              <a:extLst>
                <a:ext uri="{FF2B5EF4-FFF2-40B4-BE49-F238E27FC236}">
                  <a16:creationId xmlns:a16="http://schemas.microsoft.com/office/drawing/2014/main" id="{D38A69AE-732D-E0CD-C327-CBFB1FCBD44F}"/>
                </a:ext>
              </a:extLst>
            </p:cNvPr>
            <p:cNvSpPr/>
            <p:nvPr/>
          </p:nvSpPr>
          <p:spPr>
            <a:xfrm>
              <a:off x="4689475" y="6752690"/>
              <a:ext cx="98441" cy="80754"/>
            </a:xfrm>
            <a:custGeom>
              <a:avLst/>
              <a:gdLst>
                <a:gd name="connsiteX0" fmla="*/ 0 w 98441"/>
                <a:gd name="connsiteY0" fmla="*/ 29110 h 80754"/>
                <a:gd name="connsiteX1" fmla="*/ 44450 w 98441"/>
                <a:gd name="connsiteY1" fmla="*/ 535 h 80754"/>
                <a:gd name="connsiteX2" fmla="*/ 98425 w 98441"/>
                <a:gd name="connsiteY2" fmla="*/ 51335 h 80754"/>
                <a:gd name="connsiteX3" fmla="*/ 50800 w 98441"/>
                <a:gd name="connsiteY3" fmla="*/ 79910 h 80754"/>
                <a:gd name="connsiteX4" fmla="*/ 34925 w 98441"/>
                <a:gd name="connsiteY4" fmla="*/ 70385 h 80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41" h="80754">
                  <a:moveTo>
                    <a:pt x="0" y="29110"/>
                  </a:moveTo>
                  <a:cubicBezTo>
                    <a:pt x="14023" y="12970"/>
                    <a:pt x="28046" y="-3169"/>
                    <a:pt x="44450" y="535"/>
                  </a:cubicBezTo>
                  <a:cubicBezTo>
                    <a:pt x="60854" y="4239"/>
                    <a:pt x="97367" y="38106"/>
                    <a:pt x="98425" y="51335"/>
                  </a:cubicBezTo>
                  <a:cubicBezTo>
                    <a:pt x="99483" y="64564"/>
                    <a:pt x="50800" y="79910"/>
                    <a:pt x="50800" y="79910"/>
                  </a:cubicBezTo>
                  <a:cubicBezTo>
                    <a:pt x="40217" y="83085"/>
                    <a:pt x="37571" y="76735"/>
                    <a:pt x="34925" y="7038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0" name="フリーフォーム 1029">
              <a:extLst>
                <a:ext uri="{FF2B5EF4-FFF2-40B4-BE49-F238E27FC236}">
                  <a16:creationId xmlns:a16="http://schemas.microsoft.com/office/drawing/2014/main" id="{84919902-DCDD-F563-8E42-E707873CFA1A}"/>
                </a:ext>
              </a:extLst>
            </p:cNvPr>
            <p:cNvSpPr/>
            <p:nvPr/>
          </p:nvSpPr>
          <p:spPr>
            <a:xfrm>
              <a:off x="4949825" y="6772228"/>
              <a:ext cx="113397" cy="116817"/>
            </a:xfrm>
            <a:custGeom>
              <a:avLst/>
              <a:gdLst>
                <a:gd name="connsiteX0" fmla="*/ 0 w 113397"/>
                <a:gd name="connsiteY0" fmla="*/ 41322 h 116817"/>
                <a:gd name="connsiteX1" fmla="*/ 38100 w 113397"/>
                <a:gd name="connsiteY1" fmla="*/ 47 h 116817"/>
                <a:gd name="connsiteX2" fmla="*/ 111125 w 113397"/>
                <a:gd name="connsiteY2" fmla="*/ 34972 h 116817"/>
                <a:gd name="connsiteX3" fmla="*/ 88900 w 113397"/>
                <a:gd name="connsiteY3" fmla="*/ 114347 h 116817"/>
                <a:gd name="connsiteX4" fmla="*/ 28575 w 113397"/>
                <a:gd name="connsiteY4" fmla="*/ 88947 h 116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97" h="116817">
                  <a:moveTo>
                    <a:pt x="0" y="41322"/>
                  </a:moveTo>
                  <a:cubicBezTo>
                    <a:pt x="9789" y="21213"/>
                    <a:pt x="19579" y="1105"/>
                    <a:pt x="38100" y="47"/>
                  </a:cubicBezTo>
                  <a:cubicBezTo>
                    <a:pt x="56621" y="-1011"/>
                    <a:pt x="102658" y="15922"/>
                    <a:pt x="111125" y="34972"/>
                  </a:cubicBezTo>
                  <a:cubicBezTo>
                    <a:pt x="119592" y="54022"/>
                    <a:pt x="102658" y="105351"/>
                    <a:pt x="88900" y="114347"/>
                  </a:cubicBezTo>
                  <a:cubicBezTo>
                    <a:pt x="75142" y="123343"/>
                    <a:pt x="51858" y="106145"/>
                    <a:pt x="28575" y="8894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1" name="フリーフォーム 1030">
              <a:extLst>
                <a:ext uri="{FF2B5EF4-FFF2-40B4-BE49-F238E27FC236}">
                  <a16:creationId xmlns:a16="http://schemas.microsoft.com/office/drawing/2014/main" id="{4A74B7D5-0883-7511-6D46-D6EC06F28190}"/>
                </a:ext>
              </a:extLst>
            </p:cNvPr>
            <p:cNvSpPr/>
            <p:nvPr/>
          </p:nvSpPr>
          <p:spPr>
            <a:xfrm>
              <a:off x="4648200" y="6997700"/>
              <a:ext cx="184733" cy="647703"/>
            </a:xfrm>
            <a:custGeom>
              <a:avLst/>
              <a:gdLst>
                <a:gd name="connsiteX0" fmla="*/ 85725 w 184733"/>
                <a:gd name="connsiteY0" fmla="*/ 0 h 647703"/>
                <a:gd name="connsiteX1" fmla="*/ 184150 w 184733"/>
                <a:gd name="connsiteY1" fmla="*/ 234950 h 647703"/>
                <a:gd name="connsiteX2" fmla="*/ 127000 w 184733"/>
                <a:gd name="connsiteY2" fmla="*/ 400050 h 647703"/>
                <a:gd name="connsiteX3" fmla="*/ 136525 w 184733"/>
                <a:gd name="connsiteY3" fmla="*/ 342900 h 647703"/>
                <a:gd name="connsiteX4" fmla="*/ 66675 w 184733"/>
                <a:gd name="connsiteY4" fmla="*/ 622300 h 647703"/>
                <a:gd name="connsiteX5" fmla="*/ 63500 w 184733"/>
                <a:gd name="connsiteY5" fmla="*/ 609600 h 647703"/>
                <a:gd name="connsiteX6" fmla="*/ 53975 w 184733"/>
                <a:gd name="connsiteY6" fmla="*/ 400050 h 647703"/>
                <a:gd name="connsiteX7" fmla="*/ 0 w 184733"/>
                <a:gd name="connsiteY7" fmla="*/ 127000 h 647703"/>
                <a:gd name="connsiteX8" fmla="*/ 53975 w 184733"/>
                <a:gd name="connsiteY8" fmla="*/ 314325 h 647703"/>
                <a:gd name="connsiteX9" fmla="*/ 107950 w 184733"/>
                <a:gd name="connsiteY9" fmla="*/ 184150 h 647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33" h="647703">
                  <a:moveTo>
                    <a:pt x="85725" y="0"/>
                  </a:moveTo>
                  <a:cubicBezTo>
                    <a:pt x="131498" y="84137"/>
                    <a:pt x="177271" y="168275"/>
                    <a:pt x="184150" y="234950"/>
                  </a:cubicBezTo>
                  <a:cubicBezTo>
                    <a:pt x="191029" y="301625"/>
                    <a:pt x="134938" y="382058"/>
                    <a:pt x="127000" y="400050"/>
                  </a:cubicBezTo>
                  <a:cubicBezTo>
                    <a:pt x="119063" y="418042"/>
                    <a:pt x="146579" y="305858"/>
                    <a:pt x="136525" y="342900"/>
                  </a:cubicBezTo>
                  <a:cubicBezTo>
                    <a:pt x="126471" y="379942"/>
                    <a:pt x="78846" y="577850"/>
                    <a:pt x="66675" y="622300"/>
                  </a:cubicBezTo>
                  <a:cubicBezTo>
                    <a:pt x="54504" y="666750"/>
                    <a:pt x="65617" y="646642"/>
                    <a:pt x="63500" y="609600"/>
                  </a:cubicBezTo>
                  <a:cubicBezTo>
                    <a:pt x="61383" y="572558"/>
                    <a:pt x="64558" y="480483"/>
                    <a:pt x="53975" y="400050"/>
                  </a:cubicBezTo>
                  <a:cubicBezTo>
                    <a:pt x="43392" y="319617"/>
                    <a:pt x="0" y="141287"/>
                    <a:pt x="0" y="127000"/>
                  </a:cubicBezTo>
                  <a:cubicBezTo>
                    <a:pt x="0" y="112713"/>
                    <a:pt x="35983" y="304800"/>
                    <a:pt x="53975" y="314325"/>
                  </a:cubicBezTo>
                  <a:cubicBezTo>
                    <a:pt x="71967" y="323850"/>
                    <a:pt x="89958" y="254000"/>
                    <a:pt x="107950" y="184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2" name="フリーフォーム 1031">
              <a:extLst>
                <a:ext uri="{FF2B5EF4-FFF2-40B4-BE49-F238E27FC236}">
                  <a16:creationId xmlns:a16="http://schemas.microsoft.com/office/drawing/2014/main" id="{7E2858BD-5189-CA65-8D0F-5E15EBC162A3}"/>
                </a:ext>
              </a:extLst>
            </p:cNvPr>
            <p:cNvSpPr/>
            <p:nvPr/>
          </p:nvSpPr>
          <p:spPr>
            <a:xfrm>
              <a:off x="5686425" y="6807746"/>
              <a:ext cx="69433" cy="68455"/>
            </a:xfrm>
            <a:custGeom>
              <a:avLst/>
              <a:gdLst>
                <a:gd name="connsiteX0" fmla="*/ 0 w 69433"/>
                <a:gd name="connsiteY0" fmla="*/ 5804 h 68455"/>
                <a:gd name="connsiteX1" fmla="*/ 66675 w 69433"/>
                <a:gd name="connsiteY1" fmla="*/ 5804 h 68455"/>
                <a:gd name="connsiteX2" fmla="*/ 53975 w 69433"/>
                <a:gd name="connsiteY2" fmla="*/ 66129 h 68455"/>
                <a:gd name="connsiteX3" fmla="*/ 28575 w 69433"/>
                <a:gd name="connsiteY3" fmla="*/ 50254 h 68455"/>
              </a:gdLst>
              <a:ahLst/>
              <a:cxnLst>
                <a:cxn ang="0">
                  <a:pos x="connsiteX0" y="connsiteY0"/>
                </a:cxn>
                <a:cxn ang="0">
                  <a:pos x="connsiteX1" y="connsiteY1"/>
                </a:cxn>
                <a:cxn ang="0">
                  <a:pos x="connsiteX2" y="connsiteY2"/>
                </a:cxn>
                <a:cxn ang="0">
                  <a:pos x="connsiteX3" y="connsiteY3"/>
                </a:cxn>
              </a:cxnLst>
              <a:rect l="l" t="t" r="r" b="b"/>
              <a:pathLst>
                <a:path w="69433" h="68455">
                  <a:moveTo>
                    <a:pt x="0" y="5804"/>
                  </a:moveTo>
                  <a:cubicBezTo>
                    <a:pt x="28839" y="777"/>
                    <a:pt x="57679" y="-4250"/>
                    <a:pt x="66675" y="5804"/>
                  </a:cubicBezTo>
                  <a:cubicBezTo>
                    <a:pt x="75671" y="15858"/>
                    <a:pt x="60325" y="58721"/>
                    <a:pt x="53975" y="66129"/>
                  </a:cubicBezTo>
                  <a:cubicBezTo>
                    <a:pt x="47625" y="73537"/>
                    <a:pt x="38100" y="61895"/>
                    <a:pt x="28575" y="502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3" name="フリーフォーム 1032">
              <a:extLst>
                <a:ext uri="{FF2B5EF4-FFF2-40B4-BE49-F238E27FC236}">
                  <a16:creationId xmlns:a16="http://schemas.microsoft.com/office/drawing/2014/main" id="{731A1DF1-5D19-70C4-AA21-C1AF8A5F3EDE}"/>
                </a:ext>
              </a:extLst>
            </p:cNvPr>
            <p:cNvSpPr/>
            <p:nvPr/>
          </p:nvSpPr>
          <p:spPr>
            <a:xfrm>
              <a:off x="5886220" y="6883078"/>
              <a:ext cx="63730" cy="76522"/>
            </a:xfrm>
            <a:custGeom>
              <a:avLst/>
              <a:gdLst>
                <a:gd name="connsiteX0" fmla="*/ 63730 w 63730"/>
                <a:gd name="connsiteY0" fmla="*/ 54297 h 76522"/>
                <a:gd name="connsiteX1" fmla="*/ 9755 w 63730"/>
                <a:gd name="connsiteY1" fmla="*/ 322 h 76522"/>
                <a:gd name="connsiteX2" fmla="*/ 230 w 63730"/>
                <a:gd name="connsiteY2" fmla="*/ 76522 h 76522"/>
              </a:gdLst>
              <a:ahLst/>
              <a:cxnLst>
                <a:cxn ang="0">
                  <a:pos x="connsiteX0" y="connsiteY0"/>
                </a:cxn>
                <a:cxn ang="0">
                  <a:pos x="connsiteX1" y="connsiteY1"/>
                </a:cxn>
                <a:cxn ang="0">
                  <a:pos x="connsiteX2" y="connsiteY2"/>
                </a:cxn>
              </a:cxnLst>
              <a:rect l="l" t="t" r="r" b="b"/>
              <a:pathLst>
                <a:path w="63730" h="76522">
                  <a:moveTo>
                    <a:pt x="63730" y="54297"/>
                  </a:moveTo>
                  <a:cubicBezTo>
                    <a:pt x="42034" y="25457"/>
                    <a:pt x="20338" y="-3382"/>
                    <a:pt x="9755" y="322"/>
                  </a:cubicBezTo>
                  <a:cubicBezTo>
                    <a:pt x="-828" y="4026"/>
                    <a:pt x="-299" y="40274"/>
                    <a:pt x="230" y="76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4" name="フリーフォーム 1033">
              <a:extLst>
                <a:ext uri="{FF2B5EF4-FFF2-40B4-BE49-F238E27FC236}">
                  <a16:creationId xmlns:a16="http://schemas.microsoft.com/office/drawing/2014/main" id="{0CA6F7CD-6C7A-5572-43A9-059547B86B0E}"/>
                </a:ext>
              </a:extLst>
            </p:cNvPr>
            <p:cNvSpPr/>
            <p:nvPr/>
          </p:nvSpPr>
          <p:spPr>
            <a:xfrm>
              <a:off x="4787900" y="6892925"/>
              <a:ext cx="88900" cy="120886"/>
            </a:xfrm>
            <a:custGeom>
              <a:avLst/>
              <a:gdLst>
                <a:gd name="connsiteX0" fmla="*/ 0 w 88900"/>
                <a:gd name="connsiteY0" fmla="*/ 0 h 120886"/>
                <a:gd name="connsiteX1" fmla="*/ 31750 w 88900"/>
                <a:gd name="connsiteY1" fmla="*/ 60325 h 120886"/>
                <a:gd name="connsiteX2" fmla="*/ 19050 w 88900"/>
                <a:gd name="connsiteY2" fmla="*/ 120650 h 120886"/>
                <a:gd name="connsiteX3" fmla="*/ 73025 w 88900"/>
                <a:gd name="connsiteY3" fmla="*/ 79375 h 120886"/>
                <a:gd name="connsiteX4" fmla="*/ 88900 w 88900"/>
                <a:gd name="connsiteY4" fmla="*/ 31750 h 120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 h="120886">
                  <a:moveTo>
                    <a:pt x="0" y="0"/>
                  </a:moveTo>
                  <a:cubicBezTo>
                    <a:pt x="14287" y="20108"/>
                    <a:pt x="28575" y="40217"/>
                    <a:pt x="31750" y="60325"/>
                  </a:cubicBezTo>
                  <a:cubicBezTo>
                    <a:pt x="34925" y="80433"/>
                    <a:pt x="12171" y="117475"/>
                    <a:pt x="19050" y="120650"/>
                  </a:cubicBezTo>
                  <a:cubicBezTo>
                    <a:pt x="25929" y="123825"/>
                    <a:pt x="61383" y="94191"/>
                    <a:pt x="73025" y="79375"/>
                  </a:cubicBezTo>
                  <a:cubicBezTo>
                    <a:pt x="84667" y="64559"/>
                    <a:pt x="86783" y="48154"/>
                    <a:pt x="88900" y="31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8" name="フリーフォーム 1037">
              <a:extLst>
                <a:ext uri="{FF2B5EF4-FFF2-40B4-BE49-F238E27FC236}">
                  <a16:creationId xmlns:a16="http://schemas.microsoft.com/office/drawing/2014/main" id="{8AC50B35-4FFD-CFCC-3797-3C899D1FCD77}"/>
                </a:ext>
              </a:extLst>
            </p:cNvPr>
            <p:cNvSpPr/>
            <p:nvPr/>
          </p:nvSpPr>
          <p:spPr>
            <a:xfrm>
              <a:off x="4783015" y="9601200"/>
              <a:ext cx="17585" cy="1477108"/>
            </a:xfrm>
            <a:custGeom>
              <a:avLst/>
              <a:gdLst>
                <a:gd name="connsiteX0" fmla="*/ 17585 w 17585"/>
                <a:gd name="connsiteY0" fmla="*/ 0 h 1477108"/>
                <a:gd name="connsiteX1" fmla="*/ 0 w 17585"/>
                <a:gd name="connsiteY1" fmla="*/ 703385 h 1477108"/>
                <a:gd name="connsiteX2" fmla="*/ 17585 w 17585"/>
                <a:gd name="connsiteY2" fmla="*/ 1477108 h 1477108"/>
              </a:gdLst>
              <a:ahLst/>
              <a:cxnLst>
                <a:cxn ang="0">
                  <a:pos x="connsiteX0" y="connsiteY0"/>
                </a:cxn>
                <a:cxn ang="0">
                  <a:pos x="connsiteX1" y="connsiteY1"/>
                </a:cxn>
                <a:cxn ang="0">
                  <a:pos x="connsiteX2" y="connsiteY2"/>
                </a:cxn>
              </a:cxnLst>
              <a:rect l="l" t="t" r="r" b="b"/>
              <a:pathLst>
                <a:path w="17585" h="1477108">
                  <a:moveTo>
                    <a:pt x="17585" y="0"/>
                  </a:moveTo>
                  <a:cubicBezTo>
                    <a:pt x="8792" y="228600"/>
                    <a:pt x="0" y="457200"/>
                    <a:pt x="0" y="703385"/>
                  </a:cubicBezTo>
                  <a:cubicBezTo>
                    <a:pt x="0" y="949570"/>
                    <a:pt x="8792" y="1213339"/>
                    <a:pt x="17585" y="14771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9" name="フリーフォーム 1038">
              <a:extLst>
                <a:ext uri="{FF2B5EF4-FFF2-40B4-BE49-F238E27FC236}">
                  <a16:creationId xmlns:a16="http://schemas.microsoft.com/office/drawing/2014/main" id="{8710CD7A-9633-66FA-4557-31863EE01ABF}"/>
                </a:ext>
              </a:extLst>
            </p:cNvPr>
            <p:cNvSpPr/>
            <p:nvPr/>
          </p:nvSpPr>
          <p:spPr>
            <a:xfrm>
              <a:off x="5467291" y="9673467"/>
              <a:ext cx="108556" cy="1510348"/>
            </a:xfrm>
            <a:custGeom>
              <a:avLst/>
              <a:gdLst>
                <a:gd name="connsiteX0" fmla="*/ 54278 w 108556"/>
                <a:gd name="connsiteY0" fmla="*/ 33241 h 1510348"/>
                <a:gd name="connsiteX1" fmla="*/ 107032 w 108556"/>
                <a:gd name="connsiteY1" fmla="*/ 138748 h 1510348"/>
                <a:gd name="connsiteX2" fmla="*/ 1524 w 108556"/>
                <a:gd name="connsiteY2" fmla="*/ 1141071 h 1510348"/>
                <a:gd name="connsiteX3" fmla="*/ 54278 w 108556"/>
                <a:gd name="connsiteY3" fmla="*/ 1510348 h 1510348"/>
              </a:gdLst>
              <a:ahLst/>
              <a:cxnLst>
                <a:cxn ang="0">
                  <a:pos x="connsiteX0" y="connsiteY0"/>
                </a:cxn>
                <a:cxn ang="0">
                  <a:pos x="connsiteX1" y="connsiteY1"/>
                </a:cxn>
                <a:cxn ang="0">
                  <a:pos x="connsiteX2" y="connsiteY2"/>
                </a:cxn>
                <a:cxn ang="0">
                  <a:pos x="connsiteX3" y="connsiteY3"/>
                </a:cxn>
              </a:cxnLst>
              <a:rect l="l" t="t" r="r" b="b"/>
              <a:pathLst>
                <a:path w="108556" h="1510348">
                  <a:moveTo>
                    <a:pt x="54278" y="33241"/>
                  </a:moveTo>
                  <a:cubicBezTo>
                    <a:pt x="85051" y="-6325"/>
                    <a:pt x="115824" y="-45890"/>
                    <a:pt x="107032" y="138748"/>
                  </a:cubicBezTo>
                  <a:cubicBezTo>
                    <a:pt x="98240" y="323386"/>
                    <a:pt x="10316" y="912471"/>
                    <a:pt x="1524" y="1141071"/>
                  </a:cubicBezTo>
                  <a:cubicBezTo>
                    <a:pt x="-7268" y="1369671"/>
                    <a:pt x="23505" y="1440009"/>
                    <a:pt x="54278" y="15103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2" name="フリーフォーム 1041">
              <a:extLst>
                <a:ext uri="{FF2B5EF4-FFF2-40B4-BE49-F238E27FC236}">
                  <a16:creationId xmlns:a16="http://schemas.microsoft.com/office/drawing/2014/main" id="{D320EE2C-F9B1-A402-FBF6-96A2BF3849A6}"/>
                </a:ext>
              </a:extLst>
            </p:cNvPr>
            <p:cNvSpPr/>
            <p:nvPr/>
          </p:nvSpPr>
          <p:spPr>
            <a:xfrm>
              <a:off x="4086278" y="11120284"/>
              <a:ext cx="987277" cy="366535"/>
            </a:xfrm>
            <a:custGeom>
              <a:avLst/>
              <a:gdLst>
                <a:gd name="connsiteX0" fmla="*/ 153883 w 987277"/>
                <a:gd name="connsiteY0" fmla="*/ 0 h 366535"/>
                <a:gd name="connsiteX1" fmla="*/ 721696 w 987277"/>
                <a:gd name="connsiteY1" fmla="*/ 7374 h 366535"/>
                <a:gd name="connsiteX2" fmla="*/ 640580 w 987277"/>
                <a:gd name="connsiteY2" fmla="*/ 95864 h 366535"/>
                <a:gd name="connsiteX3" fmla="*/ 832309 w 987277"/>
                <a:gd name="connsiteY3" fmla="*/ 206477 h 366535"/>
                <a:gd name="connsiteX4" fmla="*/ 714322 w 987277"/>
                <a:gd name="connsiteY4" fmla="*/ 280219 h 366535"/>
                <a:gd name="connsiteX5" fmla="*/ 987167 w 987277"/>
                <a:gd name="connsiteY5" fmla="*/ 353961 h 366535"/>
                <a:gd name="connsiteX6" fmla="*/ 677451 w 987277"/>
                <a:gd name="connsiteY6" fmla="*/ 361335 h 366535"/>
                <a:gd name="connsiteX7" fmla="*/ 6399 w 987277"/>
                <a:gd name="connsiteY7" fmla="*/ 361335 h 366535"/>
                <a:gd name="connsiteX8" fmla="*/ 330864 w 987277"/>
                <a:gd name="connsiteY8" fmla="*/ 294968 h 366535"/>
                <a:gd name="connsiteX9" fmla="*/ 190754 w 987277"/>
                <a:gd name="connsiteY9" fmla="*/ 213851 h 366535"/>
                <a:gd name="connsiteX10" fmla="*/ 529967 w 987277"/>
                <a:gd name="connsiteY10" fmla="*/ 176981 h 366535"/>
                <a:gd name="connsiteX11" fmla="*/ 242374 w 987277"/>
                <a:gd name="connsiteY11" fmla="*/ 154858 h 366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7277" h="366535">
                  <a:moveTo>
                    <a:pt x="153883" y="0"/>
                  </a:moveTo>
                  <a:lnTo>
                    <a:pt x="721696" y="7374"/>
                  </a:lnTo>
                  <a:cubicBezTo>
                    <a:pt x="802812" y="23351"/>
                    <a:pt x="622145" y="62680"/>
                    <a:pt x="640580" y="95864"/>
                  </a:cubicBezTo>
                  <a:cubicBezTo>
                    <a:pt x="659016" y="129048"/>
                    <a:pt x="820019" y="175751"/>
                    <a:pt x="832309" y="206477"/>
                  </a:cubicBezTo>
                  <a:cubicBezTo>
                    <a:pt x="844599" y="237203"/>
                    <a:pt x="688512" y="255638"/>
                    <a:pt x="714322" y="280219"/>
                  </a:cubicBezTo>
                  <a:cubicBezTo>
                    <a:pt x="740132" y="304800"/>
                    <a:pt x="993312" y="340442"/>
                    <a:pt x="987167" y="353961"/>
                  </a:cubicBezTo>
                  <a:cubicBezTo>
                    <a:pt x="981022" y="367480"/>
                    <a:pt x="677451" y="361335"/>
                    <a:pt x="677451" y="361335"/>
                  </a:cubicBezTo>
                  <a:cubicBezTo>
                    <a:pt x="513990" y="362564"/>
                    <a:pt x="64164" y="372396"/>
                    <a:pt x="6399" y="361335"/>
                  </a:cubicBezTo>
                  <a:cubicBezTo>
                    <a:pt x="-51366" y="350274"/>
                    <a:pt x="300138" y="319549"/>
                    <a:pt x="330864" y="294968"/>
                  </a:cubicBezTo>
                  <a:cubicBezTo>
                    <a:pt x="361590" y="270387"/>
                    <a:pt x="157570" y="233516"/>
                    <a:pt x="190754" y="213851"/>
                  </a:cubicBezTo>
                  <a:cubicBezTo>
                    <a:pt x="223938" y="194187"/>
                    <a:pt x="521364" y="186813"/>
                    <a:pt x="529967" y="176981"/>
                  </a:cubicBezTo>
                  <a:cubicBezTo>
                    <a:pt x="538570" y="167149"/>
                    <a:pt x="390472" y="161003"/>
                    <a:pt x="242374" y="1548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3" name="フリーフォーム 1042">
              <a:extLst>
                <a:ext uri="{FF2B5EF4-FFF2-40B4-BE49-F238E27FC236}">
                  <a16:creationId xmlns:a16="http://schemas.microsoft.com/office/drawing/2014/main" id="{906EB0D7-0405-92C3-146E-232F2E9925B3}"/>
                </a:ext>
              </a:extLst>
            </p:cNvPr>
            <p:cNvSpPr/>
            <p:nvPr/>
          </p:nvSpPr>
          <p:spPr>
            <a:xfrm>
              <a:off x="5354483" y="11137352"/>
              <a:ext cx="1025374" cy="404413"/>
            </a:xfrm>
            <a:custGeom>
              <a:avLst/>
              <a:gdLst>
                <a:gd name="connsiteX0" fmla="*/ 87672 w 1025374"/>
                <a:gd name="connsiteY0" fmla="*/ 12429 h 404413"/>
                <a:gd name="connsiteX1" fmla="*/ 662859 w 1025374"/>
                <a:gd name="connsiteY1" fmla="*/ 5054 h 404413"/>
                <a:gd name="connsiteX2" fmla="*/ 493252 w 1025374"/>
                <a:gd name="connsiteY2" fmla="*/ 78796 h 404413"/>
                <a:gd name="connsiteX3" fmla="*/ 684982 w 1025374"/>
                <a:gd name="connsiteY3" fmla="*/ 211532 h 404413"/>
                <a:gd name="connsiteX4" fmla="*/ 331020 w 1025374"/>
                <a:gd name="connsiteY4" fmla="*/ 255777 h 404413"/>
                <a:gd name="connsiteX5" fmla="*/ 1016820 w 1025374"/>
                <a:gd name="connsiteY5" fmla="*/ 336893 h 404413"/>
                <a:gd name="connsiteX6" fmla="*/ 670233 w 1025374"/>
                <a:gd name="connsiteY6" fmla="*/ 403261 h 404413"/>
                <a:gd name="connsiteX7" fmla="*/ 13930 w 1025374"/>
                <a:gd name="connsiteY7" fmla="*/ 373764 h 404413"/>
                <a:gd name="connsiteX8" fmla="*/ 213033 w 1025374"/>
                <a:gd name="connsiteY8" fmla="*/ 307396 h 404413"/>
                <a:gd name="connsiteX9" fmla="*/ 102420 w 1025374"/>
                <a:gd name="connsiteY9" fmla="*/ 182035 h 404413"/>
                <a:gd name="connsiteX10" fmla="*/ 242530 w 1025374"/>
                <a:gd name="connsiteY10" fmla="*/ 145164 h 404413"/>
                <a:gd name="connsiteX11" fmla="*/ 213033 w 1025374"/>
                <a:gd name="connsiteY11" fmla="*/ 137790 h 40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5374" h="404413">
                  <a:moveTo>
                    <a:pt x="87672" y="12429"/>
                  </a:moveTo>
                  <a:cubicBezTo>
                    <a:pt x="341467" y="3211"/>
                    <a:pt x="595262" y="-6007"/>
                    <a:pt x="662859" y="5054"/>
                  </a:cubicBezTo>
                  <a:cubicBezTo>
                    <a:pt x="730456" y="16115"/>
                    <a:pt x="489565" y="44383"/>
                    <a:pt x="493252" y="78796"/>
                  </a:cubicBezTo>
                  <a:cubicBezTo>
                    <a:pt x="496939" y="113209"/>
                    <a:pt x="712021" y="182035"/>
                    <a:pt x="684982" y="211532"/>
                  </a:cubicBezTo>
                  <a:cubicBezTo>
                    <a:pt x="657943" y="241029"/>
                    <a:pt x="275714" y="234884"/>
                    <a:pt x="331020" y="255777"/>
                  </a:cubicBezTo>
                  <a:cubicBezTo>
                    <a:pt x="386326" y="276670"/>
                    <a:pt x="960285" y="312312"/>
                    <a:pt x="1016820" y="336893"/>
                  </a:cubicBezTo>
                  <a:cubicBezTo>
                    <a:pt x="1073356" y="361474"/>
                    <a:pt x="837381" y="397116"/>
                    <a:pt x="670233" y="403261"/>
                  </a:cubicBezTo>
                  <a:cubicBezTo>
                    <a:pt x="503085" y="409406"/>
                    <a:pt x="90130" y="389742"/>
                    <a:pt x="13930" y="373764"/>
                  </a:cubicBezTo>
                  <a:cubicBezTo>
                    <a:pt x="-62270" y="357786"/>
                    <a:pt x="198285" y="339351"/>
                    <a:pt x="213033" y="307396"/>
                  </a:cubicBezTo>
                  <a:cubicBezTo>
                    <a:pt x="227781" y="275441"/>
                    <a:pt x="97504" y="209074"/>
                    <a:pt x="102420" y="182035"/>
                  </a:cubicBezTo>
                  <a:cubicBezTo>
                    <a:pt x="107336" y="154996"/>
                    <a:pt x="242530" y="145164"/>
                    <a:pt x="242530" y="145164"/>
                  </a:cubicBezTo>
                  <a:cubicBezTo>
                    <a:pt x="260965" y="137790"/>
                    <a:pt x="236999" y="137790"/>
                    <a:pt x="213033" y="13779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F3531F14-9437-DFE7-9AD1-6DFE3CC0DD15}"/>
                </a:ext>
              </a:extLst>
            </p:cNvPr>
            <p:cNvSpPr/>
            <p:nvPr/>
          </p:nvSpPr>
          <p:spPr>
            <a:xfrm>
              <a:off x="4021789" y="6424047"/>
              <a:ext cx="271242" cy="1805553"/>
            </a:xfrm>
            <a:custGeom>
              <a:avLst/>
              <a:gdLst>
                <a:gd name="connsiteX0" fmla="*/ 271242 w 271242"/>
                <a:gd name="connsiteY0" fmla="*/ 0 h 1805553"/>
                <a:gd name="connsiteX1" fmla="*/ 100760 w 271242"/>
                <a:gd name="connsiteY1" fmla="*/ 712922 h 1805553"/>
                <a:gd name="connsiteX2" fmla="*/ 21 w 271242"/>
                <a:gd name="connsiteY2" fmla="*/ 1154624 h 1805553"/>
                <a:gd name="connsiteX3" fmla="*/ 108509 w 271242"/>
                <a:gd name="connsiteY3" fmla="*/ 1805553 h 1805553"/>
              </a:gdLst>
              <a:ahLst/>
              <a:cxnLst>
                <a:cxn ang="0">
                  <a:pos x="connsiteX0" y="connsiteY0"/>
                </a:cxn>
                <a:cxn ang="0">
                  <a:pos x="connsiteX1" y="connsiteY1"/>
                </a:cxn>
                <a:cxn ang="0">
                  <a:pos x="connsiteX2" y="connsiteY2"/>
                </a:cxn>
                <a:cxn ang="0">
                  <a:pos x="connsiteX3" y="connsiteY3"/>
                </a:cxn>
              </a:cxnLst>
              <a:rect l="l" t="t" r="r" b="b"/>
              <a:pathLst>
                <a:path w="271242" h="1805553">
                  <a:moveTo>
                    <a:pt x="271242" y="0"/>
                  </a:moveTo>
                  <a:cubicBezTo>
                    <a:pt x="208602" y="260242"/>
                    <a:pt x="145963" y="520485"/>
                    <a:pt x="100760" y="712922"/>
                  </a:cubicBezTo>
                  <a:cubicBezTo>
                    <a:pt x="55557" y="905359"/>
                    <a:pt x="-1270" y="972519"/>
                    <a:pt x="21" y="1154624"/>
                  </a:cubicBezTo>
                  <a:cubicBezTo>
                    <a:pt x="1312" y="1336729"/>
                    <a:pt x="54910" y="1571141"/>
                    <a:pt x="108509" y="180555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E8B86CCD-E897-6F9D-913A-CA94A6A5178F}"/>
                </a:ext>
              </a:extLst>
            </p:cNvPr>
            <p:cNvSpPr/>
            <p:nvPr/>
          </p:nvSpPr>
          <p:spPr>
            <a:xfrm>
              <a:off x="5726624" y="6137329"/>
              <a:ext cx="471660" cy="2286000"/>
            </a:xfrm>
            <a:custGeom>
              <a:avLst/>
              <a:gdLst>
                <a:gd name="connsiteX0" fmla="*/ 0 w 471660"/>
                <a:gd name="connsiteY0" fmla="*/ 0 h 2286000"/>
                <a:gd name="connsiteX1" fmla="*/ 302217 w 471660"/>
                <a:gd name="connsiteY1" fmla="*/ 565688 h 2286000"/>
                <a:gd name="connsiteX2" fmla="*/ 441701 w 471660"/>
                <a:gd name="connsiteY2" fmla="*/ 1100379 h 2286000"/>
                <a:gd name="connsiteX3" fmla="*/ 395207 w 471660"/>
                <a:gd name="connsiteY3" fmla="*/ 1805552 h 2286000"/>
                <a:gd name="connsiteX4" fmla="*/ 464949 w 471660"/>
                <a:gd name="connsiteY4" fmla="*/ 2138766 h 2286000"/>
                <a:gd name="connsiteX5" fmla="*/ 464949 w 471660"/>
                <a:gd name="connsiteY5" fmla="*/ 228600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1660" h="2286000">
                  <a:moveTo>
                    <a:pt x="0" y="0"/>
                  </a:moveTo>
                  <a:cubicBezTo>
                    <a:pt x="114300" y="191146"/>
                    <a:pt x="228600" y="382292"/>
                    <a:pt x="302217" y="565688"/>
                  </a:cubicBezTo>
                  <a:cubicBezTo>
                    <a:pt x="375834" y="749084"/>
                    <a:pt x="426203" y="893735"/>
                    <a:pt x="441701" y="1100379"/>
                  </a:cubicBezTo>
                  <a:cubicBezTo>
                    <a:pt x="457199" y="1307023"/>
                    <a:pt x="391332" y="1632488"/>
                    <a:pt x="395207" y="1805552"/>
                  </a:cubicBezTo>
                  <a:cubicBezTo>
                    <a:pt x="399082" y="1978616"/>
                    <a:pt x="453325" y="2058691"/>
                    <a:pt x="464949" y="2138766"/>
                  </a:cubicBezTo>
                  <a:cubicBezTo>
                    <a:pt x="476573" y="2218841"/>
                    <a:pt x="470761" y="2252420"/>
                    <a:pt x="464949" y="2286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7F0F3723-FAA0-7F98-6066-BC28F6C67CAF}"/>
                </a:ext>
              </a:extLst>
            </p:cNvPr>
            <p:cNvSpPr/>
            <p:nvPr/>
          </p:nvSpPr>
          <p:spPr>
            <a:xfrm>
              <a:off x="3524250" y="5861050"/>
              <a:ext cx="666750" cy="32466"/>
            </a:xfrm>
            <a:custGeom>
              <a:avLst/>
              <a:gdLst>
                <a:gd name="connsiteX0" fmla="*/ 0 w 666750"/>
                <a:gd name="connsiteY0" fmla="*/ 19050 h 32466"/>
                <a:gd name="connsiteX1" fmla="*/ 285750 w 666750"/>
                <a:gd name="connsiteY1" fmla="*/ 31750 h 32466"/>
                <a:gd name="connsiteX2" fmla="*/ 666750 w 666750"/>
                <a:gd name="connsiteY2" fmla="*/ 0 h 32466"/>
              </a:gdLst>
              <a:ahLst/>
              <a:cxnLst>
                <a:cxn ang="0">
                  <a:pos x="connsiteX0" y="connsiteY0"/>
                </a:cxn>
                <a:cxn ang="0">
                  <a:pos x="connsiteX1" y="connsiteY1"/>
                </a:cxn>
                <a:cxn ang="0">
                  <a:pos x="connsiteX2" y="connsiteY2"/>
                </a:cxn>
              </a:cxnLst>
              <a:rect l="l" t="t" r="r" b="b"/>
              <a:pathLst>
                <a:path w="666750" h="32466">
                  <a:moveTo>
                    <a:pt x="0" y="19050"/>
                  </a:moveTo>
                  <a:cubicBezTo>
                    <a:pt x="87312" y="26987"/>
                    <a:pt x="174625" y="34925"/>
                    <a:pt x="285750" y="31750"/>
                  </a:cubicBezTo>
                  <a:cubicBezTo>
                    <a:pt x="396875" y="28575"/>
                    <a:pt x="531812" y="14287"/>
                    <a:pt x="6667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796B2B47-3CFD-D723-9A0D-46DC7B5EAA92}"/>
                </a:ext>
              </a:extLst>
            </p:cNvPr>
            <p:cNvSpPr/>
            <p:nvPr/>
          </p:nvSpPr>
          <p:spPr>
            <a:xfrm>
              <a:off x="3289300" y="6013450"/>
              <a:ext cx="1066800" cy="76223"/>
            </a:xfrm>
            <a:custGeom>
              <a:avLst/>
              <a:gdLst>
                <a:gd name="connsiteX0" fmla="*/ 0 w 1066800"/>
                <a:gd name="connsiteY0" fmla="*/ 0 h 76223"/>
                <a:gd name="connsiteX1" fmla="*/ 698500 w 1066800"/>
                <a:gd name="connsiteY1" fmla="*/ 76200 h 76223"/>
                <a:gd name="connsiteX2" fmla="*/ 1066800 w 1066800"/>
                <a:gd name="connsiteY2" fmla="*/ 6350 h 76223"/>
              </a:gdLst>
              <a:ahLst/>
              <a:cxnLst>
                <a:cxn ang="0">
                  <a:pos x="connsiteX0" y="connsiteY0"/>
                </a:cxn>
                <a:cxn ang="0">
                  <a:pos x="connsiteX1" y="connsiteY1"/>
                </a:cxn>
                <a:cxn ang="0">
                  <a:pos x="connsiteX2" y="connsiteY2"/>
                </a:cxn>
              </a:cxnLst>
              <a:rect l="l" t="t" r="r" b="b"/>
              <a:pathLst>
                <a:path w="1066800" h="76223">
                  <a:moveTo>
                    <a:pt x="0" y="0"/>
                  </a:moveTo>
                  <a:cubicBezTo>
                    <a:pt x="260350" y="37571"/>
                    <a:pt x="520700" y="75142"/>
                    <a:pt x="698500" y="76200"/>
                  </a:cubicBezTo>
                  <a:cubicBezTo>
                    <a:pt x="876300" y="77258"/>
                    <a:pt x="971550" y="41804"/>
                    <a:pt x="1066800" y="63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6178F9D3-F046-5A3D-C6EB-C6C0460CCB03}"/>
                </a:ext>
              </a:extLst>
            </p:cNvPr>
            <p:cNvSpPr/>
            <p:nvPr/>
          </p:nvSpPr>
          <p:spPr>
            <a:xfrm>
              <a:off x="5705409" y="5629071"/>
              <a:ext cx="628650" cy="209550"/>
            </a:xfrm>
            <a:custGeom>
              <a:avLst/>
              <a:gdLst>
                <a:gd name="connsiteX0" fmla="*/ 0 w 628650"/>
                <a:gd name="connsiteY0" fmla="*/ 209550 h 209550"/>
                <a:gd name="connsiteX1" fmla="*/ 361950 w 628650"/>
                <a:gd name="connsiteY1" fmla="*/ 50800 h 209550"/>
                <a:gd name="connsiteX2" fmla="*/ 628650 w 628650"/>
                <a:gd name="connsiteY2" fmla="*/ 0 h 209550"/>
              </a:gdLst>
              <a:ahLst/>
              <a:cxnLst>
                <a:cxn ang="0">
                  <a:pos x="connsiteX0" y="connsiteY0"/>
                </a:cxn>
                <a:cxn ang="0">
                  <a:pos x="connsiteX1" y="connsiteY1"/>
                </a:cxn>
                <a:cxn ang="0">
                  <a:pos x="connsiteX2" y="connsiteY2"/>
                </a:cxn>
              </a:cxnLst>
              <a:rect l="l" t="t" r="r" b="b"/>
              <a:pathLst>
                <a:path w="628650" h="209550">
                  <a:moveTo>
                    <a:pt x="0" y="209550"/>
                  </a:moveTo>
                  <a:cubicBezTo>
                    <a:pt x="128587" y="147637"/>
                    <a:pt x="257175" y="85725"/>
                    <a:pt x="361950" y="50800"/>
                  </a:cubicBezTo>
                  <a:cubicBezTo>
                    <a:pt x="466725" y="15875"/>
                    <a:pt x="547687" y="7937"/>
                    <a:pt x="628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C5B2A226-2C5B-6EB9-C179-9E63AE73B48A}"/>
                </a:ext>
              </a:extLst>
            </p:cNvPr>
            <p:cNvSpPr/>
            <p:nvPr/>
          </p:nvSpPr>
          <p:spPr>
            <a:xfrm>
              <a:off x="5835650" y="5784850"/>
              <a:ext cx="654050" cy="273050"/>
            </a:xfrm>
            <a:custGeom>
              <a:avLst/>
              <a:gdLst>
                <a:gd name="connsiteX0" fmla="*/ 0 w 654050"/>
                <a:gd name="connsiteY0" fmla="*/ 273050 h 273050"/>
                <a:gd name="connsiteX1" fmla="*/ 215900 w 654050"/>
                <a:gd name="connsiteY1" fmla="*/ 114300 h 273050"/>
                <a:gd name="connsiteX2" fmla="*/ 654050 w 654050"/>
                <a:gd name="connsiteY2" fmla="*/ 0 h 273050"/>
              </a:gdLst>
              <a:ahLst/>
              <a:cxnLst>
                <a:cxn ang="0">
                  <a:pos x="connsiteX0" y="connsiteY0"/>
                </a:cxn>
                <a:cxn ang="0">
                  <a:pos x="connsiteX1" y="connsiteY1"/>
                </a:cxn>
                <a:cxn ang="0">
                  <a:pos x="connsiteX2" y="connsiteY2"/>
                </a:cxn>
              </a:cxnLst>
              <a:rect l="l" t="t" r="r" b="b"/>
              <a:pathLst>
                <a:path w="654050" h="273050">
                  <a:moveTo>
                    <a:pt x="0" y="273050"/>
                  </a:moveTo>
                  <a:cubicBezTo>
                    <a:pt x="53446" y="216429"/>
                    <a:pt x="106892" y="159808"/>
                    <a:pt x="215900" y="114300"/>
                  </a:cubicBezTo>
                  <a:cubicBezTo>
                    <a:pt x="324908" y="68792"/>
                    <a:pt x="489479" y="34396"/>
                    <a:pt x="6540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EAFD416C-A787-6547-DD43-0016644CD8D5}"/>
                </a:ext>
              </a:extLst>
            </p:cNvPr>
            <p:cNvSpPr/>
            <p:nvPr/>
          </p:nvSpPr>
          <p:spPr>
            <a:xfrm>
              <a:off x="4089400" y="8214664"/>
              <a:ext cx="2108200" cy="300686"/>
            </a:xfrm>
            <a:custGeom>
              <a:avLst/>
              <a:gdLst>
                <a:gd name="connsiteX0" fmla="*/ 0 w 2108200"/>
                <a:gd name="connsiteY0" fmla="*/ 110186 h 300686"/>
                <a:gd name="connsiteX1" fmla="*/ 361950 w 2108200"/>
                <a:gd name="connsiteY1" fmla="*/ 2236 h 300686"/>
                <a:gd name="connsiteX2" fmla="*/ 1143000 w 2108200"/>
                <a:gd name="connsiteY2" fmla="*/ 199086 h 300686"/>
                <a:gd name="connsiteX3" fmla="*/ 1098550 w 2108200"/>
                <a:gd name="connsiteY3" fmla="*/ 91136 h 300686"/>
                <a:gd name="connsiteX4" fmla="*/ 1663700 w 2108200"/>
                <a:gd name="connsiteY4" fmla="*/ 237186 h 300686"/>
                <a:gd name="connsiteX5" fmla="*/ 1670050 w 2108200"/>
                <a:gd name="connsiteY5" fmla="*/ 180036 h 300686"/>
                <a:gd name="connsiteX6" fmla="*/ 2108200 w 2108200"/>
                <a:gd name="connsiteY6" fmla="*/ 300686 h 300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8200" h="300686">
                  <a:moveTo>
                    <a:pt x="0" y="110186"/>
                  </a:moveTo>
                  <a:cubicBezTo>
                    <a:pt x="85725" y="48802"/>
                    <a:pt x="171450" y="-12581"/>
                    <a:pt x="361950" y="2236"/>
                  </a:cubicBezTo>
                  <a:cubicBezTo>
                    <a:pt x="552450" y="17053"/>
                    <a:pt x="1020233" y="184269"/>
                    <a:pt x="1143000" y="199086"/>
                  </a:cubicBezTo>
                  <a:cubicBezTo>
                    <a:pt x="1265767" y="213903"/>
                    <a:pt x="1011767" y="84786"/>
                    <a:pt x="1098550" y="91136"/>
                  </a:cubicBezTo>
                  <a:cubicBezTo>
                    <a:pt x="1185333" y="97486"/>
                    <a:pt x="1568450" y="222369"/>
                    <a:pt x="1663700" y="237186"/>
                  </a:cubicBezTo>
                  <a:cubicBezTo>
                    <a:pt x="1758950" y="252003"/>
                    <a:pt x="1595967" y="169453"/>
                    <a:pt x="1670050" y="180036"/>
                  </a:cubicBezTo>
                  <a:cubicBezTo>
                    <a:pt x="1744133" y="190619"/>
                    <a:pt x="1926166" y="245652"/>
                    <a:pt x="2108200" y="3006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B084FBAB-7468-F69A-38EC-4E867A2A1A7E}"/>
                </a:ext>
              </a:extLst>
            </p:cNvPr>
            <p:cNvSpPr/>
            <p:nvPr/>
          </p:nvSpPr>
          <p:spPr>
            <a:xfrm>
              <a:off x="4089400" y="9392133"/>
              <a:ext cx="1155700" cy="247167"/>
            </a:xfrm>
            <a:custGeom>
              <a:avLst/>
              <a:gdLst>
                <a:gd name="connsiteX0" fmla="*/ 0 w 1155700"/>
                <a:gd name="connsiteY0" fmla="*/ 37617 h 247167"/>
                <a:gd name="connsiteX1" fmla="*/ 304800 w 1155700"/>
                <a:gd name="connsiteY1" fmla="*/ 12217 h 247167"/>
                <a:gd name="connsiteX2" fmla="*/ 552450 w 1155700"/>
                <a:gd name="connsiteY2" fmla="*/ 209067 h 247167"/>
                <a:gd name="connsiteX3" fmla="*/ 520700 w 1155700"/>
                <a:gd name="connsiteY3" fmla="*/ 88417 h 247167"/>
                <a:gd name="connsiteX4" fmla="*/ 590550 w 1155700"/>
                <a:gd name="connsiteY4" fmla="*/ 215417 h 247167"/>
                <a:gd name="connsiteX5" fmla="*/ 609600 w 1155700"/>
                <a:gd name="connsiteY5" fmla="*/ 43967 h 247167"/>
                <a:gd name="connsiteX6" fmla="*/ 876300 w 1155700"/>
                <a:gd name="connsiteY6" fmla="*/ 209067 h 247167"/>
                <a:gd name="connsiteX7" fmla="*/ 1155700 w 1155700"/>
                <a:gd name="connsiteY7" fmla="*/ 247167 h 247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5700" h="247167">
                  <a:moveTo>
                    <a:pt x="0" y="37617"/>
                  </a:moveTo>
                  <a:cubicBezTo>
                    <a:pt x="106362" y="10629"/>
                    <a:pt x="212725" y="-16358"/>
                    <a:pt x="304800" y="12217"/>
                  </a:cubicBezTo>
                  <a:cubicBezTo>
                    <a:pt x="396875" y="40792"/>
                    <a:pt x="516467" y="196367"/>
                    <a:pt x="552450" y="209067"/>
                  </a:cubicBezTo>
                  <a:cubicBezTo>
                    <a:pt x="588433" y="221767"/>
                    <a:pt x="514350" y="87359"/>
                    <a:pt x="520700" y="88417"/>
                  </a:cubicBezTo>
                  <a:cubicBezTo>
                    <a:pt x="527050" y="89475"/>
                    <a:pt x="575733" y="222825"/>
                    <a:pt x="590550" y="215417"/>
                  </a:cubicBezTo>
                  <a:cubicBezTo>
                    <a:pt x="605367" y="208009"/>
                    <a:pt x="561975" y="45025"/>
                    <a:pt x="609600" y="43967"/>
                  </a:cubicBezTo>
                  <a:cubicBezTo>
                    <a:pt x="657225" y="42909"/>
                    <a:pt x="785283" y="175200"/>
                    <a:pt x="876300" y="209067"/>
                  </a:cubicBezTo>
                  <a:cubicBezTo>
                    <a:pt x="967317" y="242934"/>
                    <a:pt x="1061508" y="245050"/>
                    <a:pt x="1155700" y="2471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DE7395B8-8982-2D1E-6313-E9A26796B246}"/>
                </a:ext>
              </a:extLst>
            </p:cNvPr>
            <p:cNvSpPr/>
            <p:nvPr/>
          </p:nvSpPr>
          <p:spPr>
            <a:xfrm>
              <a:off x="5207000" y="9531280"/>
              <a:ext cx="1257300" cy="140137"/>
            </a:xfrm>
            <a:custGeom>
              <a:avLst/>
              <a:gdLst>
                <a:gd name="connsiteX0" fmla="*/ 0 w 1257300"/>
                <a:gd name="connsiteY0" fmla="*/ 6420 h 140137"/>
                <a:gd name="connsiteX1" fmla="*/ 234950 w 1257300"/>
                <a:gd name="connsiteY1" fmla="*/ 133420 h 140137"/>
                <a:gd name="connsiteX2" fmla="*/ 520700 w 1257300"/>
                <a:gd name="connsiteY2" fmla="*/ 25470 h 140137"/>
                <a:gd name="connsiteX3" fmla="*/ 730250 w 1257300"/>
                <a:gd name="connsiteY3" fmla="*/ 6420 h 140137"/>
                <a:gd name="connsiteX4" fmla="*/ 977900 w 1257300"/>
                <a:gd name="connsiteY4" fmla="*/ 114370 h 140137"/>
                <a:gd name="connsiteX5" fmla="*/ 857250 w 1257300"/>
                <a:gd name="connsiteY5" fmla="*/ 139770 h 140137"/>
                <a:gd name="connsiteX6" fmla="*/ 1257300 w 1257300"/>
                <a:gd name="connsiteY6" fmla="*/ 127070 h 1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7300" h="140137">
                  <a:moveTo>
                    <a:pt x="0" y="6420"/>
                  </a:moveTo>
                  <a:cubicBezTo>
                    <a:pt x="74083" y="68332"/>
                    <a:pt x="148167" y="130245"/>
                    <a:pt x="234950" y="133420"/>
                  </a:cubicBezTo>
                  <a:cubicBezTo>
                    <a:pt x="321733" y="136595"/>
                    <a:pt x="438150" y="46637"/>
                    <a:pt x="520700" y="25470"/>
                  </a:cubicBezTo>
                  <a:cubicBezTo>
                    <a:pt x="603250" y="4303"/>
                    <a:pt x="654050" y="-8397"/>
                    <a:pt x="730250" y="6420"/>
                  </a:cubicBezTo>
                  <a:cubicBezTo>
                    <a:pt x="806450" y="21237"/>
                    <a:pt x="956733" y="92145"/>
                    <a:pt x="977900" y="114370"/>
                  </a:cubicBezTo>
                  <a:cubicBezTo>
                    <a:pt x="999067" y="136595"/>
                    <a:pt x="810683" y="137653"/>
                    <a:pt x="857250" y="139770"/>
                  </a:cubicBezTo>
                  <a:cubicBezTo>
                    <a:pt x="903817" y="141887"/>
                    <a:pt x="1080558" y="134478"/>
                    <a:pt x="1257300" y="1270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2EDBC6F2-ED51-F6BA-1915-C306A34DD937}"/>
                </a:ext>
              </a:extLst>
            </p:cNvPr>
            <p:cNvSpPr/>
            <p:nvPr/>
          </p:nvSpPr>
          <p:spPr>
            <a:xfrm>
              <a:off x="5073650" y="8705850"/>
              <a:ext cx="160103" cy="673100"/>
            </a:xfrm>
            <a:custGeom>
              <a:avLst/>
              <a:gdLst>
                <a:gd name="connsiteX0" fmla="*/ 0 w 160103"/>
                <a:gd name="connsiteY0" fmla="*/ 0 h 673100"/>
                <a:gd name="connsiteX1" fmla="*/ 146050 w 160103"/>
                <a:gd name="connsiteY1" fmla="*/ 431800 h 673100"/>
                <a:gd name="connsiteX2" fmla="*/ 146050 w 160103"/>
                <a:gd name="connsiteY2" fmla="*/ 673100 h 673100"/>
              </a:gdLst>
              <a:ahLst/>
              <a:cxnLst>
                <a:cxn ang="0">
                  <a:pos x="connsiteX0" y="connsiteY0"/>
                </a:cxn>
                <a:cxn ang="0">
                  <a:pos x="connsiteX1" y="connsiteY1"/>
                </a:cxn>
                <a:cxn ang="0">
                  <a:pos x="connsiteX2" y="connsiteY2"/>
                </a:cxn>
              </a:cxnLst>
              <a:rect l="l" t="t" r="r" b="b"/>
              <a:pathLst>
                <a:path w="160103" h="673100">
                  <a:moveTo>
                    <a:pt x="0" y="0"/>
                  </a:moveTo>
                  <a:cubicBezTo>
                    <a:pt x="60854" y="159808"/>
                    <a:pt x="121708" y="319617"/>
                    <a:pt x="146050" y="431800"/>
                  </a:cubicBezTo>
                  <a:cubicBezTo>
                    <a:pt x="170392" y="543983"/>
                    <a:pt x="158221" y="608541"/>
                    <a:pt x="146050" y="673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44F04A29-B335-F95F-D062-9275572E892D}"/>
                </a:ext>
              </a:extLst>
            </p:cNvPr>
            <p:cNvSpPr/>
            <p:nvPr/>
          </p:nvSpPr>
          <p:spPr>
            <a:xfrm>
              <a:off x="4307538" y="8566150"/>
              <a:ext cx="105712" cy="692150"/>
            </a:xfrm>
            <a:custGeom>
              <a:avLst/>
              <a:gdLst>
                <a:gd name="connsiteX0" fmla="*/ 105712 w 105712"/>
                <a:gd name="connsiteY0" fmla="*/ 0 h 692150"/>
                <a:gd name="connsiteX1" fmla="*/ 4112 w 105712"/>
                <a:gd name="connsiteY1" fmla="*/ 381000 h 692150"/>
                <a:gd name="connsiteX2" fmla="*/ 29512 w 105712"/>
                <a:gd name="connsiteY2" fmla="*/ 692150 h 692150"/>
              </a:gdLst>
              <a:ahLst/>
              <a:cxnLst>
                <a:cxn ang="0">
                  <a:pos x="connsiteX0" y="connsiteY0"/>
                </a:cxn>
                <a:cxn ang="0">
                  <a:pos x="connsiteX1" y="connsiteY1"/>
                </a:cxn>
                <a:cxn ang="0">
                  <a:pos x="connsiteX2" y="connsiteY2"/>
                </a:cxn>
              </a:cxnLst>
              <a:rect l="l" t="t" r="r" b="b"/>
              <a:pathLst>
                <a:path w="105712" h="692150">
                  <a:moveTo>
                    <a:pt x="105712" y="0"/>
                  </a:moveTo>
                  <a:cubicBezTo>
                    <a:pt x="61262" y="132821"/>
                    <a:pt x="16812" y="265642"/>
                    <a:pt x="4112" y="381000"/>
                  </a:cubicBezTo>
                  <a:cubicBezTo>
                    <a:pt x="-8588" y="496358"/>
                    <a:pt x="10462" y="594254"/>
                    <a:pt x="29512" y="692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1FAC8F27-DEF9-6EB1-F3E7-8CB9B56151F1}"/>
                </a:ext>
              </a:extLst>
            </p:cNvPr>
            <p:cNvSpPr/>
            <p:nvPr/>
          </p:nvSpPr>
          <p:spPr>
            <a:xfrm>
              <a:off x="5480035" y="8774506"/>
              <a:ext cx="660415" cy="312344"/>
            </a:xfrm>
            <a:custGeom>
              <a:avLst/>
              <a:gdLst>
                <a:gd name="connsiteX0" fmla="*/ 495315 w 660415"/>
                <a:gd name="connsiteY0" fmla="*/ 7544 h 312344"/>
                <a:gd name="connsiteX1" fmla="*/ 15 w 660415"/>
                <a:gd name="connsiteY1" fmla="*/ 13894 h 312344"/>
                <a:gd name="connsiteX2" fmla="*/ 476265 w 660415"/>
                <a:gd name="connsiteY2" fmla="*/ 134544 h 312344"/>
                <a:gd name="connsiteX3" fmla="*/ 50815 w 660415"/>
                <a:gd name="connsiteY3" fmla="*/ 185344 h 312344"/>
                <a:gd name="connsiteX4" fmla="*/ 660415 w 660415"/>
                <a:gd name="connsiteY4" fmla="*/ 312344 h 312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415" h="312344">
                  <a:moveTo>
                    <a:pt x="495315" y="7544"/>
                  </a:moveTo>
                  <a:cubicBezTo>
                    <a:pt x="249252" y="135"/>
                    <a:pt x="3190" y="-7273"/>
                    <a:pt x="15" y="13894"/>
                  </a:cubicBezTo>
                  <a:cubicBezTo>
                    <a:pt x="-3160" y="35061"/>
                    <a:pt x="467798" y="105969"/>
                    <a:pt x="476265" y="134544"/>
                  </a:cubicBezTo>
                  <a:cubicBezTo>
                    <a:pt x="484732" y="163119"/>
                    <a:pt x="20123" y="155711"/>
                    <a:pt x="50815" y="185344"/>
                  </a:cubicBezTo>
                  <a:cubicBezTo>
                    <a:pt x="81507" y="214977"/>
                    <a:pt x="370961" y="263660"/>
                    <a:pt x="660415" y="3123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9540E260-A27D-0065-6F71-7EAE7842AEF0}"/>
                </a:ext>
              </a:extLst>
            </p:cNvPr>
            <p:cNvSpPr/>
            <p:nvPr/>
          </p:nvSpPr>
          <p:spPr>
            <a:xfrm>
              <a:off x="4222750" y="8528050"/>
              <a:ext cx="50835" cy="488950"/>
            </a:xfrm>
            <a:custGeom>
              <a:avLst/>
              <a:gdLst>
                <a:gd name="connsiteX0" fmla="*/ 0 w 50835"/>
                <a:gd name="connsiteY0" fmla="*/ 0 h 488950"/>
                <a:gd name="connsiteX1" fmla="*/ 50800 w 50835"/>
                <a:gd name="connsiteY1" fmla="*/ 177800 h 488950"/>
                <a:gd name="connsiteX2" fmla="*/ 6350 w 50835"/>
                <a:gd name="connsiteY2" fmla="*/ 488950 h 488950"/>
              </a:gdLst>
              <a:ahLst/>
              <a:cxnLst>
                <a:cxn ang="0">
                  <a:pos x="connsiteX0" y="connsiteY0"/>
                </a:cxn>
                <a:cxn ang="0">
                  <a:pos x="connsiteX1" y="connsiteY1"/>
                </a:cxn>
                <a:cxn ang="0">
                  <a:pos x="connsiteX2" y="connsiteY2"/>
                </a:cxn>
              </a:cxnLst>
              <a:rect l="l" t="t" r="r" b="b"/>
              <a:pathLst>
                <a:path w="50835" h="488950">
                  <a:moveTo>
                    <a:pt x="0" y="0"/>
                  </a:moveTo>
                  <a:cubicBezTo>
                    <a:pt x="24871" y="48154"/>
                    <a:pt x="49742" y="96308"/>
                    <a:pt x="50800" y="177800"/>
                  </a:cubicBezTo>
                  <a:cubicBezTo>
                    <a:pt x="51858" y="259292"/>
                    <a:pt x="29104" y="374121"/>
                    <a:pt x="6350" y="4889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DC234752-4611-B1ED-6CC0-E061308378D2}"/>
                </a:ext>
              </a:extLst>
            </p:cNvPr>
            <p:cNvSpPr/>
            <p:nvPr/>
          </p:nvSpPr>
          <p:spPr>
            <a:xfrm>
              <a:off x="4540250" y="8957997"/>
              <a:ext cx="539750" cy="186003"/>
            </a:xfrm>
            <a:custGeom>
              <a:avLst/>
              <a:gdLst>
                <a:gd name="connsiteX0" fmla="*/ 0 w 539750"/>
                <a:gd name="connsiteY0" fmla="*/ 20903 h 186003"/>
                <a:gd name="connsiteX1" fmla="*/ 330200 w 539750"/>
                <a:gd name="connsiteY1" fmla="*/ 14553 h 186003"/>
                <a:gd name="connsiteX2" fmla="*/ 539750 w 539750"/>
                <a:gd name="connsiteY2" fmla="*/ 186003 h 186003"/>
              </a:gdLst>
              <a:ahLst/>
              <a:cxnLst>
                <a:cxn ang="0">
                  <a:pos x="connsiteX0" y="connsiteY0"/>
                </a:cxn>
                <a:cxn ang="0">
                  <a:pos x="connsiteX1" y="connsiteY1"/>
                </a:cxn>
                <a:cxn ang="0">
                  <a:pos x="connsiteX2" y="connsiteY2"/>
                </a:cxn>
              </a:cxnLst>
              <a:rect l="l" t="t" r="r" b="b"/>
              <a:pathLst>
                <a:path w="539750" h="186003">
                  <a:moveTo>
                    <a:pt x="0" y="20903"/>
                  </a:moveTo>
                  <a:cubicBezTo>
                    <a:pt x="120121" y="3969"/>
                    <a:pt x="240242" y="-12964"/>
                    <a:pt x="330200" y="14553"/>
                  </a:cubicBezTo>
                  <a:cubicBezTo>
                    <a:pt x="420158" y="42070"/>
                    <a:pt x="479954" y="114036"/>
                    <a:pt x="539750" y="18600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90175CD2-4DE9-F9E7-1EDE-7068D656338C}"/>
                </a:ext>
              </a:extLst>
            </p:cNvPr>
            <p:cNvSpPr/>
            <p:nvPr/>
          </p:nvSpPr>
          <p:spPr>
            <a:xfrm>
              <a:off x="4337050" y="5753100"/>
              <a:ext cx="171723" cy="704850"/>
            </a:xfrm>
            <a:custGeom>
              <a:avLst/>
              <a:gdLst>
                <a:gd name="connsiteX0" fmla="*/ 0 w 171723"/>
                <a:gd name="connsiteY0" fmla="*/ 0 h 704850"/>
                <a:gd name="connsiteX1" fmla="*/ 171450 w 171723"/>
                <a:gd name="connsiteY1" fmla="*/ 368300 h 704850"/>
                <a:gd name="connsiteX2" fmla="*/ 31750 w 171723"/>
                <a:gd name="connsiteY2" fmla="*/ 704850 h 704850"/>
              </a:gdLst>
              <a:ahLst/>
              <a:cxnLst>
                <a:cxn ang="0">
                  <a:pos x="connsiteX0" y="connsiteY0"/>
                </a:cxn>
                <a:cxn ang="0">
                  <a:pos x="connsiteX1" y="connsiteY1"/>
                </a:cxn>
                <a:cxn ang="0">
                  <a:pos x="connsiteX2" y="connsiteY2"/>
                </a:cxn>
              </a:cxnLst>
              <a:rect l="l" t="t" r="r" b="b"/>
              <a:pathLst>
                <a:path w="171723" h="704850">
                  <a:moveTo>
                    <a:pt x="0" y="0"/>
                  </a:moveTo>
                  <a:cubicBezTo>
                    <a:pt x="83079" y="125412"/>
                    <a:pt x="166158" y="250825"/>
                    <a:pt x="171450" y="368300"/>
                  </a:cubicBezTo>
                  <a:cubicBezTo>
                    <a:pt x="176742" y="485775"/>
                    <a:pt x="104246" y="595312"/>
                    <a:pt x="31750" y="704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5D967B8C-3781-D1DE-2566-9BE1EB3F2BED}"/>
                </a:ext>
              </a:extLst>
            </p:cNvPr>
            <p:cNvSpPr/>
            <p:nvPr/>
          </p:nvSpPr>
          <p:spPr>
            <a:xfrm>
              <a:off x="5480050" y="5638800"/>
              <a:ext cx="330200" cy="800100"/>
            </a:xfrm>
            <a:custGeom>
              <a:avLst/>
              <a:gdLst>
                <a:gd name="connsiteX0" fmla="*/ 0 w 330200"/>
                <a:gd name="connsiteY0" fmla="*/ 0 h 800100"/>
                <a:gd name="connsiteX1" fmla="*/ 139700 w 330200"/>
                <a:gd name="connsiteY1" fmla="*/ 400050 h 800100"/>
                <a:gd name="connsiteX2" fmla="*/ 158750 w 330200"/>
                <a:gd name="connsiteY2" fmla="*/ 527050 h 800100"/>
                <a:gd name="connsiteX3" fmla="*/ 330200 w 3302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330200" h="800100">
                  <a:moveTo>
                    <a:pt x="0" y="0"/>
                  </a:moveTo>
                  <a:cubicBezTo>
                    <a:pt x="56621" y="156104"/>
                    <a:pt x="113242" y="312208"/>
                    <a:pt x="139700" y="400050"/>
                  </a:cubicBezTo>
                  <a:cubicBezTo>
                    <a:pt x="166158" y="487892"/>
                    <a:pt x="127000" y="460375"/>
                    <a:pt x="158750" y="527050"/>
                  </a:cubicBezTo>
                  <a:cubicBezTo>
                    <a:pt x="190500" y="593725"/>
                    <a:pt x="260350" y="696912"/>
                    <a:pt x="330200" y="800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F54837DE-AAD8-E5DC-46D0-A9DD51E741B5}"/>
                </a:ext>
              </a:extLst>
            </p:cNvPr>
            <p:cNvSpPr/>
            <p:nvPr/>
          </p:nvSpPr>
          <p:spPr>
            <a:xfrm>
              <a:off x="5665042" y="7264400"/>
              <a:ext cx="303958" cy="946150"/>
            </a:xfrm>
            <a:custGeom>
              <a:avLst/>
              <a:gdLst>
                <a:gd name="connsiteX0" fmla="*/ 138858 w 303958"/>
                <a:gd name="connsiteY0" fmla="*/ 0 h 946150"/>
                <a:gd name="connsiteX1" fmla="*/ 5508 w 303958"/>
                <a:gd name="connsiteY1" fmla="*/ 336550 h 946150"/>
                <a:gd name="connsiteX2" fmla="*/ 303958 w 303958"/>
                <a:gd name="connsiteY2" fmla="*/ 946150 h 946150"/>
              </a:gdLst>
              <a:ahLst/>
              <a:cxnLst>
                <a:cxn ang="0">
                  <a:pos x="connsiteX0" y="connsiteY0"/>
                </a:cxn>
                <a:cxn ang="0">
                  <a:pos x="connsiteX1" y="connsiteY1"/>
                </a:cxn>
                <a:cxn ang="0">
                  <a:pos x="connsiteX2" y="connsiteY2"/>
                </a:cxn>
              </a:cxnLst>
              <a:rect l="l" t="t" r="r" b="b"/>
              <a:pathLst>
                <a:path w="303958" h="946150">
                  <a:moveTo>
                    <a:pt x="138858" y="0"/>
                  </a:moveTo>
                  <a:cubicBezTo>
                    <a:pt x="58424" y="89429"/>
                    <a:pt x="-22009" y="178858"/>
                    <a:pt x="5508" y="336550"/>
                  </a:cubicBezTo>
                  <a:cubicBezTo>
                    <a:pt x="33025" y="494242"/>
                    <a:pt x="168491" y="720196"/>
                    <a:pt x="303958" y="946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6E199341-02E3-D3DD-51BD-239466247B65}"/>
                </a:ext>
              </a:extLst>
            </p:cNvPr>
            <p:cNvSpPr/>
            <p:nvPr/>
          </p:nvSpPr>
          <p:spPr>
            <a:xfrm>
              <a:off x="4233917" y="7378700"/>
              <a:ext cx="122183" cy="736600"/>
            </a:xfrm>
            <a:custGeom>
              <a:avLst/>
              <a:gdLst>
                <a:gd name="connsiteX0" fmla="*/ 122183 w 122183"/>
                <a:gd name="connsiteY0" fmla="*/ 0 h 736600"/>
                <a:gd name="connsiteX1" fmla="*/ 1533 w 122183"/>
                <a:gd name="connsiteY1" fmla="*/ 419100 h 736600"/>
                <a:gd name="connsiteX2" fmla="*/ 65033 w 122183"/>
                <a:gd name="connsiteY2" fmla="*/ 736600 h 736600"/>
              </a:gdLst>
              <a:ahLst/>
              <a:cxnLst>
                <a:cxn ang="0">
                  <a:pos x="connsiteX0" y="connsiteY0"/>
                </a:cxn>
                <a:cxn ang="0">
                  <a:pos x="connsiteX1" y="connsiteY1"/>
                </a:cxn>
                <a:cxn ang="0">
                  <a:pos x="connsiteX2" y="connsiteY2"/>
                </a:cxn>
              </a:cxnLst>
              <a:rect l="l" t="t" r="r" b="b"/>
              <a:pathLst>
                <a:path w="122183" h="736600">
                  <a:moveTo>
                    <a:pt x="122183" y="0"/>
                  </a:moveTo>
                  <a:cubicBezTo>
                    <a:pt x="66620" y="148166"/>
                    <a:pt x="11058" y="296333"/>
                    <a:pt x="1533" y="419100"/>
                  </a:cubicBezTo>
                  <a:cubicBezTo>
                    <a:pt x="-7992" y="541867"/>
                    <a:pt x="28520" y="639233"/>
                    <a:pt x="65033" y="7366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14387588-576E-11A9-684C-903A882BCBE7}"/>
                </a:ext>
              </a:extLst>
            </p:cNvPr>
            <p:cNvSpPr/>
            <p:nvPr/>
          </p:nvSpPr>
          <p:spPr>
            <a:xfrm>
              <a:off x="4669192" y="6609988"/>
              <a:ext cx="1437139" cy="463918"/>
            </a:xfrm>
            <a:custGeom>
              <a:avLst/>
              <a:gdLst>
                <a:gd name="connsiteX0" fmla="*/ 4408 w 1437139"/>
                <a:gd name="connsiteY0" fmla="*/ 184512 h 463918"/>
                <a:gd name="connsiteX1" fmla="*/ 639408 w 1437139"/>
                <a:gd name="connsiteY1" fmla="*/ 44812 h 463918"/>
                <a:gd name="connsiteX2" fmla="*/ 1007708 w 1437139"/>
                <a:gd name="connsiteY2" fmla="*/ 197212 h 463918"/>
                <a:gd name="connsiteX3" fmla="*/ 918808 w 1437139"/>
                <a:gd name="connsiteY3" fmla="*/ 362 h 463918"/>
                <a:gd name="connsiteX4" fmla="*/ 1376008 w 1437139"/>
                <a:gd name="connsiteY4" fmla="*/ 152762 h 463918"/>
                <a:gd name="connsiteX5" fmla="*/ 1287108 w 1437139"/>
                <a:gd name="connsiteY5" fmla="*/ 311512 h 463918"/>
                <a:gd name="connsiteX6" fmla="*/ 1433158 w 1437139"/>
                <a:gd name="connsiteY6" fmla="*/ 463912 h 463918"/>
                <a:gd name="connsiteX7" fmla="*/ 1096608 w 1437139"/>
                <a:gd name="connsiteY7" fmla="*/ 317862 h 463918"/>
                <a:gd name="connsiteX8" fmla="*/ 658458 w 1437139"/>
                <a:gd name="connsiteY8" fmla="*/ 387712 h 463918"/>
                <a:gd name="connsiteX9" fmla="*/ 690208 w 1437139"/>
                <a:gd name="connsiteY9" fmla="*/ 311512 h 463918"/>
                <a:gd name="connsiteX10" fmla="*/ 372708 w 1437139"/>
                <a:gd name="connsiteY10" fmla="*/ 190862 h 463918"/>
                <a:gd name="connsiteX11" fmla="*/ 4408 w 1437139"/>
                <a:gd name="connsiteY11" fmla="*/ 184512 h 46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7139" h="463918">
                  <a:moveTo>
                    <a:pt x="4408" y="184512"/>
                  </a:moveTo>
                  <a:cubicBezTo>
                    <a:pt x="48858" y="160170"/>
                    <a:pt x="472191" y="42695"/>
                    <a:pt x="639408" y="44812"/>
                  </a:cubicBezTo>
                  <a:cubicBezTo>
                    <a:pt x="806625" y="46929"/>
                    <a:pt x="961141" y="204620"/>
                    <a:pt x="1007708" y="197212"/>
                  </a:cubicBezTo>
                  <a:cubicBezTo>
                    <a:pt x="1054275" y="189804"/>
                    <a:pt x="857425" y="7770"/>
                    <a:pt x="918808" y="362"/>
                  </a:cubicBezTo>
                  <a:cubicBezTo>
                    <a:pt x="980191" y="-7046"/>
                    <a:pt x="1314625" y="100904"/>
                    <a:pt x="1376008" y="152762"/>
                  </a:cubicBezTo>
                  <a:cubicBezTo>
                    <a:pt x="1437391" y="204620"/>
                    <a:pt x="1277583" y="259654"/>
                    <a:pt x="1287108" y="311512"/>
                  </a:cubicBezTo>
                  <a:cubicBezTo>
                    <a:pt x="1296633" y="363370"/>
                    <a:pt x="1464908" y="462854"/>
                    <a:pt x="1433158" y="463912"/>
                  </a:cubicBezTo>
                  <a:cubicBezTo>
                    <a:pt x="1401408" y="464970"/>
                    <a:pt x="1225725" y="330562"/>
                    <a:pt x="1096608" y="317862"/>
                  </a:cubicBezTo>
                  <a:cubicBezTo>
                    <a:pt x="967491" y="305162"/>
                    <a:pt x="726191" y="388770"/>
                    <a:pt x="658458" y="387712"/>
                  </a:cubicBezTo>
                  <a:cubicBezTo>
                    <a:pt x="590725" y="386654"/>
                    <a:pt x="737833" y="344320"/>
                    <a:pt x="690208" y="311512"/>
                  </a:cubicBezTo>
                  <a:cubicBezTo>
                    <a:pt x="642583" y="278704"/>
                    <a:pt x="481716" y="207795"/>
                    <a:pt x="372708" y="190862"/>
                  </a:cubicBezTo>
                  <a:cubicBezTo>
                    <a:pt x="263700" y="173929"/>
                    <a:pt x="-40042" y="208854"/>
                    <a:pt x="4408" y="184512"/>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F87EA649-4774-A027-1FCA-9F9DE974C512}"/>
                </a:ext>
              </a:extLst>
            </p:cNvPr>
            <p:cNvSpPr/>
            <p:nvPr/>
          </p:nvSpPr>
          <p:spPr>
            <a:xfrm>
              <a:off x="4514381" y="6489700"/>
              <a:ext cx="670082" cy="294375"/>
            </a:xfrm>
            <a:custGeom>
              <a:avLst/>
              <a:gdLst>
                <a:gd name="connsiteX0" fmla="*/ 6819 w 670082"/>
                <a:gd name="connsiteY0" fmla="*/ 0 h 294375"/>
                <a:gd name="connsiteX1" fmla="*/ 95719 w 670082"/>
                <a:gd name="connsiteY1" fmla="*/ 165100 h 294375"/>
                <a:gd name="connsiteX2" fmla="*/ 76669 w 670082"/>
                <a:gd name="connsiteY2" fmla="*/ 127000 h 294375"/>
                <a:gd name="connsiteX3" fmla="*/ 406869 w 670082"/>
                <a:gd name="connsiteY3" fmla="*/ 234950 h 294375"/>
                <a:gd name="connsiteX4" fmla="*/ 254469 w 670082"/>
                <a:gd name="connsiteY4" fmla="*/ 247650 h 294375"/>
                <a:gd name="connsiteX5" fmla="*/ 565619 w 670082"/>
                <a:gd name="connsiteY5" fmla="*/ 241300 h 294375"/>
                <a:gd name="connsiteX6" fmla="*/ 667219 w 670082"/>
                <a:gd name="connsiteY6" fmla="*/ 285750 h 294375"/>
                <a:gd name="connsiteX7" fmla="*/ 629119 w 670082"/>
                <a:gd name="connsiteY7" fmla="*/ 44450 h 294375"/>
                <a:gd name="connsiteX8" fmla="*/ 495769 w 670082"/>
                <a:gd name="connsiteY8" fmla="*/ 120650 h 294375"/>
                <a:gd name="connsiteX9" fmla="*/ 273519 w 670082"/>
                <a:gd name="connsiteY9" fmla="*/ 38100 h 294375"/>
                <a:gd name="connsiteX10" fmla="*/ 317969 w 670082"/>
                <a:gd name="connsiteY10" fmla="*/ 165100 h 294375"/>
                <a:gd name="connsiteX11" fmla="*/ 6819 w 670082"/>
                <a:gd name="connsiteY11" fmla="*/ 0 h 29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0082" h="294375">
                  <a:moveTo>
                    <a:pt x="6819" y="0"/>
                  </a:moveTo>
                  <a:cubicBezTo>
                    <a:pt x="-30223" y="0"/>
                    <a:pt x="95719" y="165100"/>
                    <a:pt x="95719" y="165100"/>
                  </a:cubicBezTo>
                  <a:cubicBezTo>
                    <a:pt x="107361" y="186267"/>
                    <a:pt x="24811" y="115358"/>
                    <a:pt x="76669" y="127000"/>
                  </a:cubicBezTo>
                  <a:cubicBezTo>
                    <a:pt x="128527" y="138642"/>
                    <a:pt x="377236" y="214842"/>
                    <a:pt x="406869" y="234950"/>
                  </a:cubicBezTo>
                  <a:cubicBezTo>
                    <a:pt x="436502" y="255058"/>
                    <a:pt x="228011" y="246592"/>
                    <a:pt x="254469" y="247650"/>
                  </a:cubicBezTo>
                  <a:cubicBezTo>
                    <a:pt x="280927" y="248708"/>
                    <a:pt x="496827" y="234950"/>
                    <a:pt x="565619" y="241300"/>
                  </a:cubicBezTo>
                  <a:cubicBezTo>
                    <a:pt x="634411" y="247650"/>
                    <a:pt x="656636" y="318558"/>
                    <a:pt x="667219" y="285750"/>
                  </a:cubicBezTo>
                  <a:cubicBezTo>
                    <a:pt x="677802" y="252942"/>
                    <a:pt x="657694" y="71967"/>
                    <a:pt x="629119" y="44450"/>
                  </a:cubicBezTo>
                  <a:cubicBezTo>
                    <a:pt x="600544" y="16933"/>
                    <a:pt x="555036" y="121708"/>
                    <a:pt x="495769" y="120650"/>
                  </a:cubicBezTo>
                  <a:cubicBezTo>
                    <a:pt x="436502" y="119592"/>
                    <a:pt x="303152" y="30692"/>
                    <a:pt x="273519" y="38100"/>
                  </a:cubicBezTo>
                  <a:cubicBezTo>
                    <a:pt x="243886" y="45508"/>
                    <a:pt x="360302" y="167217"/>
                    <a:pt x="317969" y="165100"/>
                  </a:cubicBezTo>
                  <a:cubicBezTo>
                    <a:pt x="275636" y="162983"/>
                    <a:pt x="43861" y="0"/>
                    <a:pt x="6819" y="0"/>
                  </a:cubicBezTo>
                  <a:close/>
                </a:path>
              </a:pathLst>
            </a:custGeom>
            <a:solidFill>
              <a:schemeClr val="accent2">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538B3343-289E-B9B4-741F-45B0C73CED26}"/>
                </a:ext>
              </a:extLst>
            </p:cNvPr>
            <p:cNvSpPr/>
            <p:nvPr/>
          </p:nvSpPr>
          <p:spPr>
            <a:xfrm>
              <a:off x="4520892" y="6879712"/>
              <a:ext cx="509021" cy="991714"/>
            </a:xfrm>
            <a:custGeom>
              <a:avLst/>
              <a:gdLst>
                <a:gd name="connsiteX0" fmla="*/ 63808 w 509021"/>
                <a:gd name="connsiteY0" fmla="*/ 3688 h 991714"/>
                <a:gd name="connsiteX1" fmla="*/ 308 w 509021"/>
                <a:gd name="connsiteY1" fmla="*/ 537088 h 991714"/>
                <a:gd name="connsiteX2" fmla="*/ 89208 w 509021"/>
                <a:gd name="connsiteY2" fmla="*/ 397388 h 991714"/>
                <a:gd name="connsiteX3" fmla="*/ 209858 w 509021"/>
                <a:gd name="connsiteY3" fmla="*/ 981588 h 991714"/>
                <a:gd name="connsiteX4" fmla="*/ 292408 w 509021"/>
                <a:gd name="connsiteY4" fmla="*/ 740288 h 991714"/>
                <a:gd name="connsiteX5" fmla="*/ 381308 w 509021"/>
                <a:gd name="connsiteY5" fmla="*/ 384688 h 991714"/>
                <a:gd name="connsiteX6" fmla="*/ 406708 w 509021"/>
                <a:gd name="connsiteY6" fmla="*/ 638688 h 991714"/>
                <a:gd name="connsiteX7" fmla="*/ 368608 w 509021"/>
                <a:gd name="connsiteY7" fmla="*/ 314838 h 991714"/>
                <a:gd name="connsiteX8" fmla="*/ 508308 w 509021"/>
                <a:gd name="connsiteY8" fmla="*/ 403738 h 991714"/>
                <a:gd name="connsiteX9" fmla="*/ 298758 w 509021"/>
                <a:gd name="connsiteY9" fmla="*/ 54488 h 991714"/>
                <a:gd name="connsiteX10" fmla="*/ 311458 w 509021"/>
                <a:gd name="connsiteY10" fmla="*/ 238638 h 991714"/>
                <a:gd name="connsiteX11" fmla="*/ 235258 w 509021"/>
                <a:gd name="connsiteY11" fmla="*/ 86238 h 991714"/>
                <a:gd name="connsiteX12" fmla="*/ 165408 w 509021"/>
                <a:gd name="connsiteY12" fmla="*/ 289438 h 991714"/>
                <a:gd name="connsiteX13" fmla="*/ 63808 w 509021"/>
                <a:gd name="connsiteY13" fmla="*/ 3688 h 991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9021" h="991714">
                  <a:moveTo>
                    <a:pt x="63808" y="3688"/>
                  </a:moveTo>
                  <a:cubicBezTo>
                    <a:pt x="36291" y="44963"/>
                    <a:pt x="-3925" y="471471"/>
                    <a:pt x="308" y="537088"/>
                  </a:cubicBezTo>
                  <a:cubicBezTo>
                    <a:pt x="4541" y="602705"/>
                    <a:pt x="54283" y="323305"/>
                    <a:pt x="89208" y="397388"/>
                  </a:cubicBezTo>
                  <a:cubicBezTo>
                    <a:pt x="124133" y="471471"/>
                    <a:pt x="175991" y="924438"/>
                    <a:pt x="209858" y="981588"/>
                  </a:cubicBezTo>
                  <a:cubicBezTo>
                    <a:pt x="243725" y="1038738"/>
                    <a:pt x="263833" y="839771"/>
                    <a:pt x="292408" y="740288"/>
                  </a:cubicBezTo>
                  <a:cubicBezTo>
                    <a:pt x="320983" y="640805"/>
                    <a:pt x="362258" y="401621"/>
                    <a:pt x="381308" y="384688"/>
                  </a:cubicBezTo>
                  <a:cubicBezTo>
                    <a:pt x="400358" y="367755"/>
                    <a:pt x="408825" y="650330"/>
                    <a:pt x="406708" y="638688"/>
                  </a:cubicBezTo>
                  <a:cubicBezTo>
                    <a:pt x="404591" y="627046"/>
                    <a:pt x="351675" y="353996"/>
                    <a:pt x="368608" y="314838"/>
                  </a:cubicBezTo>
                  <a:cubicBezTo>
                    <a:pt x="385541" y="275680"/>
                    <a:pt x="519950" y="447130"/>
                    <a:pt x="508308" y="403738"/>
                  </a:cubicBezTo>
                  <a:cubicBezTo>
                    <a:pt x="496666" y="360346"/>
                    <a:pt x="331566" y="82005"/>
                    <a:pt x="298758" y="54488"/>
                  </a:cubicBezTo>
                  <a:cubicBezTo>
                    <a:pt x="265950" y="26971"/>
                    <a:pt x="322041" y="233346"/>
                    <a:pt x="311458" y="238638"/>
                  </a:cubicBezTo>
                  <a:cubicBezTo>
                    <a:pt x="300875" y="243930"/>
                    <a:pt x="259600" y="77771"/>
                    <a:pt x="235258" y="86238"/>
                  </a:cubicBezTo>
                  <a:cubicBezTo>
                    <a:pt x="210916" y="94705"/>
                    <a:pt x="193983" y="297905"/>
                    <a:pt x="165408" y="289438"/>
                  </a:cubicBezTo>
                  <a:cubicBezTo>
                    <a:pt x="136833" y="280971"/>
                    <a:pt x="91325" y="-37587"/>
                    <a:pt x="63808" y="3688"/>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6CA574A2-BB63-FC3A-D02E-DD35F1C12AC0}"/>
                </a:ext>
              </a:extLst>
            </p:cNvPr>
            <p:cNvSpPr/>
            <p:nvPr/>
          </p:nvSpPr>
          <p:spPr>
            <a:xfrm>
              <a:off x="4510315" y="6830384"/>
              <a:ext cx="746871" cy="975250"/>
            </a:xfrm>
            <a:custGeom>
              <a:avLst/>
              <a:gdLst>
                <a:gd name="connsiteX0" fmla="*/ 442685 w 746871"/>
                <a:gd name="connsiteY0" fmla="*/ 2216 h 975250"/>
                <a:gd name="connsiteX1" fmla="*/ 741135 w 746871"/>
                <a:gd name="connsiteY1" fmla="*/ 338766 h 975250"/>
                <a:gd name="connsiteX2" fmla="*/ 633185 w 746871"/>
                <a:gd name="connsiteY2" fmla="*/ 656266 h 975250"/>
                <a:gd name="connsiteX3" fmla="*/ 556985 w 746871"/>
                <a:gd name="connsiteY3" fmla="*/ 370516 h 975250"/>
                <a:gd name="connsiteX4" fmla="*/ 442685 w 746871"/>
                <a:gd name="connsiteY4" fmla="*/ 795966 h 975250"/>
                <a:gd name="connsiteX5" fmla="*/ 322035 w 746871"/>
                <a:gd name="connsiteY5" fmla="*/ 230816 h 975250"/>
                <a:gd name="connsiteX6" fmla="*/ 188685 w 746871"/>
                <a:gd name="connsiteY6" fmla="*/ 973766 h 975250"/>
                <a:gd name="connsiteX7" fmla="*/ 10885 w 746871"/>
                <a:gd name="connsiteY7" fmla="*/ 414966 h 975250"/>
                <a:gd name="connsiteX8" fmla="*/ 42635 w 746871"/>
                <a:gd name="connsiteY8" fmla="*/ 160966 h 975250"/>
                <a:gd name="connsiteX9" fmla="*/ 233135 w 746871"/>
                <a:gd name="connsiteY9" fmla="*/ 230816 h 975250"/>
                <a:gd name="connsiteX10" fmla="*/ 214085 w 746871"/>
                <a:gd name="connsiteY10" fmla="*/ 2216 h 975250"/>
                <a:gd name="connsiteX11" fmla="*/ 436335 w 746871"/>
                <a:gd name="connsiteY11" fmla="*/ 160966 h 975250"/>
                <a:gd name="connsiteX12" fmla="*/ 442685 w 746871"/>
                <a:gd name="connsiteY12" fmla="*/ 84766 h 975250"/>
                <a:gd name="connsiteX13" fmla="*/ 620485 w 746871"/>
                <a:gd name="connsiteY13" fmla="*/ 186366 h 975250"/>
                <a:gd name="connsiteX14" fmla="*/ 442685 w 746871"/>
                <a:gd name="connsiteY14" fmla="*/ 2216 h 9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6871" h="975250">
                  <a:moveTo>
                    <a:pt x="442685" y="2216"/>
                  </a:moveTo>
                  <a:cubicBezTo>
                    <a:pt x="462793" y="27616"/>
                    <a:pt x="709385" y="229758"/>
                    <a:pt x="741135" y="338766"/>
                  </a:cubicBezTo>
                  <a:cubicBezTo>
                    <a:pt x="772885" y="447774"/>
                    <a:pt x="663877" y="650974"/>
                    <a:pt x="633185" y="656266"/>
                  </a:cubicBezTo>
                  <a:cubicBezTo>
                    <a:pt x="602493" y="661558"/>
                    <a:pt x="588735" y="347233"/>
                    <a:pt x="556985" y="370516"/>
                  </a:cubicBezTo>
                  <a:cubicBezTo>
                    <a:pt x="525235" y="393799"/>
                    <a:pt x="481843" y="819249"/>
                    <a:pt x="442685" y="795966"/>
                  </a:cubicBezTo>
                  <a:cubicBezTo>
                    <a:pt x="403527" y="772683"/>
                    <a:pt x="364368" y="201183"/>
                    <a:pt x="322035" y="230816"/>
                  </a:cubicBezTo>
                  <a:cubicBezTo>
                    <a:pt x="279702" y="260449"/>
                    <a:pt x="240543" y="943074"/>
                    <a:pt x="188685" y="973766"/>
                  </a:cubicBezTo>
                  <a:cubicBezTo>
                    <a:pt x="136827" y="1004458"/>
                    <a:pt x="35227" y="550433"/>
                    <a:pt x="10885" y="414966"/>
                  </a:cubicBezTo>
                  <a:cubicBezTo>
                    <a:pt x="-13457" y="279499"/>
                    <a:pt x="5593" y="191658"/>
                    <a:pt x="42635" y="160966"/>
                  </a:cubicBezTo>
                  <a:cubicBezTo>
                    <a:pt x="79677" y="130274"/>
                    <a:pt x="204560" y="257274"/>
                    <a:pt x="233135" y="230816"/>
                  </a:cubicBezTo>
                  <a:cubicBezTo>
                    <a:pt x="261710" y="204358"/>
                    <a:pt x="180218" y="13858"/>
                    <a:pt x="214085" y="2216"/>
                  </a:cubicBezTo>
                  <a:cubicBezTo>
                    <a:pt x="247952" y="-9426"/>
                    <a:pt x="398235" y="147208"/>
                    <a:pt x="436335" y="160966"/>
                  </a:cubicBezTo>
                  <a:cubicBezTo>
                    <a:pt x="474435" y="174724"/>
                    <a:pt x="411993" y="80533"/>
                    <a:pt x="442685" y="84766"/>
                  </a:cubicBezTo>
                  <a:cubicBezTo>
                    <a:pt x="473377" y="88999"/>
                    <a:pt x="617310" y="194833"/>
                    <a:pt x="620485" y="186366"/>
                  </a:cubicBezTo>
                  <a:cubicBezTo>
                    <a:pt x="623660" y="177899"/>
                    <a:pt x="422577" y="-23184"/>
                    <a:pt x="442685" y="2216"/>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円/楕円 103">
              <a:extLst>
                <a:ext uri="{FF2B5EF4-FFF2-40B4-BE49-F238E27FC236}">
                  <a16:creationId xmlns:a16="http://schemas.microsoft.com/office/drawing/2014/main" id="{62A9AA26-B340-CAEC-361C-BA2A02C48E2F}"/>
                </a:ext>
              </a:extLst>
            </p:cNvPr>
            <p:cNvSpPr/>
            <p:nvPr/>
          </p:nvSpPr>
          <p:spPr>
            <a:xfrm>
              <a:off x="4979298" y="6800990"/>
              <a:ext cx="61108" cy="6110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円/楕円 104">
              <a:extLst>
                <a:ext uri="{FF2B5EF4-FFF2-40B4-BE49-F238E27FC236}">
                  <a16:creationId xmlns:a16="http://schemas.microsoft.com/office/drawing/2014/main" id="{ECC9C324-1741-895E-4908-AE2074706CF6}"/>
                </a:ext>
              </a:extLst>
            </p:cNvPr>
            <p:cNvSpPr/>
            <p:nvPr/>
          </p:nvSpPr>
          <p:spPr>
            <a:xfrm>
              <a:off x="4716629" y="6772038"/>
              <a:ext cx="45719" cy="4571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199FB09A-AB5C-6457-159C-2ECC20FCE95F}"/>
                </a:ext>
              </a:extLst>
            </p:cNvPr>
            <p:cNvSpPr/>
            <p:nvPr/>
          </p:nvSpPr>
          <p:spPr>
            <a:xfrm>
              <a:off x="4497818" y="6942581"/>
              <a:ext cx="655266" cy="874425"/>
            </a:xfrm>
            <a:custGeom>
              <a:avLst/>
              <a:gdLst>
                <a:gd name="connsiteX0" fmla="*/ 80532 w 655266"/>
                <a:gd name="connsiteY0" fmla="*/ 42419 h 874425"/>
                <a:gd name="connsiteX1" fmla="*/ 299607 w 655266"/>
                <a:gd name="connsiteY1" fmla="*/ 1144 h 874425"/>
                <a:gd name="connsiteX2" fmla="*/ 480582 w 655266"/>
                <a:gd name="connsiteY2" fmla="*/ 90044 h 874425"/>
                <a:gd name="connsiteX3" fmla="*/ 477407 w 655266"/>
                <a:gd name="connsiteY3" fmla="*/ 45594 h 874425"/>
                <a:gd name="connsiteX4" fmla="*/ 645682 w 655266"/>
                <a:gd name="connsiteY4" fmla="*/ 236094 h 874425"/>
                <a:gd name="connsiteX5" fmla="*/ 613932 w 655266"/>
                <a:gd name="connsiteY5" fmla="*/ 455169 h 874425"/>
                <a:gd name="connsiteX6" fmla="*/ 442482 w 655266"/>
                <a:gd name="connsiteY6" fmla="*/ 674244 h 874425"/>
                <a:gd name="connsiteX7" fmla="*/ 455182 w 655266"/>
                <a:gd name="connsiteY7" fmla="*/ 404369 h 874425"/>
                <a:gd name="connsiteX8" fmla="*/ 255157 w 655266"/>
                <a:gd name="connsiteY8" fmla="*/ 874269 h 874425"/>
                <a:gd name="connsiteX9" fmla="*/ 271032 w 655266"/>
                <a:gd name="connsiteY9" fmla="*/ 451994 h 874425"/>
                <a:gd name="connsiteX10" fmla="*/ 1157 w 655266"/>
                <a:gd name="connsiteY10" fmla="*/ 74169 h 874425"/>
                <a:gd name="connsiteX11" fmla="*/ 172607 w 655266"/>
                <a:gd name="connsiteY11" fmla="*/ 121794 h 874425"/>
                <a:gd name="connsiteX12" fmla="*/ 150382 w 655266"/>
                <a:gd name="connsiteY12" fmla="*/ 83694 h 874425"/>
                <a:gd name="connsiteX13" fmla="*/ 80532 w 655266"/>
                <a:gd name="connsiteY13" fmla="*/ 42419 h 87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5266" h="874425">
                  <a:moveTo>
                    <a:pt x="80532" y="42419"/>
                  </a:moveTo>
                  <a:cubicBezTo>
                    <a:pt x="105403" y="28661"/>
                    <a:pt x="232932" y="-6793"/>
                    <a:pt x="299607" y="1144"/>
                  </a:cubicBezTo>
                  <a:cubicBezTo>
                    <a:pt x="366282" y="9081"/>
                    <a:pt x="450949" y="82636"/>
                    <a:pt x="480582" y="90044"/>
                  </a:cubicBezTo>
                  <a:cubicBezTo>
                    <a:pt x="510215" y="97452"/>
                    <a:pt x="449890" y="21252"/>
                    <a:pt x="477407" y="45594"/>
                  </a:cubicBezTo>
                  <a:cubicBezTo>
                    <a:pt x="504924" y="69936"/>
                    <a:pt x="622928" y="167832"/>
                    <a:pt x="645682" y="236094"/>
                  </a:cubicBezTo>
                  <a:cubicBezTo>
                    <a:pt x="668436" y="304356"/>
                    <a:pt x="647799" y="382144"/>
                    <a:pt x="613932" y="455169"/>
                  </a:cubicBezTo>
                  <a:cubicBezTo>
                    <a:pt x="580065" y="528194"/>
                    <a:pt x="468940" y="682711"/>
                    <a:pt x="442482" y="674244"/>
                  </a:cubicBezTo>
                  <a:cubicBezTo>
                    <a:pt x="416024" y="665777"/>
                    <a:pt x="486403" y="371032"/>
                    <a:pt x="455182" y="404369"/>
                  </a:cubicBezTo>
                  <a:cubicBezTo>
                    <a:pt x="423961" y="437706"/>
                    <a:pt x="285849" y="866332"/>
                    <a:pt x="255157" y="874269"/>
                  </a:cubicBezTo>
                  <a:cubicBezTo>
                    <a:pt x="224465" y="882206"/>
                    <a:pt x="313365" y="585344"/>
                    <a:pt x="271032" y="451994"/>
                  </a:cubicBezTo>
                  <a:cubicBezTo>
                    <a:pt x="228699" y="318644"/>
                    <a:pt x="17561" y="129202"/>
                    <a:pt x="1157" y="74169"/>
                  </a:cubicBezTo>
                  <a:cubicBezTo>
                    <a:pt x="-15247" y="19136"/>
                    <a:pt x="147736" y="120207"/>
                    <a:pt x="172607" y="121794"/>
                  </a:cubicBezTo>
                  <a:cubicBezTo>
                    <a:pt x="197478" y="123382"/>
                    <a:pt x="161495" y="95865"/>
                    <a:pt x="150382" y="83694"/>
                  </a:cubicBezTo>
                  <a:cubicBezTo>
                    <a:pt x="139269" y="71523"/>
                    <a:pt x="55661" y="56177"/>
                    <a:pt x="80532" y="4241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333D340A-CF2D-9B47-F980-5DFFDD204442}"/>
                </a:ext>
              </a:extLst>
            </p:cNvPr>
            <p:cNvSpPr/>
            <p:nvPr/>
          </p:nvSpPr>
          <p:spPr>
            <a:xfrm>
              <a:off x="4404049" y="9582539"/>
              <a:ext cx="90208" cy="1343608"/>
            </a:xfrm>
            <a:custGeom>
              <a:avLst/>
              <a:gdLst>
                <a:gd name="connsiteX0" fmla="*/ 74645 w 90208"/>
                <a:gd name="connsiteY0" fmla="*/ 0 h 1343608"/>
                <a:gd name="connsiteX1" fmla="*/ 74645 w 90208"/>
                <a:gd name="connsiteY1" fmla="*/ 690465 h 1343608"/>
                <a:gd name="connsiteX2" fmla="*/ 0 w 90208"/>
                <a:gd name="connsiteY2" fmla="*/ 821094 h 1343608"/>
                <a:gd name="connsiteX3" fmla="*/ 74645 w 90208"/>
                <a:gd name="connsiteY3" fmla="*/ 895739 h 1343608"/>
                <a:gd name="connsiteX4" fmla="*/ 83975 w 90208"/>
                <a:gd name="connsiteY4" fmla="*/ 1035698 h 1343608"/>
                <a:gd name="connsiteX5" fmla="*/ 0 w 90208"/>
                <a:gd name="connsiteY5" fmla="*/ 1343608 h 134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208" h="1343608">
                  <a:moveTo>
                    <a:pt x="74645" y="0"/>
                  </a:moveTo>
                  <a:cubicBezTo>
                    <a:pt x="80865" y="276808"/>
                    <a:pt x="87086" y="553616"/>
                    <a:pt x="74645" y="690465"/>
                  </a:cubicBezTo>
                  <a:cubicBezTo>
                    <a:pt x="62204" y="827314"/>
                    <a:pt x="0" y="786882"/>
                    <a:pt x="0" y="821094"/>
                  </a:cubicBezTo>
                  <a:cubicBezTo>
                    <a:pt x="0" y="855306"/>
                    <a:pt x="60649" y="859972"/>
                    <a:pt x="74645" y="895739"/>
                  </a:cubicBezTo>
                  <a:cubicBezTo>
                    <a:pt x="88641" y="931506"/>
                    <a:pt x="96416" y="961053"/>
                    <a:pt x="83975" y="1035698"/>
                  </a:cubicBezTo>
                  <a:cubicBezTo>
                    <a:pt x="71534" y="1110343"/>
                    <a:pt x="35767" y="1226975"/>
                    <a:pt x="0" y="134360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B3C89E31-4E97-4D38-81E8-6A757ADEB67F}"/>
                </a:ext>
              </a:extLst>
            </p:cNvPr>
            <p:cNvSpPr/>
            <p:nvPr/>
          </p:nvSpPr>
          <p:spPr>
            <a:xfrm>
              <a:off x="5734174" y="9647854"/>
              <a:ext cx="52868" cy="1436915"/>
            </a:xfrm>
            <a:custGeom>
              <a:avLst/>
              <a:gdLst>
                <a:gd name="connsiteX0" fmla="*/ 88129 w 192991"/>
                <a:gd name="connsiteY0" fmla="*/ 0 h 1436915"/>
                <a:gd name="connsiteX1" fmla="*/ 32145 w 192991"/>
                <a:gd name="connsiteY1" fmla="*/ 447870 h 1436915"/>
                <a:gd name="connsiteX2" fmla="*/ 13484 w 192991"/>
                <a:gd name="connsiteY2" fmla="*/ 615821 h 1436915"/>
                <a:gd name="connsiteX3" fmla="*/ 106790 w 192991"/>
                <a:gd name="connsiteY3" fmla="*/ 699796 h 1436915"/>
                <a:gd name="connsiteX4" fmla="*/ 190765 w 192991"/>
                <a:gd name="connsiteY4" fmla="*/ 811763 h 1436915"/>
                <a:gd name="connsiteX5" fmla="*/ 13484 w 192991"/>
                <a:gd name="connsiteY5" fmla="*/ 970384 h 1436915"/>
                <a:gd name="connsiteX6" fmla="*/ 13484 w 192991"/>
                <a:gd name="connsiteY6" fmla="*/ 1306286 h 1436915"/>
                <a:gd name="connsiteX7" fmla="*/ 22814 w 192991"/>
                <a:gd name="connsiteY7" fmla="*/ 1436915 h 143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991" h="1436915">
                  <a:moveTo>
                    <a:pt x="88129" y="0"/>
                  </a:moveTo>
                  <a:cubicBezTo>
                    <a:pt x="66357" y="172616"/>
                    <a:pt x="44586" y="345233"/>
                    <a:pt x="32145" y="447870"/>
                  </a:cubicBezTo>
                  <a:cubicBezTo>
                    <a:pt x="19704" y="550507"/>
                    <a:pt x="1043" y="573833"/>
                    <a:pt x="13484" y="615821"/>
                  </a:cubicBezTo>
                  <a:cubicBezTo>
                    <a:pt x="25925" y="657809"/>
                    <a:pt x="77243" y="667139"/>
                    <a:pt x="106790" y="699796"/>
                  </a:cubicBezTo>
                  <a:cubicBezTo>
                    <a:pt x="136337" y="732453"/>
                    <a:pt x="206316" y="766665"/>
                    <a:pt x="190765" y="811763"/>
                  </a:cubicBezTo>
                  <a:cubicBezTo>
                    <a:pt x="175214" y="856861"/>
                    <a:pt x="43031" y="887964"/>
                    <a:pt x="13484" y="970384"/>
                  </a:cubicBezTo>
                  <a:cubicBezTo>
                    <a:pt x="-16063" y="1052805"/>
                    <a:pt x="11929" y="1228531"/>
                    <a:pt x="13484" y="1306286"/>
                  </a:cubicBezTo>
                  <a:cubicBezTo>
                    <a:pt x="15039" y="1384041"/>
                    <a:pt x="18926" y="1410478"/>
                    <a:pt x="22814" y="143691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F40E243F-BFC3-5A62-AE4E-AF2CCA42F636}"/>
                </a:ext>
              </a:extLst>
            </p:cNvPr>
            <p:cNvSpPr/>
            <p:nvPr/>
          </p:nvSpPr>
          <p:spPr>
            <a:xfrm>
              <a:off x="5654351" y="9815804"/>
              <a:ext cx="37322" cy="559837"/>
            </a:xfrm>
            <a:custGeom>
              <a:avLst/>
              <a:gdLst>
                <a:gd name="connsiteX0" fmla="*/ 37322 w 37322"/>
                <a:gd name="connsiteY0" fmla="*/ 0 h 559837"/>
                <a:gd name="connsiteX1" fmla="*/ 0 w 37322"/>
                <a:gd name="connsiteY1" fmla="*/ 559837 h 559837"/>
              </a:gdLst>
              <a:ahLst/>
              <a:cxnLst>
                <a:cxn ang="0">
                  <a:pos x="connsiteX0" y="connsiteY0"/>
                </a:cxn>
                <a:cxn ang="0">
                  <a:pos x="connsiteX1" y="connsiteY1"/>
                </a:cxn>
              </a:cxnLst>
              <a:rect l="l" t="t" r="r" b="b"/>
              <a:pathLst>
                <a:path w="37322" h="559837">
                  <a:moveTo>
                    <a:pt x="37322" y="0"/>
                  </a:moveTo>
                  <a:lnTo>
                    <a:pt x="0" y="559837"/>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3AFAA105-21B8-0AF0-AD12-FEAC67B86FCB}"/>
                </a:ext>
              </a:extLst>
            </p:cNvPr>
            <p:cNvSpPr/>
            <p:nvPr/>
          </p:nvSpPr>
          <p:spPr>
            <a:xfrm>
              <a:off x="4572000" y="9685176"/>
              <a:ext cx="9331" cy="606489"/>
            </a:xfrm>
            <a:custGeom>
              <a:avLst/>
              <a:gdLst>
                <a:gd name="connsiteX0" fmla="*/ 9331 w 9331"/>
                <a:gd name="connsiteY0" fmla="*/ 0 h 606489"/>
                <a:gd name="connsiteX1" fmla="*/ 0 w 9331"/>
                <a:gd name="connsiteY1" fmla="*/ 606489 h 606489"/>
              </a:gdLst>
              <a:ahLst/>
              <a:cxnLst>
                <a:cxn ang="0">
                  <a:pos x="connsiteX0" y="connsiteY0"/>
                </a:cxn>
                <a:cxn ang="0">
                  <a:pos x="connsiteX1" y="connsiteY1"/>
                </a:cxn>
              </a:cxnLst>
              <a:rect l="l" t="t" r="r" b="b"/>
              <a:pathLst>
                <a:path w="9331" h="606489">
                  <a:moveTo>
                    <a:pt x="9331" y="0"/>
                  </a:moveTo>
                  <a:lnTo>
                    <a:pt x="0" y="606489"/>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92FF2291-CE75-D474-C8D9-93CA81DD6B9E}"/>
                </a:ext>
              </a:extLst>
            </p:cNvPr>
            <p:cNvSpPr/>
            <p:nvPr/>
          </p:nvSpPr>
          <p:spPr>
            <a:xfrm>
              <a:off x="4225156" y="8445453"/>
              <a:ext cx="1922106" cy="189069"/>
            </a:xfrm>
            <a:custGeom>
              <a:avLst/>
              <a:gdLst>
                <a:gd name="connsiteX0" fmla="*/ 0 w 1922106"/>
                <a:gd name="connsiteY0" fmla="*/ 0 h 189069"/>
                <a:gd name="connsiteX1" fmla="*/ 1054359 w 1922106"/>
                <a:gd name="connsiteY1" fmla="*/ 167951 h 189069"/>
                <a:gd name="connsiteX2" fmla="*/ 914400 w 1922106"/>
                <a:gd name="connsiteY2" fmla="*/ 186612 h 189069"/>
                <a:gd name="connsiteX3" fmla="*/ 1922106 w 1922106"/>
                <a:gd name="connsiteY3" fmla="*/ 102637 h 189069"/>
              </a:gdLst>
              <a:ahLst/>
              <a:cxnLst>
                <a:cxn ang="0">
                  <a:pos x="connsiteX0" y="connsiteY0"/>
                </a:cxn>
                <a:cxn ang="0">
                  <a:pos x="connsiteX1" y="connsiteY1"/>
                </a:cxn>
                <a:cxn ang="0">
                  <a:pos x="connsiteX2" y="connsiteY2"/>
                </a:cxn>
                <a:cxn ang="0">
                  <a:pos x="connsiteX3" y="connsiteY3"/>
                </a:cxn>
              </a:cxnLst>
              <a:rect l="l" t="t" r="r" b="b"/>
              <a:pathLst>
                <a:path w="1922106" h="189069">
                  <a:moveTo>
                    <a:pt x="0" y="0"/>
                  </a:moveTo>
                  <a:lnTo>
                    <a:pt x="1054359" y="167951"/>
                  </a:lnTo>
                  <a:cubicBezTo>
                    <a:pt x="1206759" y="199053"/>
                    <a:pt x="914400" y="186612"/>
                    <a:pt x="914400" y="186612"/>
                  </a:cubicBezTo>
                  <a:lnTo>
                    <a:pt x="1922106" y="102637"/>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12A74A43-BF32-D8C9-FD23-341C949B112F}"/>
                </a:ext>
              </a:extLst>
            </p:cNvPr>
            <p:cNvSpPr/>
            <p:nvPr/>
          </p:nvSpPr>
          <p:spPr>
            <a:xfrm>
              <a:off x="5374433" y="9470309"/>
              <a:ext cx="989045" cy="140222"/>
            </a:xfrm>
            <a:custGeom>
              <a:avLst/>
              <a:gdLst>
                <a:gd name="connsiteX0" fmla="*/ 0 w 989045"/>
                <a:gd name="connsiteY0" fmla="*/ 140222 h 140222"/>
                <a:gd name="connsiteX1" fmla="*/ 643812 w 989045"/>
                <a:gd name="connsiteY1" fmla="*/ 262 h 140222"/>
                <a:gd name="connsiteX2" fmla="*/ 989045 w 989045"/>
                <a:gd name="connsiteY2" fmla="*/ 112230 h 140222"/>
              </a:gdLst>
              <a:ahLst/>
              <a:cxnLst>
                <a:cxn ang="0">
                  <a:pos x="connsiteX0" y="connsiteY0"/>
                </a:cxn>
                <a:cxn ang="0">
                  <a:pos x="connsiteX1" y="connsiteY1"/>
                </a:cxn>
                <a:cxn ang="0">
                  <a:pos x="connsiteX2" y="connsiteY2"/>
                </a:cxn>
              </a:cxnLst>
              <a:rect l="l" t="t" r="r" b="b"/>
              <a:pathLst>
                <a:path w="989045" h="140222">
                  <a:moveTo>
                    <a:pt x="0" y="140222"/>
                  </a:moveTo>
                  <a:cubicBezTo>
                    <a:pt x="239485" y="72574"/>
                    <a:pt x="478971" y="4927"/>
                    <a:pt x="643812" y="262"/>
                  </a:cubicBezTo>
                  <a:cubicBezTo>
                    <a:pt x="808653" y="-4403"/>
                    <a:pt x="898849" y="53913"/>
                    <a:pt x="989045" y="112230"/>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61982F12-7C0D-9FB2-00BD-B685E6F86EAE}"/>
                </a:ext>
              </a:extLst>
            </p:cNvPr>
            <p:cNvSpPr/>
            <p:nvPr/>
          </p:nvSpPr>
          <p:spPr>
            <a:xfrm>
              <a:off x="4124131" y="9212871"/>
              <a:ext cx="1017036" cy="388329"/>
            </a:xfrm>
            <a:custGeom>
              <a:avLst/>
              <a:gdLst>
                <a:gd name="connsiteX0" fmla="*/ 0 w 1017036"/>
                <a:gd name="connsiteY0" fmla="*/ 108411 h 388329"/>
                <a:gd name="connsiteX1" fmla="*/ 373224 w 1017036"/>
                <a:gd name="connsiteY1" fmla="*/ 15105 h 388329"/>
                <a:gd name="connsiteX2" fmla="*/ 1017036 w 1017036"/>
                <a:gd name="connsiteY2" fmla="*/ 388329 h 388329"/>
              </a:gdLst>
              <a:ahLst/>
              <a:cxnLst>
                <a:cxn ang="0">
                  <a:pos x="connsiteX0" y="connsiteY0"/>
                </a:cxn>
                <a:cxn ang="0">
                  <a:pos x="connsiteX1" y="connsiteY1"/>
                </a:cxn>
                <a:cxn ang="0">
                  <a:pos x="connsiteX2" y="connsiteY2"/>
                </a:cxn>
              </a:cxnLst>
              <a:rect l="l" t="t" r="r" b="b"/>
              <a:pathLst>
                <a:path w="1017036" h="388329">
                  <a:moveTo>
                    <a:pt x="0" y="108411"/>
                  </a:moveTo>
                  <a:cubicBezTo>
                    <a:pt x="101859" y="38431"/>
                    <a:pt x="203718" y="-31548"/>
                    <a:pt x="373224" y="15105"/>
                  </a:cubicBezTo>
                  <a:cubicBezTo>
                    <a:pt x="542730" y="61758"/>
                    <a:pt x="779883" y="225043"/>
                    <a:pt x="1017036" y="388329"/>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A5A658CE-E201-F091-2756-064FF789071C}"/>
                </a:ext>
              </a:extLst>
            </p:cNvPr>
            <p:cNvSpPr/>
            <p:nvPr/>
          </p:nvSpPr>
          <p:spPr>
            <a:xfrm>
              <a:off x="3873500" y="11740292"/>
              <a:ext cx="288925" cy="121645"/>
            </a:xfrm>
            <a:custGeom>
              <a:avLst/>
              <a:gdLst>
                <a:gd name="connsiteX0" fmla="*/ 0 w 288925"/>
                <a:gd name="connsiteY0" fmla="*/ 19908 h 121645"/>
                <a:gd name="connsiteX1" fmla="*/ 146050 w 288925"/>
                <a:gd name="connsiteY1" fmla="*/ 121508 h 121645"/>
                <a:gd name="connsiteX2" fmla="*/ 152400 w 288925"/>
                <a:gd name="connsiteY2" fmla="*/ 858 h 121645"/>
                <a:gd name="connsiteX3" fmla="*/ 288925 w 288925"/>
                <a:gd name="connsiteY3" fmla="*/ 77058 h 121645"/>
              </a:gdLst>
              <a:ahLst/>
              <a:cxnLst>
                <a:cxn ang="0">
                  <a:pos x="connsiteX0" y="connsiteY0"/>
                </a:cxn>
                <a:cxn ang="0">
                  <a:pos x="connsiteX1" y="connsiteY1"/>
                </a:cxn>
                <a:cxn ang="0">
                  <a:pos x="connsiteX2" y="connsiteY2"/>
                </a:cxn>
                <a:cxn ang="0">
                  <a:pos x="connsiteX3" y="connsiteY3"/>
                </a:cxn>
              </a:cxnLst>
              <a:rect l="l" t="t" r="r" b="b"/>
              <a:pathLst>
                <a:path w="288925" h="121645">
                  <a:moveTo>
                    <a:pt x="0" y="19908"/>
                  </a:moveTo>
                  <a:cubicBezTo>
                    <a:pt x="60325" y="72295"/>
                    <a:pt x="120650" y="124683"/>
                    <a:pt x="146050" y="121508"/>
                  </a:cubicBezTo>
                  <a:cubicBezTo>
                    <a:pt x="171450" y="118333"/>
                    <a:pt x="128588" y="8266"/>
                    <a:pt x="152400" y="858"/>
                  </a:cubicBezTo>
                  <a:cubicBezTo>
                    <a:pt x="176213" y="-6550"/>
                    <a:pt x="232569" y="35254"/>
                    <a:pt x="288925" y="77058"/>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6AB1F871-42C9-D385-25F5-F6245AAD90F8}"/>
                </a:ext>
              </a:extLst>
            </p:cNvPr>
            <p:cNvSpPr/>
            <p:nvPr/>
          </p:nvSpPr>
          <p:spPr>
            <a:xfrm>
              <a:off x="4263980" y="11601432"/>
              <a:ext cx="199452" cy="187676"/>
            </a:xfrm>
            <a:custGeom>
              <a:avLst/>
              <a:gdLst>
                <a:gd name="connsiteX0" fmla="*/ 45 w 199452"/>
                <a:gd name="connsiteY0" fmla="*/ 60343 h 187676"/>
                <a:gd name="connsiteX1" fmla="*/ 107995 w 199452"/>
                <a:gd name="connsiteY1" fmla="*/ 18 h 187676"/>
                <a:gd name="connsiteX2" fmla="*/ 196895 w 199452"/>
                <a:gd name="connsiteY2" fmla="*/ 66693 h 187676"/>
                <a:gd name="connsiteX3" fmla="*/ 168320 w 199452"/>
                <a:gd name="connsiteY3" fmla="*/ 187343 h 187676"/>
                <a:gd name="connsiteX4" fmla="*/ 95295 w 199452"/>
                <a:gd name="connsiteY4" fmla="*/ 101618 h 187676"/>
                <a:gd name="connsiteX5" fmla="*/ 45 w 199452"/>
                <a:gd name="connsiteY5" fmla="*/ 60343 h 18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52" h="187676">
                  <a:moveTo>
                    <a:pt x="45" y="60343"/>
                  </a:moveTo>
                  <a:cubicBezTo>
                    <a:pt x="2162" y="43410"/>
                    <a:pt x="75187" y="-1040"/>
                    <a:pt x="107995" y="18"/>
                  </a:cubicBezTo>
                  <a:cubicBezTo>
                    <a:pt x="140803" y="1076"/>
                    <a:pt x="186841" y="35472"/>
                    <a:pt x="196895" y="66693"/>
                  </a:cubicBezTo>
                  <a:cubicBezTo>
                    <a:pt x="206949" y="97914"/>
                    <a:pt x="185253" y="181522"/>
                    <a:pt x="168320" y="187343"/>
                  </a:cubicBezTo>
                  <a:cubicBezTo>
                    <a:pt x="151387" y="193164"/>
                    <a:pt x="120695" y="121197"/>
                    <a:pt x="95295" y="101618"/>
                  </a:cubicBezTo>
                  <a:cubicBezTo>
                    <a:pt x="69895" y="82039"/>
                    <a:pt x="-2072" y="77276"/>
                    <a:pt x="45" y="60343"/>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1130A953-76EC-B8FF-E531-954A20BB0185}"/>
                </a:ext>
              </a:extLst>
            </p:cNvPr>
            <p:cNvSpPr/>
            <p:nvPr/>
          </p:nvSpPr>
          <p:spPr>
            <a:xfrm>
              <a:off x="4097363" y="11520906"/>
              <a:ext cx="175016" cy="103631"/>
            </a:xfrm>
            <a:custGeom>
              <a:avLst/>
              <a:gdLst>
                <a:gd name="connsiteX0" fmla="*/ 173012 w 175016"/>
                <a:gd name="connsiteY0" fmla="*/ 102769 h 103631"/>
                <a:gd name="connsiteX1" fmla="*/ 103162 w 175016"/>
                <a:gd name="connsiteY1" fmla="*/ 13869 h 103631"/>
                <a:gd name="connsiteX2" fmla="*/ 7912 w 175016"/>
                <a:gd name="connsiteY2" fmla="*/ 4344 h 103631"/>
                <a:gd name="connsiteX3" fmla="*/ 23787 w 175016"/>
                <a:gd name="connsiteY3" fmla="*/ 55144 h 103631"/>
                <a:gd name="connsiteX4" fmla="*/ 173012 w 175016"/>
                <a:gd name="connsiteY4" fmla="*/ 102769 h 103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16" h="103631">
                  <a:moveTo>
                    <a:pt x="173012" y="102769"/>
                  </a:moveTo>
                  <a:cubicBezTo>
                    <a:pt x="186241" y="95890"/>
                    <a:pt x="130679" y="30273"/>
                    <a:pt x="103162" y="13869"/>
                  </a:cubicBezTo>
                  <a:cubicBezTo>
                    <a:pt x="75645" y="-2535"/>
                    <a:pt x="21141" y="-2535"/>
                    <a:pt x="7912" y="4344"/>
                  </a:cubicBezTo>
                  <a:cubicBezTo>
                    <a:pt x="-5317" y="11223"/>
                    <a:pt x="-3200" y="36623"/>
                    <a:pt x="23787" y="55144"/>
                  </a:cubicBezTo>
                  <a:cubicBezTo>
                    <a:pt x="50774" y="73665"/>
                    <a:pt x="159783" y="109648"/>
                    <a:pt x="173012" y="102769"/>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D65C278E-8F20-DC40-F555-87B305D037D7}"/>
                </a:ext>
              </a:extLst>
            </p:cNvPr>
            <p:cNvSpPr/>
            <p:nvPr/>
          </p:nvSpPr>
          <p:spPr>
            <a:xfrm>
              <a:off x="4242010" y="11655425"/>
              <a:ext cx="145840" cy="174625"/>
            </a:xfrm>
            <a:custGeom>
              <a:avLst/>
              <a:gdLst>
                <a:gd name="connsiteX0" fmla="*/ 37890 w 145840"/>
                <a:gd name="connsiteY0" fmla="*/ 0 h 174625"/>
                <a:gd name="connsiteX1" fmla="*/ 6140 w 145840"/>
                <a:gd name="connsiteY1" fmla="*/ 69850 h 174625"/>
                <a:gd name="connsiteX2" fmla="*/ 145840 w 145840"/>
                <a:gd name="connsiteY2" fmla="*/ 174625 h 174625"/>
              </a:gdLst>
              <a:ahLst/>
              <a:cxnLst>
                <a:cxn ang="0">
                  <a:pos x="connsiteX0" y="connsiteY0"/>
                </a:cxn>
                <a:cxn ang="0">
                  <a:pos x="connsiteX1" y="connsiteY1"/>
                </a:cxn>
                <a:cxn ang="0">
                  <a:pos x="connsiteX2" y="connsiteY2"/>
                </a:cxn>
              </a:cxnLst>
              <a:rect l="l" t="t" r="r" b="b"/>
              <a:pathLst>
                <a:path w="145840" h="174625">
                  <a:moveTo>
                    <a:pt x="37890" y="0"/>
                  </a:moveTo>
                  <a:cubicBezTo>
                    <a:pt x="13019" y="20373"/>
                    <a:pt x="-11852" y="40746"/>
                    <a:pt x="6140" y="69850"/>
                  </a:cubicBezTo>
                  <a:cubicBezTo>
                    <a:pt x="24132" y="98954"/>
                    <a:pt x="84986" y="136789"/>
                    <a:pt x="145840" y="174625"/>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549477E3-050D-87BE-BB31-A9C76FB379AF}"/>
                </a:ext>
              </a:extLst>
            </p:cNvPr>
            <p:cNvSpPr/>
            <p:nvPr/>
          </p:nvSpPr>
          <p:spPr>
            <a:xfrm>
              <a:off x="4000500" y="11594973"/>
              <a:ext cx="273050" cy="35052"/>
            </a:xfrm>
            <a:custGeom>
              <a:avLst/>
              <a:gdLst>
                <a:gd name="connsiteX0" fmla="*/ 273050 w 273050"/>
                <a:gd name="connsiteY0" fmla="*/ 35052 h 35052"/>
                <a:gd name="connsiteX1" fmla="*/ 114300 w 273050"/>
                <a:gd name="connsiteY1" fmla="*/ 127 h 35052"/>
                <a:gd name="connsiteX2" fmla="*/ 0 w 273050"/>
                <a:gd name="connsiteY2" fmla="*/ 25527 h 35052"/>
              </a:gdLst>
              <a:ahLst/>
              <a:cxnLst>
                <a:cxn ang="0">
                  <a:pos x="connsiteX0" y="connsiteY0"/>
                </a:cxn>
                <a:cxn ang="0">
                  <a:pos x="connsiteX1" y="connsiteY1"/>
                </a:cxn>
                <a:cxn ang="0">
                  <a:pos x="connsiteX2" y="connsiteY2"/>
                </a:cxn>
              </a:cxnLst>
              <a:rect l="l" t="t" r="r" b="b"/>
              <a:pathLst>
                <a:path w="273050" h="35052">
                  <a:moveTo>
                    <a:pt x="273050" y="35052"/>
                  </a:moveTo>
                  <a:cubicBezTo>
                    <a:pt x="216429" y="18383"/>
                    <a:pt x="159808" y="1714"/>
                    <a:pt x="114300" y="127"/>
                  </a:cubicBezTo>
                  <a:cubicBezTo>
                    <a:pt x="68792" y="-1461"/>
                    <a:pt x="34396" y="12033"/>
                    <a:pt x="0" y="25527"/>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87E003D2-8015-EDB5-CD11-F08199A8B6AB}"/>
                </a:ext>
              </a:extLst>
            </p:cNvPr>
            <p:cNvSpPr/>
            <p:nvPr/>
          </p:nvSpPr>
          <p:spPr>
            <a:xfrm>
              <a:off x="6043297" y="11660554"/>
              <a:ext cx="279412" cy="175846"/>
            </a:xfrm>
            <a:custGeom>
              <a:avLst/>
              <a:gdLst>
                <a:gd name="connsiteX0" fmla="*/ 115226 w 279412"/>
                <a:gd name="connsiteY0" fmla="*/ 175846 h 175846"/>
                <a:gd name="connsiteX1" fmla="*/ 212918 w 279412"/>
                <a:gd name="connsiteY1" fmla="*/ 78154 h 175846"/>
                <a:gd name="connsiteX2" fmla="*/ 279349 w 279412"/>
                <a:gd name="connsiteY2" fmla="*/ 74246 h 175846"/>
                <a:gd name="connsiteX3" fmla="*/ 220734 w 279412"/>
                <a:gd name="connsiteY3" fmla="*/ 42984 h 175846"/>
                <a:gd name="connsiteX4" fmla="*/ 33165 w 279412"/>
                <a:gd name="connsiteY4" fmla="*/ 93784 h 175846"/>
                <a:gd name="connsiteX5" fmla="*/ 1903 w 279412"/>
                <a:gd name="connsiteY5" fmla="*/ 85969 h 175846"/>
                <a:gd name="connsiteX6" fmla="*/ 56611 w 279412"/>
                <a:gd name="connsiteY6" fmla="*/ 0 h 17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412" h="175846">
                  <a:moveTo>
                    <a:pt x="115226" y="175846"/>
                  </a:moveTo>
                  <a:cubicBezTo>
                    <a:pt x="150395" y="135466"/>
                    <a:pt x="185564" y="95087"/>
                    <a:pt x="212918" y="78154"/>
                  </a:cubicBezTo>
                  <a:cubicBezTo>
                    <a:pt x="240272" y="61221"/>
                    <a:pt x="278046" y="80108"/>
                    <a:pt x="279349" y="74246"/>
                  </a:cubicBezTo>
                  <a:cubicBezTo>
                    <a:pt x="280652" y="68384"/>
                    <a:pt x="261765" y="39728"/>
                    <a:pt x="220734" y="42984"/>
                  </a:cubicBezTo>
                  <a:cubicBezTo>
                    <a:pt x="179703" y="46240"/>
                    <a:pt x="69637" y="86620"/>
                    <a:pt x="33165" y="93784"/>
                  </a:cubicBezTo>
                  <a:cubicBezTo>
                    <a:pt x="-3307" y="100948"/>
                    <a:pt x="-2005" y="101600"/>
                    <a:pt x="1903" y="85969"/>
                  </a:cubicBezTo>
                  <a:cubicBezTo>
                    <a:pt x="5811" y="70338"/>
                    <a:pt x="31211" y="35169"/>
                    <a:pt x="56611" y="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B4E5B813-E9BB-D294-EEAE-9C4B06D1F1C4}"/>
                </a:ext>
              </a:extLst>
            </p:cNvPr>
            <p:cNvSpPr/>
            <p:nvPr/>
          </p:nvSpPr>
          <p:spPr>
            <a:xfrm>
              <a:off x="5908431" y="11397380"/>
              <a:ext cx="300609" cy="212374"/>
            </a:xfrm>
            <a:custGeom>
              <a:avLst/>
              <a:gdLst>
                <a:gd name="connsiteX0" fmla="*/ 0 w 300609"/>
                <a:gd name="connsiteY0" fmla="*/ 212374 h 212374"/>
                <a:gd name="connsiteX1" fmla="*/ 78154 w 300609"/>
                <a:gd name="connsiteY1" fmla="*/ 71697 h 212374"/>
                <a:gd name="connsiteX2" fmla="*/ 257907 w 300609"/>
                <a:gd name="connsiteY2" fmla="*/ 1358 h 212374"/>
                <a:gd name="connsiteX3" fmla="*/ 285261 w 300609"/>
                <a:gd name="connsiteY3" fmla="*/ 130312 h 212374"/>
                <a:gd name="connsiteX4" fmla="*/ 58615 w 300609"/>
                <a:gd name="connsiteY4" fmla="*/ 200651 h 212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09" h="212374">
                  <a:moveTo>
                    <a:pt x="0" y="212374"/>
                  </a:moveTo>
                  <a:cubicBezTo>
                    <a:pt x="17585" y="159620"/>
                    <a:pt x="35170" y="106866"/>
                    <a:pt x="78154" y="71697"/>
                  </a:cubicBezTo>
                  <a:cubicBezTo>
                    <a:pt x="121138" y="36528"/>
                    <a:pt x="223389" y="-8411"/>
                    <a:pt x="257907" y="1358"/>
                  </a:cubicBezTo>
                  <a:cubicBezTo>
                    <a:pt x="292425" y="11127"/>
                    <a:pt x="318476" y="97097"/>
                    <a:pt x="285261" y="130312"/>
                  </a:cubicBezTo>
                  <a:cubicBezTo>
                    <a:pt x="252046" y="163527"/>
                    <a:pt x="155330" y="182089"/>
                    <a:pt x="58615" y="2006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フリーフォーム 127">
              <a:extLst>
                <a:ext uri="{FF2B5EF4-FFF2-40B4-BE49-F238E27FC236}">
                  <a16:creationId xmlns:a16="http://schemas.microsoft.com/office/drawing/2014/main" id="{1122021D-8EDC-6ACE-955C-E31778DA4A9C}"/>
                </a:ext>
              </a:extLst>
            </p:cNvPr>
            <p:cNvSpPr/>
            <p:nvPr/>
          </p:nvSpPr>
          <p:spPr>
            <a:xfrm>
              <a:off x="5597814" y="11554487"/>
              <a:ext cx="283263" cy="158561"/>
            </a:xfrm>
            <a:custGeom>
              <a:avLst/>
              <a:gdLst>
                <a:gd name="connsiteX0" fmla="*/ 283263 w 283263"/>
                <a:gd name="connsiteY0" fmla="*/ 63082 h 158561"/>
                <a:gd name="connsiteX1" fmla="*/ 76155 w 283263"/>
                <a:gd name="connsiteY1" fmla="*/ 559 h 158561"/>
                <a:gd name="connsiteX2" fmla="*/ 1909 w 283263"/>
                <a:gd name="connsiteY2" fmla="*/ 39636 h 158561"/>
                <a:gd name="connsiteX3" fmla="*/ 37078 w 283263"/>
                <a:gd name="connsiteY3" fmla="*/ 156867 h 158561"/>
                <a:gd name="connsiteX4" fmla="*/ 193386 w 283263"/>
                <a:gd name="connsiteY4" fmla="*/ 98251 h 158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263" h="158561">
                  <a:moveTo>
                    <a:pt x="283263" y="63082"/>
                  </a:moveTo>
                  <a:cubicBezTo>
                    <a:pt x="203155" y="33774"/>
                    <a:pt x="123047" y="4467"/>
                    <a:pt x="76155" y="559"/>
                  </a:cubicBezTo>
                  <a:cubicBezTo>
                    <a:pt x="29263" y="-3349"/>
                    <a:pt x="8422" y="13585"/>
                    <a:pt x="1909" y="39636"/>
                  </a:cubicBezTo>
                  <a:cubicBezTo>
                    <a:pt x="-4604" y="65687"/>
                    <a:pt x="5165" y="147098"/>
                    <a:pt x="37078" y="156867"/>
                  </a:cubicBezTo>
                  <a:cubicBezTo>
                    <a:pt x="68991" y="166636"/>
                    <a:pt x="131188" y="132443"/>
                    <a:pt x="193386" y="982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フリーフォーム 128">
              <a:extLst>
                <a:ext uri="{FF2B5EF4-FFF2-40B4-BE49-F238E27FC236}">
                  <a16:creationId xmlns:a16="http://schemas.microsoft.com/office/drawing/2014/main" id="{F6F80E3D-5796-58F9-CB73-D9D18D2FFBBC}"/>
                </a:ext>
              </a:extLst>
            </p:cNvPr>
            <p:cNvSpPr/>
            <p:nvPr/>
          </p:nvSpPr>
          <p:spPr>
            <a:xfrm>
              <a:off x="5716585" y="11672277"/>
              <a:ext cx="168400" cy="148492"/>
            </a:xfrm>
            <a:custGeom>
              <a:avLst/>
              <a:gdLst>
                <a:gd name="connsiteX0" fmla="*/ 168400 w 168400"/>
                <a:gd name="connsiteY0" fmla="*/ 0 h 148492"/>
                <a:gd name="connsiteX1" fmla="*/ 16000 w 168400"/>
                <a:gd name="connsiteY1" fmla="*/ 85969 h 148492"/>
                <a:gd name="connsiteX2" fmla="*/ 12092 w 168400"/>
                <a:gd name="connsiteY2" fmla="*/ 148492 h 148492"/>
              </a:gdLst>
              <a:ahLst/>
              <a:cxnLst>
                <a:cxn ang="0">
                  <a:pos x="connsiteX0" y="connsiteY0"/>
                </a:cxn>
                <a:cxn ang="0">
                  <a:pos x="connsiteX1" y="connsiteY1"/>
                </a:cxn>
                <a:cxn ang="0">
                  <a:pos x="connsiteX2" y="connsiteY2"/>
                </a:cxn>
              </a:cxnLst>
              <a:rect l="l" t="t" r="r" b="b"/>
              <a:pathLst>
                <a:path w="168400" h="148492">
                  <a:moveTo>
                    <a:pt x="168400" y="0"/>
                  </a:moveTo>
                  <a:cubicBezTo>
                    <a:pt x="105225" y="30610"/>
                    <a:pt x="42051" y="61220"/>
                    <a:pt x="16000" y="85969"/>
                  </a:cubicBezTo>
                  <a:cubicBezTo>
                    <a:pt x="-10051" y="110718"/>
                    <a:pt x="1020" y="129605"/>
                    <a:pt x="12092" y="148492"/>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129">
              <a:extLst>
                <a:ext uri="{FF2B5EF4-FFF2-40B4-BE49-F238E27FC236}">
                  <a16:creationId xmlns:a16="http://schemas.microsoft.com/office/drawing/2014/main" id="{EF2C5B8C-FC7F-896D-56FB-8D986C2E159F}"/>
                </a:ext>
              </a:extLst>
            </p:cNvPr>
            <p:cNvSpPr/>
            <p:nvPr/>
          </p:nvSpPr>
          <p:spPr>
            <a:xfrm>
              <a:off x="6002215" y="11570677"/>
              <a:ext cx="386862" cy="50800"/>
            </a:xfrm>
            <a:custGeom>
              <a:avLst/>
              <a:gdLst>
                <a:gd name="connsiteX0" fmla="*/ 0 w 386862"/>
                <a:gd name="connsiteY0" fmla="*/ 50800 h 50800"/>
                <a:gd name="connsiteX1" fmla="*/ 250093 w 386862"/>
                <a:gd name="connsiteY1" fmla="*/ 0 h 50800"/>
                <a:gd name="connsiteX2" fmla="*/ 386862 w 386862"/>
                <a:gd name="connsiteY2" fmla="*/ 50800 h 50800"/>
              </a:gdLst>
              <a:ahLst/>
              <a:cxnLst>
                <a:cxn ang="0">
                  <a:pos x="connsiteX0" y="connsiteY0"/>
                </a:cxn>
                <a:cxn ang="0">
                  <a:pos x="connsiteX1" y="connsiteY1"/>
                </a:cxn>
                <a:cxn ang="0">
                  <a:pos x="connsiteX2" y="connsiteY2"/>
                </a:cxn>
              </a:cxnLst>
              <a:rect l="l" t="t" r="r" b="b"/>
              <a:pathLst>
                <a:path w="386862" h="50800">
                  <a:moveTo>
                    <a:pt x="0" y="50800"/>
                  </a:moveTo>
                  <a:cubicBezTo>
                    <a:pt x="92808" y="25400"/>
                    <a:pt x="185616" y="0"/>
                    <a:pt x="250093" y="0"/>
                  </a:cubicBezTo>
                  <a:cubicBezTo>
                    <a:pt x="314570" y="0"/>
                    <a:pt x="350716" y="25400"/>
                    <a:pt x="386862" y="5080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E1F9AC58-D0E9-91F5-F8F6-A2938BF72D9D}"/>
                </a:ext>
              </a:extLst>
            </p:cNvPr>
            <p:cNvSpPr/>
            <p:nvPr/>
          </p:nvSpPr>
          <p:spPr>
            <a:xfrm>
              <a:off x="4444314" y="11586519"/>
              <a:ext cx="306630" cy="288324"/>
            </a:xfrm>
            <a:custGeom>
              <a:avLst/>
              <a:gdLst>
                <a:gd name="connsiteX0" fmla="*/ 267729 w 306630"/>
                <a:gd name="connsiteY0" fmla="*/ 0 h 288324"/>
                <a:gd name="connsiteX1" fmla="*/ 296562 w 306630"/>
                <a:gd name="connsiteY1" fmla="*/ 193589 h 288324"/>
                <a:gd name="connsiteX2" fmla="*/ 300681 w 306630"/>
                <a:gd name="connsiteY2" fmla="*/ 243016 h 288324"/>
                <a:gd name="connsiteX3" fmla="*/ 218302 w 306630"/>
                <a:gd name="connsiteY3" fmla="*/ 267730 h 288324"/>
                <a:gd name="connsiteX4" fmla="*/ 0 w 306630"/>
                <a:gd name="connsiteY4" fmla="*/ 288324 h 288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630" h="288324">
                  <a:moveTo>
                    <a:pt x="267729" y="0"/>
                  </a:moveTo>
                  <a:cubicBezTo>
                    <a:pt x="279399" y="76543"/>
                    <a:pt x="291070" y="153086"/>
                    <a:pt x="296562" y="193589"/>
                  </a:cubicBezTo>
                  <a:cubicBezTo>
                    <a:pt x="302054" y="234092"/>
                    <a:pt x="313724" y="230659"/>
                    <a:pt x="300681" y="243016"/>
                  </a:cubicBezTo>
                  <a:cubicBezTo>
                    <a:pt x="287638" y="255373"/>
                    <a:pt x="268415" y="260179"/>
                    <a:pt x="218302" y="267730"/>
                  </a:cubicBezTo>
                  <a:cubicBezTo>
                    <a:pt x="168189" y="275281"/>
                    <a:pt x="84094" y="281802"/>
                    <a:pt x="0" y="28832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348AE55D-81D2-5A01-DE5E-1BC05AED2A28}"/>
                </a:ext>
              </a:extLst>
            </p:cNvPr>
            <p:cNvSpPr/>
            <p:nvPr/>
          </p:nvSpPr>
          <p:spPr>
            <a:xfrm>
              <a:off x="4085875" y="11129513"/>
              <a:ext cx="953944" cy="221740"/>
            </a:xfrm>
            <a:custGeom>
              <a:avLst/>
              <a:gdLst>
                <a:gd name="connsiteX0" fmla="*/ 8007 w 953944"/>
                <a:gd name="connsiteY0" fmla="*/ 10628 h 221740"/>
                <a:gd name="connsiteX1" fmla="*/ 910454 w 953944"/>
                <a:gd name="connsiteY1" fmla="*/ 4652 h 221740"/>
                <a:gd name="connsiteX2" fmla="*/ 498078 w 953944"/>
                <a:gd name="connsiteY2" fmla="*/ 52463 h 221740"/>
                <a:gd name="connsiteX3" fmla="*/ 761043 w 953944"/>
                <a:gd name="connsiteY3" fmla="*/ 171993 h 221740"/>
                <a:gd name="connsiteX4" fmla="*/ 366596 w 953944"/>
                <a:gd name="connsiteY4" fmla="*/ 219805 h 221740"/>
                <a:gd name="connsiteX5" fmla="*/ 952290 w 953944"/>
                <a:gd name="connsiteY5" fmla="*/ 207852 h 221740"/>
                <a:gd name="connsiteX6" fmla="*/ 145466 w 953944"/>
                <a:gd name="connsiteY6" fmla="*/ 166016 h 221740"/>
                <a:gd name="connsiteX7" fmla="*/ 450266 w 953944"/>
                <a:gd name="connsiteY7" fmla="*/ 82346 h 221740"/>
                <a:gd name="connsiteX8" fmla="*/ 8007 w 953944"/>
                <a:gd name="connsiteY8" fmla="*/ 10628 h 22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3944" h="221740">
                  <a:moveTo>
                    <a:pt x="8007" y="10628"/>
                  </a:moveTo>
                  <a:cubicBezTo>
                    <a:pt x="84705" y="-2321"/>
                    <a:pt x="828776" y="-2320"/>
                    <a:pt x="910454" y="4652"/>
                  </a:cubicBezTo>
                  <a:cubicBezTo>
                    <a:pt x="992132" y="11624"/>
                    <a:pt x="522980" y="24573"/>
                    <a:pt x="498078" y="52463"/>
                  </a:cubicBezTo>
                  <a:cubicBezTo>
                    <a:pt x="473176" y="80353"/>
                    <a:pt x="782957" y="144103"/>
                    <a:pt x="761043" y="171993"/>
                  </a:cubicBezTo>
                  <a:cubicBezTo>
                    <a:pt x="739129" y="199883"/>
                    <a:pt x="334722" y="213829"/>
                    <a:pt x="366596" y="219805"/>
                  </a:cubicBezTo>
                  <a:cubicBezTo>
                    <a:pt x="398471" y="225782"/>
                    <a:pt x="989145" y="216817"/>
                    <a:pt x="952290" y="207852"/>
                  </a:cubicBezTo>
                  <a:cubicBezTo>
                    <a:pt x="915435" y="198887"/>
                    <a:pt x="229137" y="186934"/>
                    <a:pt x="145466" y="166016"/>
                  </a:cubicBezTo>
                  <a:cubicBezTo>
                    <a:pt x="61795" y="145098"/>
                    <a:pt x="470188" y="106252"/>
                    <a:pt x="450266" y="82346"/>
                  </a:cubicBezTo>
                  <a:cubicBezTo>
                    <a:pt x="430345" y="58440"/>
                    <a:pt x="-68691" y="23577"/>
                    <a:pt x="8007" y="10628"/>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DC07F7D0-EAEE-0711-DF8F-ED3E9F3551D4}"/>
                </a:ext>
              </a:extLst>
            </p:cNvPr>
            <p:cNvSpPr/>
            <p:nvPr/>
          </p:nvSpPr>
          <p:spPr>
            <a:xfrm>
              <a:off x="4004205" y="11056256"/>
              <a:ext cx="1279281" cy="475061"/>
            </a:xfrm>
            <a:custGeom>
              <a:avLst/>
              <a:gdLst>
                <a:gd name="connsiteX0" fmla="*/ 215183 w 1279281"/>
                <a:gd name="connsiteY0" fmla="*/ 215 h 475061"/>
                <a:gd name="connsiteX1" fmla="*/ 920407 w 1279281"/>
                <a:gd name="connsiteY1" fmla="*/ 36073 h 475061"/>
                <a:gd name="connsiteX2" fmla="*/ 615607 w 1279281"/>
                <a:gd name="connsiteY2" fmla="*/ 59979 h 475061"/>
                <a:gd name="connsiteX3" fmla="*/ 1099701 w 1279281"/>
                <a:gd name="connsiteY3" fmla="*/ 173532 h 475061"/>
                <a:gd name="connsiteX4" fmla="*/ 687324 w 1279281"/>
                <a:gd name="connsiteY4" fmla="*/ 263179 h 475061"/>
                <a:gd name="connsiteX5" fmla="*/ 1267042 w 1279281"/>
                <a:gd name="connsiteY5" fmla="*/ 436497 h 475061"/>
                <a:gd name="connsiteX6" fmla="*/ 29913 w 1279281"/>
                <a:gd name="connsiteY6" fmla="*/ 472356 h 475061"/>
                <a:gd name="connsiteX7" fmla="*/ 370571 w 1279281"/>
                <a:gd name="connsiteY7" fmla="*/ 388685 h 475061"/>
                <a:gd name="connsiteX8" fmla="*/ 227136 w 1279281"/>
                <a:gd name="connsiteY8" fmla="*/ 233297 h 475061"/>
                <a:gd name="connsiteX9" fmla="*/ 424360 w 1279281"/>
                <a:gd name="connsiteY9" fmla="*/ 179509 h 475061"/>
                <a:gd name="connsiteX10" fmla="*/ 137489 w 1279281"/>
                <a:gd name="connsiteY10" fmla="*/ 137673 h 475061"/>
                <a:gd name="connsiteX11" fmla="*/ 478148 w 1279281"/>
                <a:gd name="connsiteY11" fmla="*/ 119744 h 475061"/>
                <a:gd name="connsiteX12" fmla="*/ 155419 w 1279281"/>
                <a:gd name="connsiteY12" fmla="*/ 54003 h 475061"/>
                <a:gd name="connsiteX13" fmla="*/ 561819 w 1279281"/>
                <a:gd name="connsiteY13" fmla="*/ 54003 h 475061"/>
                <a:gd name="connsiteX14" fmla="*/ 215183 w 1279281"/>
                <a:gd name="connsiteY14" fmla="*/ 215 h 475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79281" h="475061">
                  <a:moveTo>
                    <a:pt x="215183" y="215"/>
                  </a:moveTo>
                  <a:cubicBezTo>
                    <a:pt x="274948" y="-2773"/>
                    <a:pt x="853670" y="26112"/>
                    <a:pt x="920407" y="36073"/>
                  </a:cubicBezTo>
                  <a:cubicBezTo>
                    <a:pt x="987144" y="46034"/>
                    <a:pt x="585725" y="37069"/>
                    <a:pt x="615607" y="59979"/>
                  </a:cubicBezTo>
                  <a:cubicBezTo>
                    <a:pt x="645489" y="82889"/>
                    <a:pt x="1087748" y="139665"/>
                    <a:pt x="1099701" y="173532"/>
                  </a:cubicBezTo>
                  <a:cubicBezTo>
                    <a:pt x="1111654" y="207399"/>
                    <a:pt x="659434" y="219352"/>
                    <a:pt x="687324" y="263179"/>
                  </a:cubicBezTo>
                  <a:cubicBezTo>
                    <a:pt x="715214" y="307006"/>
                    <a:pt x="1376610" y="401634"/>
                    <a:pt x="1267042" y="436497"/>
                  </a:cubicBezTo>
                  <a:cubicBezTo>
                    <a:pt x="1157474" y="471360"/>
                    <a:pt x="179325" y="480325"/>
                    <a:pt x="29913" y="472356"/>
                  </a:cubicBezTo>
                  <a:cubicBezTo>
                    <a:pt x="-119499" y="464387"/>
                    <a:pt x="337701" y="428528"/>
                    <a:pt x="370571" y="388685"/>
                  </a:cubicBezTo>
                  <a:cubicBezTo>
                    <a:pt x="403442" y="348842"/>
                    <a:pt x="218171" y="268160"/>
                    <a:pt x="227136" y="233297"/>
                  </a:cubicBezTo>
                  <a:cubicBezTo>
                    <a:pt x="236101" y="198434"/>
                    <a:pt x="439301" y="195446"/>
                    <a:pt x="424360" y="179509"/>
                  </a:cubicBezTo>
                  <a:cubicBezTo>
                    <a:pt x="409419" y="163572"/>
                    <a:pt x="128524" y="147634"/>
                    <a:pt x="137489" y="137673"/>
                  </a:cubicBezTo>
                  <a:cubicBezTo>
                    <a:pt x="146454" y="127712"/>
                    <a:pt x="475160" y="133689"/>
                    <a:pt x="478148" y="119744"/>
                  </a:cubicBezTo>
                  <a:cubicBezTo>
                    <a:pt x="481136" y="105799"/>
                    <a:pt x="141474" y="64960"/>
                    <a:pt x="155419" y="54003"/>
                  </a:cubicBezTo>
                  <a:cubicBezTo>
                    <a:pt x="169364" y="43046"/>
                    <a:pt x="547874" y="58984"/>
                    <a:pt x="561819" y="54003"/>
                  </a:cubicBezTo>
                  <a:cubicBezTo>
                    <a:pt x="575764" y="49023"/>
                    <a:pt x="155418" y="3203"/>
                    <a:pt x="215183" y="215"/>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0E482DE9-B817-BFA1-5AA7-B3E73C879D1C}"/>
                </a:ext>
              </a:extLst>
            </p:cNvPr>
            <p:cNvSpPr/>
            <p:nvPr/>
          </p:nvSpPr>
          <p:spPr>
            <a:xfrm>
              <a:off x="5300618" y="11095182"/>
              <a:ext cx="879774" cy="177657"/>
            </a:xfrm>
            <a:custGeom>
              <a:avLst/>
              <a:gdLst>
                <a:gd name="connsiteX0" fmla="*/ 72229 w 879774"/>
                <a:gd name="connsiteY0" fmla="*/ 9100 h 177657"/>
                <a:gd name="connsiteX1" fmla="*/ 747570 w 879774"/>
                <a:gd name="connsiteY1" fmla="*/ 9100 h 177657"/>
                <a:gd name="connsiteX2" fmla="*/ 478629 w 879774"/>
                <a:gd name="connsiteY2" fmla="*/ 62889 h 177657"/>
                <a:gd name="connsiteX3" fmla="*/ 873076 w 879774"/>
                <a:gd name="connsiteY3" fmla="*/ 146559 h 177657"/>
                <a:gd name="connsiteX4" fmla="*/ 84182 w 879774"/>
                <a:gd name="connsiteY4" fmla="*/ 176442 h 177657"/>
                <a:gd name="connsiteX5" fmla="*/ 203711 w 879774"/>
                <a:gd name="connsiteY5" fmla="*/ 164489 h 177657"/>
                <a:gd name="connsiteX6" fmla="*/ 511 w 879774"/>
                <a:gd name="connsiteY6" fmla="*/ 98747 h 177657"/>
                <a:gd name="connsiteX7" fmla="*/ 275429 w 879774"/>
                <a:gd name="connsiteY7" fmla="*/ 98747 h 177657"/>
                <a:gd name="connsiteX8" fmla="*/ 72229 w 879774"/>
                <a:gd name="connsiteY8" fmla="*/ 9100 h 17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9774" h="177657">
                  <a:moveTo>
                    <a:pt x="72229" y="9100"/>
                  </a:moveTo>
                  <a:cubicBezTo>
                    <a:pt x="150919" y="-5841"/>
                    <a:pt x="679837" y="135"/>
                    <a:pt x="747570" y="9100"/>
                  </a:cubicBezTo>
                  <a:cubicBezTo>
                    <a:pt x="815303" y="18065"/>
                    <a:pt x="457711" y="39979"/>
                    <a:pt x="478629" y="62889"/>
                  </a:cubicBezTo>
                  <a:cubicBezTo>
                    <a:pt x="499547" y="85799"/>
                    <a:pt x="938817" y="127634"/>
                    <a:pt x="873076" y="146559"/>
                  </a:cubicBezTo>
                  <a:cubicBezTo>
                    <a:pt x="807335" y="165484"/>
                    <a:pt x="195743" y="173454"/>
                    <a:pt x="84182" y="176442"/>
                  </a:cubicBezTo>
                  <a:cubicBezTo>
                    <a:pt x="-27379" y="179430"/>
                    <a:pt x="217656" y="177438"/>
                    <a:pt x="203711" y="164489"/>
                  </a:cubicBezTo>
                  <a:cubicBezTo>
                    <a:pt x="189766" y="151540"/>
                    <a:pt x="-11442" y="109704"/>
                    <a:pt x="511" y="98747"/>
                  </a:cubicBezTo>
                  <a:cubicBezTo>
                    <a:pt x="12464" y="87790"/>
                    <a:pt x="261484" y="109704"/>
                    <a:pt x="275429" y="98747"/>
                  </a:cubicBezTo>
                  <a:cubicBezTo>
                    <a:pt x="289374" y="87790"/>
                    <a:pt x="-6461" y="24041"/>
                    <a:pt x="72229" y="9100"/>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BEB7A5B4-530A-F48B-4F5E-7FCF8D22F9E6}"/>
                </a:ext>
              </a:extLst>
            </p:cNvPr>
            <p:cNvSpPr/>
            <p:nvPr/>
          </p:nvSpPr>
          <p:spPr>
            <a:xfrm>
              <a:off x="5318979" y="11164036"/>
              <a:ext cx="1196933" cy="394458"/>
            </a:xfrm>
            <a:custGeom>
              <a:avLst/>
              <a:gdLst>
                <a:gd name="connsiteX0" fmla="*/ 131562 w 1196933"/>
                <a:gd name="connsiteY0" fmla="*/ 11 h 394458"/>
                <a:gd name="connsiteX1" fmla="*/ 854715 w 1196933"/>
                <a:gd name="connsiteY1" fmla="*/ 77705 h 394458"/>
                <a:gd name="connsiteX2" fmla="*/ 567845 w 1196933"/>
                <a:gd name="connsiteY2" fmla="*/ 125517 h 394458"/>
                <a:gd name="connsiteX3" fmla="*/ 1051939 w 1196933"/>
                <a:gd name="connsiteY3" fmla="*/ 280905 h 394458"/>
                <a:gd name="connsiteX4" fmla="*/ 579797 w 1196933"/>
                <a:gd name="connsiteY4" fmla="*/ 310788 h 394458"/>
                <a:gd name="connsiteX5" fmla="*/ 1189397 w 1196933"/>
                <a:gd name="connsiteY5" fmla="*/ 334693 h 394458"/>
                <a:gd name="connsiteX6" fmla="*/ 65821 w 1196933"/>
                <a:gd name="connsiteY6" fmla="*/ 394458 h 394458"/>
                <a:gd name="connsiteX7" fmla="*/ 233162 w 1196933"/>
                <a:gd name="connsiteY7" fmla="*/ 334693 h 394458"/>
                <a:gd name="connsiteX8" fmla="*/ 80 w 1196933"/>
                <a:gd name="connsiteY8" fmla="*/ 161376 h 394458"/>
                <a:gd name="connsiteX9" fmla="*/ 263045 w 1196933"/>
                <a:gd name="connsiteY9" fmla="*/ 143446 h 394458"/>
                <a:gd name="connsiteX10" fmla="*/ 125586 w 1196933"/>
                <a:gd name="connsiteY10" fmla="*/ 71729 h 394458"/>
                <a:gd name="connsiteX11" fmla="*/ 322809 w 1196933"/>
                <a:gd name="connsiteY11" fmla="*/ 71729 h 394458"/>
                <a:gd name="connsiteX12" fmla="*/ 131562 w 1196933"/>
                <a:gd name="connsiteY12" fmla="*/ 11 h 39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6933" h="394458">
                  <a:moveTo>
                    <a:pt x="131562" y="11"/>
                  </a:moveTo>
                  <a:cubicBezTo>
                    <a:pt x="220213" y="1007"/>
                    <a:pt x="782001" y="56787"/>
                    <a:pt x="854715" y="77705"/>
                  </a:cubicBezTo>
                  <a:cubicBezTo>
                    <a:pt x="927429" y="98623"/>
                    <a:pt x="534974" y="91650"/>
                    <a:pt x="567845" y="125517"/>
                  </a:cubicBezTo>
                  <a:cubicBezTo>
                    <a:pt x="600716" y="159384"/>
                    <a:pt x="1049947" y="250027"/>
                    <a:pt x="1051939" y="280905"/>
                  </a:cubicBezTo>
                  <a:cubicBezTo>
                    <a:pt x="1053931" y="311783"/>
                    <a:pt x="556887" y="301823"/>
                    <a:pt x="579797" y="310788"/>
                  </a:cubicBezTo>
                  <a:cubicBezTo>
                    <a:pt x="602707" y="319753"/>
                    <a:pt x="1275060" y="320748"/>
                    <a:pt x="1189397" y="334693"/>
                  </a:cubicBezTo>
                  <a:cubicBezTo>
                    <a:pt x="1103734" y="348638"/>
                    <a:pt x="225193" y="394458"/>
                    <a:pt x="65821" y="394458"/>
                  </a:cubicBezTo>
                  <a:cubicBezTo>
                    <a:pt x="-93551" y="394458"/>
                    <a:pt x="244119" y="373540"/>
                    <a:pt x="233162" y="334693"/>
                  </a:cubicBezTo>
                  <a:cubicBezTo>
                    <a:pt x="222205" y="295846"/>
                    <a:pt x="-4901" y="193251"/>
                    <a:pt x="80" y="161376"/>
                  </a:cubicBezTo>
                  <a:cubicBezTo>
                    <a:pt x="5060" y="129502"/>
                    <a:pt x="242127" y="158387"/>
                    <a:pt x="263045" y="143446"/>
                  </a:cubicBezTo>
                  <a:cubicBezTo>
                    <a:pt x="283963" y="128505"/>
                    <a:pt x="115625" y="83682"/>
                    <a:pt x="125586" y="71729"/>
                  </a:cubicBezTo>
                  <a:cubicBezTo>
                    <a:pt x="135547" y="59776"/>
                    <a:pt x="314841" y="81690"/>
                    <a:pt x="322809" y="71729"/>
                  </a:cubicBezTo>
                  <a:cubicBezTo>
                    <a:pt x="330778" y="61768"/>
                    <a:pt x="42911" y="-985"/>
                    <a:pt x="131562" y="11"/>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E57EF826-2268-277F-453A-2FA73CB2E003}"/>
                </a:ext>
              </a:extLst>
            </p:cNvPr>
            <p:cNvSpPr/>
            <p:nvPr/>
          </p:nvSpPr>
          <p:spPr>
            <a:xfrm>
              <a:off x="5085976" y="5988424"/>
              <a:ext cx="60628" cy="149411"/>
            </a:xfrm>
            <a:custGeom>
              <a:avLst/>
              <a:gdLst>
                <a:gd name="connsiteX0" fmla="*/ 0 w 60628"/>
                <a:gd name="connsiteY0" fmla="*/ 0 h 149411"/>
                <a:gd name="connsiteX1" fmla="*/ 59765 w 60628"/>
                <a:gd name="connsiteY1" fmla="*/ 83670 h 149411"/>
                <a:gd name="connsiteX2" fmla="*/ 29883 w 60628"/>
                <a:gd name="connsiteY2" fmla="*/ 149411 h 149411"/>
              </a:gdLst>
              <a:ahLst/>
              <a:cxnLst>
                <a:cxn ang="0">
                  <a:pos x="connsiteX0" y="connsiteY0"/>
                </a:cxn>
                <a:cxn ang="0">
                  <a:pos x="connsiteX1" y="connsiteY1"/>
                </a:cxn>
                <a:cxn ang="0">
                  <a:pos x="connsiteX2" y="connsiteY2"/>
                </a:cxn>
              </a:cxnLst>
              <a:rect l="l" t="t" r="r" b="b"/>
              <a:pathLst>
                <a:path w="60628" h="149411">
                  <a:moveTo>
                    <a:pt x="0" y="0"/>
                  </a:moveTo>
                  <a:cubicBezTo>
                    <a:pt x="27392" y="29384"/>
                    <a:pt x="54784" y="58768"/>
                    <a:pt x="59765" y="83670"/>
                  </a:cubicBezTo>
                  <a:cubicBezTo>
                    <a:pt x="64746" y="108572"/>
                    <a:pt x="47314" y="128991"/>
                    <a:pt x="29883" y="14941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F48F667C-BD17-6C8B-FFE5-A47260C6780F}"/>
                </a:ext>
              </a:extLst>
            </p:cNvPr>
            <p:cNvSpPr/>
            <p:nvPr/>
          </p:nvSpPr>
          <p:spPr>
            <a:xfrm>
              <a:off x="5157694" y="5878400"/>
              <a:ext cx="191247" cy="68188"/>
            </a:xfrm>
            <a:custGeom>
              <a:avLst/>
              <a:gdLst>
                <a:gd name="connsiteX0" fmla="*/ 0 w 191247"/>
                <a:gd name="connsiteY0" fmla="*/ 68188 h 68188"/>
                <a:gd name="connsiteX1" fmla="*/ 131482 w 191247"/>
                <a:gd name="connsiteY1" fmla="*/ 2447 h 68188"/>
                <a:gd name="connsiteX2" fmla="*/ 191247 w 191247"/>
                <a:gd name="connsiteY2" fmla="*/ 20376 h 68188"/>
              </a:gdLst>
              <a:ahLst/>
              <a:cxnLst>
                <a:cxn ang="0">
                  <a:pos x="connsiteX0" y="connsiteY0"/>
                </a:cxn>
                <a:cxn ang="0">
                  <a:pos x="connsiteX1" y="connsiteY1"/>
                </a:cxn>
                <a:cxn ang="0">
                  <a:pos x="connsiteX2" y="connsiteY2"/>
                </a:cxn>
              </a:cxnLst>
              <a:rect l="l" t="t" r="r" b="b"/>
              <a:pathLst>
                <a:path w="191247" h="68188">
                  <a:moveTo>
                    <a:pt x="0" y="68188"/>
                  </a:moveTo>
                  <a:cubicBezTo>
                    <a:pt x="49804" y="39302"/>
                    <a:pt x="99608" y="10416"/>
                    <a:pt x="131482" y="2447"/>
                  </a:cubicBezTo>
                  <a:cubicBezTo>
                    <a:pt x="163356" y="-5522"/>
                    <a:pt x="177301" y="7427"/>
                    <a:pt x="191247" y="20376"/>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FDBEDA74-845B-9F51-DB07-DFC426473FD0}"/>
                </a:ext>
              </a:extLst>
            </p:cNvPr>
            <p:cNvSpPr/>
            <p:nvPr/>
          </p:nvSpPr>
          <p:spPr>
            <a:xfrm>
              <a:off x="4697506" y="5958541"/>
              <a:ext cx="245035" cy="30557"/>
            </a:xfrm>
            <a:custGeom>
              <a:avLst/>
              <a:gdLst>
                <a:gd name="connsiteX0" fmla="*/ 0 w 245035"/>
                <a:gd name="connsiteY0" fmla="*/ 0 h 30557"/>
                <a:gd name="connsiteX1" fmla="*/ 101600 w 245035"/>
                <a:gd name="connsiteY1" fmla="*/ 29883 h 30557"/>
                <a:gd name="connsiteX2" fmla="*/ 245035 w 245035"/>
                <a:gd name="connsiteY2" fmla="*/ 17930 h 30557"/>
              </a:gdLst>
              <a:ahLst/>
              <a:cxnLst>
                <a:cxn ang="0">
                  <a:pos x="connsiteX0" y="connsiteY0"/>
                </a:cxn>
                <a:cxn ang="0">
                  <a:pos x="connsiteX1" y="connsiteY1"/>
                </a:cxn>
                <a:cxn ang="0">
                  <a:pos x="connsiteX2" y="connsiteY2"/>
                </a:cxn>
              </a:cxnLst>
              <a:rect l="l" t="t" r="r" b="b"/>
              <a:pathLst>
                <a:path w="245035" h="30557">
                  <a:moveTo>
                    <a:pt x="0" y="0"/>
                  </a:moveTo>
                  <a:cubicBezTo>
                    <a:pt x="30380" y="13447"/>
                    <a:pt x="60761" y="26895"/>
                    <a:pt x="101600" y="29883"/>
                  </a:cubicBezTo>
                  <a:cubicBezTo>
                    <a:pt x="142439" y="32871"/>
                    <a:pt x="193737" y="25400"/>
                    <a:pt x="245035" y="1793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BF255A5B-3F0D-F15E-11C2-A337D3A6FF55}"/>
                </a:ext>
              </a:extLst>
            </p:cNvPr>
            <p:cNvSpPr/>
            <p:nvPr/>
          </p:nvSpPr>
          <p:spPr>
            <a:xfrm>
              <a:off x="4996329" y="6054165"/>
              <a:ext cx="35904" cy="179294"/>
            </a:xfrm>
            <a:custGeom>
              <a:avLst/>
              <a:gdLst>
                <a:gd name="connsiteX0" fmla="*/ 0 w 35904"/>
                <a:gd name="connsiteY0" fmla="*/ 0 h 179294"/>
                <a:gd name="connsiteX1" fmla="*/ 35859 w 35904"/>
                <a:gd name="connsiteY1" fmla="*/ 101600 h 179294"/>
                <a:gd name="connsiteX2" fmla="*/ 5977 w 35904"/>
                <a:gd name="connsiteY2" fmla="*/ 179294 h 179294"/>
              </a:gdLst>
              <a:ahLst/>
              <a:cxnLst>
                <a:cxn ang="0">
                  <a:pos x="connsiteX0" y="connsiteY0"/>
                </a:cxn>
                <a:cxn ang="0">
                  <a:pos x="connsiteX1" y="connsiteY1"/>
                </a:cxn>
                <a:cxn ang="0">
                  <a:pos x="connsiteX2" y="connsiteY2"/>
                </a:cxn>
              </a:cxnLst>
              <a:rect l="l" t="t" r="r" b="b"/>
              <a:pathLst>
                <a:path w="35904" h="179294">
                  <a:moveTo>
                    <a:pt x="0" y="0"/>
                  </a:moveTo>
                  <a:cubicBezTo>
                    <a:pt x="17431" y="35859"/>
                    <a:pt x="34863" y="71718"/>
                    <a:pt x="35859" y="101600"/>
                  </a:cubicBezTo>
                  <a:cubicBezTo>
                    <a:pt x="36855" y="131482"/>
                    <a:pt x="21416" y="155388"/>
                    <a:pt x="5977" y="17929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A60D839B-FC7A-9963-ABC5-CA09E889EEA5}"/>
                </a:ext>
              </a:extLst>
            </p:cNvPr>
            <p:cNvSpPr/>
            <p:nvPr/>
          </p:nvSpPr>
          <p:spPr>
            <a:xfrm>
              <a:off x="3101345" y="5776610"/>
              <a:ext cx="1326569" cy="330948"/>
            </a:xfrm>
            <a:custGeom>
              <a:avLst/>
              <a:gdLst>
                <a:gd name="connsiteX0" fmla="*/ 125949 w 1326569"/>
                <a:gd name="connsiteY0" fmla="*/ 2637 h 330948"/>
                <a:gd name="connsiteX1" fmla="*/ 801290 w 1326569"/>
                <a:gd name="connsiteY1" fmla="*/ 86308 h 330948"/>
                <a:gd name="connsiteX2" fmla="*/ 669808 w 1326569"/>
                <a:gd name="connsiteY2" fmla="*/ 86308 h 330948"/>
                <a:gd name="connsiteX3" fmla="*/ 1124020 w 1326569"/>
                <a:gd name="connsiteY3" fmla="*/ 80331 h 330948"/>
                <a:gd name="connsiteX4" fmla="*/ 1112067 w 1326569"/>
                <a:gd name="connsiteY4" fmla="*/ 20566 h 330948"/>
                <a:gd name="connsiteX5" fmla="*/ 1315267 w 1326569"/>
                <a:gd name="connsiteY5" fmla="*/ 313414 h 330948"/>
                <a:gd name="connsiteX6" fmla="*/ 1195737 w 1326569"/>
                <a:gd name="connsiteY6" fmla="*/ 295484 h 330948"/>
                <a:gd name="connsiteX7" fmla="*/ 341102 w 1326569"/>
                <a:gd name="connsiteY7" fmla="*/ 277555 h 330948"/>
                <a:gd name="connsiteX8" fmla="*/ 520396 w 1326569"/>
                <a:gd name="connsiteY8" fmla="*/ 271578 h 330948"/>
                <a:gd name="connsiteX9" fmla="*/ 443 w 1326569"/>
                <a:gd name="connsiteY9" fmla="*/ 134119 h 330948"/>
                <a:gd name="connsiteX10" fmla="*/ 424773 w 1326569"/>
                <a:gd name="connsiteY10" fmla="*/ 199861 h 330948"/>
                <a:gd name="connsiteX11" fmla="*/ 125949 w 1326569"/>
                <a:gd name="connsiteY11" fmla="*/ 2637 h 330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26569" h="330948">
                  <a:moveTo>
                    <a:pt x="125949" y="2637"/>
                  </a:moveTo>
                  <a:cubicBezTo>
                    <a:pt x="188702" y="-16288"/>
                    <a:pt x="710647" y="72363"/>
                    <a:pt x="801290" y="86308"/>
                  </a:cubicBezTo>
                  <a:cubicBezTo>
                    <a:pt x="891933" y="100253"/>
                    <a:pt x="669808" y="86308"/>
                    <a:pt x="669808" y="86308"/>
                  </a:cubicBezTo>
                  <a:lnTo>
                    <a:pt x="1124020" y="80331"/>
                  </a:lnTo>
                  <a:cubicBezTo>
                    <a:pt x="1197730" y="69374"/>
                    <a:pt x="1080193" y="-18281"/>
                    <a:pt x="1112067" y="20566"/>
                  </a:cubicBezTo>
                  <a:cubicBezTo>
                    <a:pt x="1143941" y="59413"/>
                    <a:pt x="1301322" y="267594"/>
                    <a:pt x="1315267" y="313414"/>
                  </a:cubicBezTo>
                  <a:cubicBezTo>
                    <a:pt x="1329212" y="359234"/>
                    <a:pt x="1358098" y="301460"/>
                    <a:pt x="1195737" y="295484"/>
                  </a:cubicBezTo>
                  <a:cubicBezTo>
                    <a:pt x="1033376" y="289508"/>
                    <a:pt x="453659" y="281539"/>
                    <a:pt x="341102" y="277555"/>
                  </a:cubicBezTo>
                  <a:cubicBezTo>
                    <a:pt x="228545" y="273571"/>
                    <a:pt x="577172" y="295484"/>
                    <a:pt x="520396" y="271578"/>
                  </a:cubicBezTo>
                  <a:cubicBezTo>
                    <a:pt x="463620" y="247672"/>
                    <a:pt x="16380" y="146072"/>
                    <a:pt x="443" y="134119"/>
                  </a:cubicBezTo>
                  <a:cubicBezTo>
                    <a:pt x="-15494" y="122166"/>
                    <a:pt x="402859" y="219782"/>
                    <a:pt x="424773" y="199861"/>
                  </a:cubicBezTo>
                  <a:cubicBezTo>
                    <a:pt x="446687" y="179940"/>
                    <a:pt x="63196" y="21562"/>
                    <a:pt x="125949" y="2637"/>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C2965584-6CC6-8A4A-F4E5-AEC33A4F987B}"/>
                </a:ext>
              </a:extLst>
            </p:cNvPr>
            <p:cNvSpPr/>
            <p:nvPr/>
          </p:nvSpPr>
          <p:spPr>
            <a:xfrm>
              <a:off x="5265271" y="5566271"/>
              <a:ext cx="233082" cy="111376"/>
            </a:xfrm>
            <a:custGeom>
              <a:avLst/>
              <a:gdLst>
                <a:gd name="connsiteX0" fmla="*/ 0 w 233082"/>
                <a:gd name="connsiteY0" fmla="*/ 111376 h 111376"/>
                <a:gd name="connsiteX1" fmla="*/ 107576 w 233082"/>
                <a:gd name="connsiteY1" fmla="*/ 9776 h 111376"/>
                <a:gd name="connsiteX2" fmla="*/ 233082 w 233082"/>
                <a:gd name="connsiteY2" fmla="*/ 9776 h 111376"/>
              </a:gdLst>
              <a:ahLst/>
              <a:cxnLst>
                <a:cxn ang="0">
                  <a:pos x="connsiteX0" y="connsiteY0"/>
                </a:cxn>
                <a:cxn ang="0">
                  <a:pos x="connsiteX1" y="connsiteY1"/>
                </a:cxn>
                <a:cxn ang="0">
                  <a:pos x="connsiteX2" y="connsiteY2"/>
                </a:cxn>
              </a:cxnLst>
              <a:rect l="l" t="t" r="r" b="b"/>
              <a:pathLst>
                <a:path w="233082" h="111376">
                  <a:moveTo>
                    <a:pt x="0" y="111376"/>
                  </a:moveTo>
                  <a:cubicBezTo>
                    <a:pt x="34364" y="69042"/>
                    <a:pt x="68729" y="26709"/>
                    <a:pt x="107576" y="9776"/>
                  </a:cubicBezTo>
                  <a:cubicBezTo>
                    <a:pt x="146423" y="-7157"/>
                    <a:pt x="189752" y="1309"/>
                    <a:pt x="233082" y="9776"/>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87804F34-8897-F44A-3B48-A91BED7D5E49}"/>
                </a:ext>
              </a:extLst>
            </p:cNvPr>
            <p:cNvSpPr/>
            <p:nvPr/>
          </p:nvSpPr>
          <p:spPr>
            <a:xfrm>
              <a:off x="4219388" y="5723451"/>
              <a:ext cx="615577" cy="62285"/>
            </a:xfrm>
            <a:custGeom>
              <a:avLst/>
              <a:gdLst>
                <a:gd name="connsiteX0" fmla="*/ 0 w 615577"/>
                <a:gd name="connsiteY0" fmla="*/ 19937 h 62285"/>
                <a:gd name="connsiteX1" fmla="*/ 233083 w 615577"/>
                <a:gd name="connsiteY1" fmla="*/ 2008 h 62285"/>
                <a:gd name="connsiteX2" fmla="*/ 412377 w 615577"/>
                <a:gd name="connsiteY2" fmla="*/ 61773 h 62285"/>
                <a:gd name="connsiteX3" fmla="*/ 615577 w 615577"/>
                <a:gd name="connsiteY3" fmla="*/ 25914 h 62285"/>
              </a:gdLst>
              <a:ahLst/>
              <a:cxnLst>
                <a:cxn ang="0">
                  <a:pos x="connsiteX0" y="connsiteY0"/>
                </a:cxn>
                <a:cxn ang="0">
                  <a:pos x="connsiteX1" y="connsiteY1"/>
                </a:cxn>
                <a:cxn ang="0">
                  <a:pos x="connsiteX2" y="connsiteY2"/>
                </a:cxn>
                <a:cxn ang="0">
                  <a:pos x="connsiteX3" y="connsiteY3"/>
                </a:cxn>
              </a:cxnLst>
              <a:rect l="l" t="t" r="r" b="b"/>
              <a:pathLst>
                <a:path w="615577" h="62285">
                  <a:moveTo>
                    <a:pt x="0" y="19937"/>
                  </a:moveTo>
                  <a:cubicBezTo>
                    <a:pt x="82177" y="7486"/>
                    <a:pt x="164354" y="-4965"/>
                    <a:pt x="233083" y="2008"/>
                  </a:cubicBezTo>
                  <a:cubicBezTo>
                    <a:pt x="301812" y="8981"/>
                    <a:pt x="348628" y="57789"/>
                    <a:pt x="412377" y="61773"/>
                  </a:cubicBezTo>
                  <a:cubicBezTo>
                    <a:pt x="476126" y="65757"/>
                    <a:pt x="545851" y="45835"/>
                    <a:pt x="615577" y="25914"/>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C0CB255B-2B37-99CE-D507-E0ED3C99DF45}"/>
                </a:ext>
              </a:extLst>
            </p:cNvPr>
            <p:cNvSpPr/>
            <p:nvPr/>
          </p:nvSpPr>
          <p:spPr>
            <a:xfrm>
              <a:off x="4398037" y="5563421"/>
              <a:ext cx="1171522" cy="999235"/>
            </a:xfrm>
            <a:custGeom>
              <a:avLst/>
              <a:gdLst>
                <a:gd name="connsiteX0" fmla="*/ 24551 w 1171522"/>
                <a:gd name="connsiteY0" fmla="*/ 245708 h 999235"/>
                <a:gd name="connsiteX1" fmla="*/ 753681 w 1171522"/>
                <a:gd name="connsiteY1" fmla="*/ 78367 h 999235"/>
                <a:gd name="connsiteX2" fmla="*/ 658057 w 1171522"/>
                <a:gd name="connsiteY2" fmla="*/ 173991 h 999235"/>
                <a:gd name="connsiteX3" fmla="*/ 909069 w 1171522"/>
                <a:gd name="connsiteY3" fmla="*/ 673 h 999235"/>
                <a:gd name="connsiteX4" fmla="*/ 921022 w 1171522"/>
                <a:gd name="connsiteY4" fmla="*/ 120203 h 999235"/>
                <a:gd name="connsiteX5" fmla="*/ 1100316 w 1171522"/>
                <a:gd name="connsiteY5" fmla="*/ 275591 h 999235"/>
                <a:gd name="connsiteX6" fmla="*/ 1022622 w 1171522"/>
                <a:gd name="connsiteY6" fmla="*/ 508673 h 999235"/>
                <a:gd name="connsiteX7" fmla="*/ 1160081 w 1171522"/>
                <a:gd name="connsiteY7" fmla="*/ 622226 h 999235"/>
                <a:gd name="connsiteX8" fmla="*/ 670010 w 1171522"/>
                <a:gd name="connsiteY8" fmla="*/ 944955 h 999235"/>
                <a:gd name="connsiteX9" fmla="*/ 801492 w 1171522"/>
                <a:gd name="connsiteY9" fmla="*/ 980814 h 999235"/>
                <a:gd name="connsiteX10" fmla="*/ 185916 w 1171522"/>
                <a:gd name="connsiteY10" fmla="*/ 753708 h 999235"/>
                <a:gd name="connsiteX11" fmla="*/ 598292 w 1171522"/>
                <a:gd name="connsiteY11" fmla="*/ 837379 h 999235"/>
                <a:gd name="connsiteX12" fmla="*/ 287516 w 1171522"/>
                <a:gd name="connsiteY12" fmla="*/ 640155 h 999235"/>
                <a:gd name="connsiteX13" fmla="*/ 478763 w 1171522"/>
                <a:gd name="connsiteY13" fmla="*/ 538555 h 999235"/>
                <a:gd name="connsiteX14" fmla="*/ 191892 w 1171522"/>
                <a:gd name="connsiteY14" fmla="*/ 371214 h 999235"/>
                <a:gd name="connsiteX15" fmla="*/ 472787 w 1171522"/>
                <a:gd name="connsiteY15" fmla="*/ 287544 h 999235"/>
                <a:gd name="connsiteX16" fmla="*/ 197869 w 1171522"/>
                <a:gd name="connsiteY16" fmla="*/ 281567 h 999235"/>
                <a:gd name="connsiteX17" fmla="*/ 24551 w 1171522"/>
                <a:gd name="connsiteY17" fmla="*/ 245708 h 99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1522" h="999235">
                  <a:moveTo>
                    <a:pt x="24551" y="245708"/>
                  </a:moveTo>
                  <a:cubicBezTo>
                    <a:pt x="117186" y="211841"/>
                    <a:pt x="648097" y="90320"/>
                    <a:pt x="753681" y="78367"/>
                  </a:cubicBezTo>
                  <a:cubicBezTo>
                    <a:pt x="859265" y="66414"/>
                    <a:pt x="632159" y="186940"/>
                    <a:pt x="658057" y="173991"/>
                  </a:cubicBezTo>
                  <a:cubicBezTo>
                    <a:pt x="683955" y="161042"/>
                    <a:pt x="865242" y="9638"/>
                    <a:pt x="909069" y="673"/>
                  </a:cubicBezTo>
                  <a:cubicBezTo>
                    <a:pt x="952897" y="-8292"/>
                    <a:pt x="889147" y="74383"/>
                    <a:pt x="921022" y="120203"/>
                  </a:cubicBezTo>
                  <a:cubicBezTo>
                    <a:pt x="952897" y="166023"/>
                    <a:pt x="1083383" y="210846"/>
                    <a:pt x="1100316" y="275591"/>
                  </a:cubicBezTo>
                  <a:cubicBezTo>
                    <a:pt x="1117249" y="340336"/>
                    <a:pt x="1012661" y="450901"/>
                    <a:pt x="1022622" y="508673"/>
                  </a:cubicBezTo>
                  <a:cubicBezTo>
                    <a:pt x="1032583" y="566445"/>
                    <a:pt x="1218850" y="549512"/>
                    <a:pt x="1160081" y="622226"/>
                  </a:cubicBezTo>
                  <a:cubicBezTo>
                    <a:pt x="1101312" y="694940"/>
                    <a:pt x="729775" y="885190"/>
                    <a:pt x="670010" y="944955"/>
                  </a:cubicBezTo>
                  <a:cubicBezTo>
                    <a:pt x="610245" y="1004720"/>
                    <a:pt x="882174" y="1012688"/>
                    <a:pt x="801492" y="980814"/>
                  </a:cubicBezTo>
                  <a:cubicBezTo>
                    <a:pt x="720810" y="948940"/>
                    <a:pt x="219783" y="777614"/>
                    <a:pt x="185916" y="753708"/>
                  </a:cubicBezTo>
                  <a:cubicBezTo>
                    <a:pt x="152049" y="729802"/>
                    <a:pt x="581359" y="856305"/>
                    <a:pt x="598292" y="837379"/>
                  </a:cubicBezTo>
                  <a:cubicBezTo>
                    <a:pt x="615225" y="818453"/>
                    <a:pt x="307438" y="689959"/>
                    <a:pt x="287516" y="640155"/>
                  </a:cubicBezTo>
                  <a:cubicBezTo>
                    <a:pt x="267595" y="590351"/>
                    <a:pt x="494700" y="583379"/>
                    <a:pt x="478763" y="538555"/>
                  </a:cubicBezTo>
                  <a:cubicBezTo>
                    <a:pt x="462826" y="493732"/>
                    <a:pt x="192888" y="413049"/>
                    <a:pt x="191892" y="371214"/>
                  </a:cubicBezTo>
                  <a:cubicBezTo>
                    <a:pt x="190896" y="329379"/>
                    <a:pt x="471791" y="302485"/>
                    <a:pt x="472787" y="287544"/>
                  </a:cubicBezTo>
                  <a:cubicBezTo>
                    <a:pt x="473783" y="272603"/>
                    <a:pt x="269587" y="286547"/>
                    <a:pt x="197869" y="281567"/>
                  </a:cubicBezTo>
                  <a:cubicBezTo>
                    <a:pt x="126151" y="276587"/>
                    <a:pt x="-68084" y="279575"/>
                    <a:pt x="24551" y="24570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C3EF38BA-6F61-D7AB-CB2C-6BD152C13F16}"/>
                </a:ext>
              </a:extLst>
            </p:cNvPr>
            <p:cNvSpPr/>
            <p:nvPr/>
          </p:nvSpPr>
          <p:spPr>
            <a:xfrm>
              <a:off x="4409068" y="5679451"/>
              <a:ext cx="908225" cy="792066"/>
            </a:xfrm>
            <a:custGeom>
              <a:avLst/>
              <a:gdLst>
                <a:gd name="connsiteX0" fmla="*/ 43403 w 908225"/>
                <a:gd name="connsiteY0" fmla="*/ 4173 h 792066"/>
                <a:gd name="connsiteX1" fmla="*/ 664956 w 908225"/>
                <a:gd name="connsiteY1" fmla="*/ 243231 h 792066"/>
                <a:gd name="connsiteX2" fmla="*/ 658979 w 908225"/>
                <a:gd name="connsiteY2" fmla="*/ 452408 h 792066"/>
                <a:gd name="connsiteX3" fmla="*/ 892061 w 908225"/>
                <a:gd name="connsiteY3" fmla="*/ 787090 h 792066"/>
                <a:gd name="connsiteX4" fmla="*/ 145003 w 908225"/>
                <a:gd name="connsiteY4" fmla="*/ 637678 h 792066"/>
                <a:gd name="connsiteX5" fmla="*/ 174885 w 908225"/>
                <a:gd name="connsiteY5" fmla="*/ 428502 h 792066"/>
                <a:gd name="connsiteX6" fmla="*/ 91214 w 908225"/>
                <a:gd name="connsiteY6" fmla="*/ 195420 h 792066"/>
                <a:gd name="connsiteX7" fmla="*/ 378085 w 908225"/>
                <a:gd name="connsiteY7" fmla="*/ 308973 h 792066"/>
                <a:gd name="connsiteX8" fmla="*/ 85238 w 908225"/>
                <a:gd name="connsiteY8" fmla="*/ 105773 h 792066"/>
                <a:gd name="connsiteX9" fmla="*/ 43403 w 908225"/>
                <a:gd name="connsiteY9" fmla="*/ 4173 h 79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8225" h="792066">
                  <a:moveTo>
                    <a:pt x="43403" y="4173"/>
                  </a:moveTo>
                  <a:cubicBezTo>
                    <a:pt x="140023" y="27083"/>
                    <a:pt x="562360" y="168525"/>
                    <a:pt x="664956" y="243231"/>
                  </a:cubicBezTo>
                  <a:cubicBezTo>
                    <a:pt x="767552" y="317937"/>
                    <a:pt x="621128" y="361765"/>
                    <a:pt x="658979" y="452408"/>
                  </a:cubicBezTo>
                  <a:cubicBezTo>
                    <a:pt x="696830" y="543051"/>
                    <a:pt x="977724" y="756212"/>
                    <a:pt x="892061" y="787090"/>
                  </a:cubicBezTo>
                  <a:cubicBezTo>
                    <a:pt x="806398" y="817968"/>
                    <a:pt x="264532" y="697443"/>
                    <a:pt x="145003" y="637678"/>
                  </a:cubicBezTo>
                  <a:cubicBezTo>
                    <a:pt x="25474" y="577913"/>
                    <a:pt x="183850" y="502212"/>
                    <a:pt x="174885" y="428502"/>
                  </a:cubicBezTo>
                  <a:cubicBezTo>
                    <a:pt x="165920" y="354792"/>
                    <a:pt x="57347" y="215342"/>
                    <a:pt x="91214" y="195420"/>
                  </a:cubicBezTo>
                  <a:cubicBezTo>
                    <a:pt x="125081" y="175499"/>
                    <a:pt x="379081" y="323914"/>
                    <a:pt x="378085" y="308973"/>
                  </a:cubicBezTo>
                  <a:cubicBezTo>
                    <a:pt x="377089" y="294032"/>
                    <a:pt x="136038" y="153585"/>
                    <a:pt x="85238" y="105773"/>
                  </a:cubicBezTo>
                  <a:cubicBezTo>
                    <a:pt x="34438" y="57961"/>
                    <a:pt x="-53217" y="-18737"/>
                    <a:pt x="43403" y="417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4217C93C-8B7F-ED58-83AA-EC0F5E54D68B}"/>
                </a:ext>
              </a:extLst>
            </p:cNvPr>
            <p:cNvSpPr/>
            <p:nvPr/>
          </p:nvSpPr>
          <p:spPr>
            <a:xfrm>
              <a:off x="4362816" y="9354303"/>
              <a:ext cx="441791" cy="1920097"/>
            </a:xfrm>
            <a:custGeom>
              <a:avLst/>
              <a:gdLst>
                <a:gd name="connsiteX0" fmla="*/ 125513 w 441791"/>
                <a:gd name="connsiteY0" fmla="*/ 58638 h 1920097"/>
                <a:gd name="connsiteX1" fmla="*/ 77702 w 441791"/>
                <a:gd name="connsiteY1" fmla="*/ 1056709 h 1920097"/>
                <a:gd name="connsiteX2" fmla="*/ 119537 w 441791"/>
                <a:gd name="connsiteY2" fmla="*/ 877415 h 1920097"/>
                <a:gd name="connsiteX3" fmla="*/ 101608 w 441791"/>
                <a:gd name="connsiteY3" fmla="*/ 1313697 h 1920097"/>
                <a:gd name="connsiteX4" fmla="*/ 8 w 441791"/>
                <a:gd name="connsiteY4" fmla="*/ 1666309 h 1920097"/>
                <a:gd name="connsiteX5" fmla="*/ 107584 w 441791"/>
                <a:gd name="connsiteY5" fmla="*/ 1463109 h 1920097"/>
                <a:gd name="connsiteX6" fmla="*/ 268949 w 441791"/>
                <a:gd name="connsiteY6" fmla="*/ 1732050 h 1920097"/>
                <a:gd name="connsiteX7" fmla="*/ 352619 w 441791"/>
                <a:gd name="connsiteY7" fmla="*/ 1636426 h 1920097"/>
                <a:gd name="connsiteX8" fmla="*/ 376525 w 441791"/>
                <a:gd name="connsiteY8" fmla="*/ 1839626 h 1920097"/>
                <a:gd name="connsiteX9" fmla="*/ 406408 w 441791"/>
                <a:gd name="connsiteY9" fmla="*/ 88521 h 1920097"/>
                <a:gd name="connsiteX10" fmla="*/ 436290 w 441791"/>
                <a:gd name="connsiteY10" fmla="*/ 757885 h 1920097"/>
                <a:gd name="connsiteX11" fmla="*/ 286878 w 441791"/>
                <a:gd name="connsiteY11" fmla="*/ 4850 h 1920097"/>
                <a:gd name="connsiteX12" fmla="*/ 334690 w 441791"/>
                <a:gd name="connsiteY12" fmla="*/ 417226 h 1920097"/>
                <a:gd name="connsiteX13" fmla="*/ 125513 w 441791"/>
                <a:gd name="connsiteY13" fmla="*/ 58638 h 192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1791" h="1920097">
                  <a:moveTo>
                    <a:pt x="125513" y="58638"/>
                  </a:moveTo>
                  <a:cubicBezTo>
                    <a:pt x="82682" y="165218"/>
                    <a:pt x="78698" y="920246"/>
                    <a:pt x="77702" y="1056709"/>
                  </a:cubicBezTo>
                  <a:cubicBezTo>
                    <a:pt x="76706" y="1193172"/>
                    <a:pt x="115553" y="834584"/>
                    <a:pt x="119537" y="877415"/>
                  </a:cubicBezTo>
                  <a:cubicBezTo>
                    <a:pt x="123521" y="920246"/>
                    <a:pt x="121529" y="1182215"/>
                    <a:pt x="101608" y="1313697"/>
                  </a:cubicBezTo>
                  <a:cubicBezTo>
                    <a:pt x="81687" y="1445179"/>
                    <a:pt x="-988" y="1641407"/>
                    <a:pt x="8" y="1666309"/>
                  </a:cubicBezTo>
                  <a:cubicBezTo>
                    <a:pt x="1004" y="1691211"/>
                    <a:pt x="62761" y="1452152"/>
                    <a:pt x="107584" y="1463109"/>
                  </a:cubicBezTo>
                  <a:cubicBezTo>
                    <a:pt x="152407" y="1474066"/>
                    <a:pt x="228110" y="1703164"/>
                    <a:pt x="268949" y="1732050"/>
                  </a:cubicBezTo>
                  <a:cubicBezTo>
                    <a:pt x="309788" y="1760936"/>
                    <a:pt x="334690" y="1618497"/>
                    <a:pt x="352619" y="1636426"/>
                  </a:cubicBezTo>
                  <a:cubicBezTo>
                    <a:pt x="370548" y="1654355"/>
                    <a:pt x="367560" y="2097610"/>
                    <a:pt x="376525" y="1839626"/>
                  </a:cubicBezTo>
                  <a:cubicBezTo>
                    <a:pt x="385490" y="1581642"/>
                    <a:pt x="396447" y="268811"/>
                    <a:pt x="406408" y="88521"/>
                  </a:cubicBezTo>
                  <a:cubicBezTo>
                    <a:pt x="416369" y="-91769"/>
                    <a:pt x="456212" y="771830"/>
                    <a:pt x="436290" y="757885"/>
                  </a:cubicBezTo>
                  <a:cubicBezTo>
                    <a:pt x="416368" y="743940"/>
                    <a:pt x="303811" y="61627"/>
                    <a:pt x="286878" y="4850"/>
                  </a:cubicBezTo>
                  <a:cubicBezTo>
                    <a:pt x="269945" y="-51927"/>
                    <a:pt x="357600" y="408261"/>
                    <a:pt x="334690" y="417226"/>
                  </a:cubicBezTo>
                  <a:cubicBezTo>
                    <a:pt x="311780" y="426191"/>
                    <a:pt x="168344" y="-47942"/>
                    <a:pt x="125513" y="5863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121926B3-FABF-0D99-D960-0ECC2AD2B53C}"/>
                </a:ext>
              </a:extLst>
            </p:cNvPr>
            <p:cNvSpPr/>
            <p:nvPr/>
          </p:nvSpPr>
          <p:spPr>
            <a:xfrm>
              <a:off x="4287955" y="9332992"/>
              <a:ext cx="567497" cy="1909126"/>
            </a:xfrm>
            <a:custGeom>
              <a:avLst/>
              <a:gdLst>
                <a:gd name="connsiteX0" fmla="*/ 182445 w 567497"/>
                <a:gd name="connsiteY0" fmla="*/ 139714 h 1909126"/>
                <a:gd name="connsiteX1" fmla="*/ 164516 w 567497"/>
                <a:gd name="connsiteY1" fmla="*/ 904702 h 1909126"/>
                <a:gd name="connsiteX2" fmla="*/ 146586 w 567497"/>
                <a:gd name="connsiteY2" fmla="*/ 1281220 h 1909126"/>
                <a:gd name="connsiteX3" fmla="*/ 206351 w 567497"/>
                <a:gd name="connsiteY3" fmla="*/ 1227432 h 1909126"/>
                <a:gd name="connsiteX4" fmla="*/ 3151 w 567497"/>
                <a:gd name="connsiteY4" fmla="*/ 1735432 h 1909126"/>
                <a:gd name="connsiteX5" fmla="*/ 104751 w 567497"/>
                <a:gd name="connsiteY5" fmla="*/ 1735432 h 1909126"/>
                <a:gd name="connsiteX6" fmla="*/ 391621 w 567497"/>
                <a:gd name="connsiteY6" fmla="*/ 1908749 h 1909126"/>
                <a:gd name="connsiteX7" fmla="*/ 481269 w 567497"/>
                <a:gd name="connsiteY7" fmla="*/ 1681643 h 1909126"/>
                <a:gd name="connsiteX8" fmla="*/ 511151 w 567497"/>
                <a:gd name="connsiteY8" fmla="*/ 1753361 h 1909126"/>
                <a:gd name="connsiteX9" fmla="*/ 564939 w 567497"/>
                <a:gd name="connsiteY9" fmla="*/ 133737 h 1909126"/>
                <a:gd name="connsiteX10" fmla="*/ 421504 w 567497"/>
                <a:gd name="connsiteY10" fmla="*/ 641737 h 1909126"/>
                <a:gd name="connsiteX11" fmla="*/ 367716 w 567497"/>
                <a:gd name="connsiteY11" fmla="*/ 205455 h 1909126"/>
                <a:gd name="connsiteX12" fmla="*/ 343810 w 567497"/>
                <a:gd name="connsiteY12" fmla="*/ 462443 h 1909126"/>
                <a:gd name="connsiteX13" fmla="*/ 343810 w 567497"/>
                <a:gd name="connsiteY13" fmla="*/ 50067 h 1909126"/>
                <a:gd name="connsiteX14" fmla="*/ 158539 w 567497"/>
                <a:gd name="connsiteY14" fmla="*/ 26161 h 1909126"/>
                <a:gd name="connsiteX15" fmla="*/ 331857 w 567497"/>
                <a:gd name="connsiteY15" fmla="*/ 223384 h 1909126"/>
                <a:gd name="connsiteX16" fmla="*/ 182445 w 567497"/>
                <a:gd name="connsiteY16" fmla="*/ 139714 h 19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7497" h="1909126">
                  <a:moveTo>
                    <a:pt x="182445" y="139714"/>
                  </a:moveTo>
                  <a:cubicBezTo>
                    <a:pt x="154555" y="253267"/>
                    <a:pt x="170492" y="714451"/>
                    <a:pt x="164516" y="904702"/>
                  </a:cubicBezTo>
                  <a:cubicBezTo>
                    <a:pt x="158540" y="1094953"/>
                    <a:pt x="139613" y="1227432"/>
                    <a:pt x="146586" y="1281220"/>
                  </a:cubicBezTo>
                  <a:cubicBezTo>
                    <a:pt x="153558" y="1335008"/>
                    <a:pt x="230257" y="1151730"/>
                    <a:pt x="206351" y="1227432"/>
                  </a:cubicBezTo>
                  <a:cubicBezTo>
                    <a:pt x="182445" y="1303134"/>
                    <a:pt x="20084" y="1650765"/>
                    <a:pt x="3151" y="1735432"/>
                  </a:cubicBezTo>
                  <a:cubicBezTo>
                    <a:pt x="-13782" y="1820099"/>
                    <a:pt x="40006" y="1706546"/>
                    <a:pt x="104751" y="1735432"/>
                  </a:cubicBezTo>
                  <a:cubicBezTo>
                    <a:pt x="169496" y="1764318"/>
                    <a:pt x="328868" y="1917714"/>
                    <a:pt x="391621" y="1908749"/>
                  </a:cubicBezTo>
                  <a:cubicBezTo>
                    <a:pt x="454374" y="1899784"/>
                    <a:pt x="461347" y="1707541"/>
                    <a:pt x="481269" y="1681643"/>
                  </a:cubicBezTo>
                  <a:cubicBezTo>
                    <a:pt x="501191" y="1655745"/>
                    <a:pt x="497206" y="2011345"/>
                    <a:pt x="511151" y="1753361"/>
                  </a:cubicBezTo>
                  <a:cubicBezTo>
                    <a:pt x="525096" y="1495377"/>
                    <a:pt x="579880" y="319008"/>
                    <a:pt x="564939" y="133737"/>
                  </a:cubicBezTo>
                  <a:cubicBezTo>
                    <a:pt x="549998" y="-51534"/>
                    <a:pt x="454374" y="629784"/>
                    <a:pt x="421504" y="641737"/>
                  </a:cubicBezTo>
                  <a:cubicBezTo>
                    <a:pt x="388634" y="653690"/>
                    <a:pt x="380665" y="235337"/>
                    <a:pt x="367716" y="205455"/>
                  </a:cubicBezTo>
                  <a:cubicBezTo>
                    <a:pt x="354767" y="175573"/>
                    <a:pt x="347794" y="488341"/>
                    <a:pt x="343810" y="462443"/>
                  </a:cubicBezTo>
                  <a:cubicBezTo>
                    <a:pt x="339826" y="436545"/>
                    <a:pt x="374689" y="122781"/>
                    <a:pt x="343810" y="50067"/>
                  </a:cubicBezTo>
                  <a:cubicBezTo>
                    <a:pt x="312931" y="-22647"/>
                    <a:pt x="160531" y="-2725"/>
                    <a:pt x="158539" y="26161"/>
                  </a:cubicBezTo>
                  <a:cubicBezTo>
                    <a:pt x="156547" y="55047"/>
                    <a:pt x="323888" y="206451"/>
                    <a:pt x="331857" y="223384"/>
                  </a:cubicBezTo>
                  <a:cubicBezTo>
                    <a:pt x="339826" y="240317"/>
                    <a:pt x="210335" y="26161"/>
                    <a:pt x="182445" y="139714"/>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85B689E6-3905-DEA7-3230-639E60DDB764}"/>
                </a:ext>
              </a:extLst>
            </p:cNvPr>
            <p:cNvSpPr/>
            <p:nvPr/>
          </p:nvSpPr>
          <p:spPr>
            <a:xfrm>
              <a:off x="5355647" y="9282597"/>
              <a:ext cx="490285" cy="1840762"/>
            </a:xfrm>
            <a:custGeom>
              <a:avLst/>
              <a:gdLst>
                <a:gd name="connsiteX0" fmla="*/ 238329 w 490285"/>
                <a:gd name="connsiteY0" fmla="*/ 202062 h 1840762"/>
                <a:gd name="connsiteX1" fmla="*/ 220400 w 490285"/>
                <a:gd name="connsiteY1" fmla="*/ 273779 h 1840762"/>
                <a:gd name="connsiteX2" fmla="*/ 100871 w 490285"/>
                <a:gd name="connsiteY2" fmla="*/ 1612509 h 1840762"/>
                <a:gd name="connsiteX3" fmla="*/ 118800 w 490285"/>
                <a:gd name="connsiteY3" fmla="*/ 1564697 h 1840762"/>
                <a:gd name="connsiteX4" fmla="*/ 142706 w 490285"/>
                <a:gd name="connsiteY4" fmla="*/ 1827662 h 1840762"/>
                <a:gd name="connsiteX5" fmla="*/ 11224 w 490285"/>
                <a:gd name="connsiteY5" fmla="*/ 1803756 h 1840762"/>
                <a:gd name="connsiteX6" fmla="*/ 477388 w 490285"/>
                <a:gd name="connsiteY6" fmla="*/ 1827662 h 1840762"/>
                <a:gd name="connsiteX7" fmla="*/ 369812 w 490285"/>
                <a:gd name="connsiteY7" fmla="*/ 1654344 h 1840762"/>
                <a:gd name="connsiteX8" fmla="*/ 477388 w 490285"/>
                <a:gd name="connsiteY8" fmla="*/ 1056697 h 1840762"/>
                <a:gd name="connsiteX9" fmla="*/ 411647 w 490285"/>
                <a:gd name="connsiteY9" fmla="*/ 1104509 h 1840762"/>
                <a:gd name="connsiteX10" fmla="*/ 423600 w 490285"/>
                <a:gd name="connsiteY10" fmla="*/ 4838 h 1840762"/>
                <a:gd name="connsiteX11" fmla="*/ 327977 w 490285"/>
                <a:gd name="connsiteY11" fmla="*/ 686156 h 1840762"/>
                <a:gd name="connsiteX12" fmla="*/ 322000 w 490285"/>
                <a:gd name="connsiteY12" fmla="*/ 273779 h 1840762"/>
                <a:gd name="connsiteX13" fmla="*/ 238329 w 490285"/>
                <a:gd name="connsiteY13" fmla="*/ 202062 h 18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0285" h="1840762">
                  <a:moveTo>
                    <a:pt x="238329" y="202062"/>
                  </a:moveTo>
                  <a:cubicBezTo>
                    <a:pt x="221396" y="202062"/>
                    <a:pt x="243310" y="38704"/>
                    <a:pt x="220400" y="273779"/>
                  </a:cubicBezTo>
                  <a:cubicBezTo>
                    <a:pt x="197490" y="508854"/>
                    <a:pt x="117804" y="1397356"/>
                    <a:pt x="100871" y="1612509"/>
                  </a:cubicBezTo>
                  <a:cubicBezTo>
                    <a:pt x="83938" y="1827662"/>
                    <a:pt x="111827" y="1528838"/>
                    <a:pt x="118800" y="1564697"/>
                  </a:cubicBezTo>
                  <a:cubicBezTo>
                    <a:pt x="125772" y="1600556"/>
                    <a:pt x="160635" y="1787819"/>
                    <a:pt x="142706" y="1827662"/>
                  </a:cubicBezTo>
                  <a:cubicBezTo>
                    <a:pt x="124777" y="1867505"/>
                    <a:pt x="-44556" y="1803756"/>
                    <a:pt x="11224" y="1803756"/>
                  </a:cubicBezTo>
                  <a:cubicBezTo>
                    <a:pt x="67004" y="1803756"/>
                    <a:pt x="417623" y="1852564"/>
                    <a:pt x="477388" y="1827662"/>
                  </a:cubicBezTo>
                  <a:cubicBezTo>
                    <a:pt x="537153" y="1802760"/>
                    <a:pt x="369812" y="1782838"/>
                    <a:pt x="369812" y="1654344"/>
                  </a:cubicBezTo>
                  <a:cubicBezTo>
                    <a:pt x="369812" y="1525850"/>
                    <a:pt x="470416" y="1148336"/>
                    <a:pt x="477388" y="1056697"/>
                  </a:cubicBezTo>
                  <a:cubicBezTo>
                    <a:pt x="484361" y="965058"/>
                    <a:pt x="420612" y="1279819"/>
                    <a:pt x="411647" y="1104509"/>
                  </a:cubicBezTo>
                  <a:cubicBezTo>
                    <a:pt x="402682" y="929199"/>
                    <a:pt x="437545" y="74563"/>
                    <a:pt x="423600" y="4838"/>
                  </a:cubicBezTo>
                  <a:cubicBezTo>
                    <a:pt x="409655" y="-64887"/>
                    <a:pt x="344910" y="641333"/>
                    <a:pt x="327977" y="686156"/>
                  </a:cubicBezTo>
                  <a:cubicBezTo>
                    <a:pt x="311044" y="730979"/>
                    <a:pt x="340926" y="350477"/>
                    <a:pt x="322000" y="273779"/>
                  </a:cubicBezTo>
                  <a:cubicBezTo>
                    <a:pt x="303074" y="197081"/>
                    <a:pt x="255262" y="202062"/>
                    <a:pt x="238329" y="20206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A2B16C21-56E5-03F1-7B5C-52C6E1171F87}"/>
                </a:ext>
              </a:extLst>
            </p:cNvPr>
            <p:cNvSpPr/>
            <p:nvPr/>
          </p:nvSpPr>
          <p:spPr>
            <a:xfrm>
              <a:off x="4625540" y="9661634"/>
              <a:ext cx="77961" cy="1384486"/>
            </a:xfrm>
            <a:custGeom>
              <a:avLst/>
              <a:gdLst>
                <a:gd name="connsiteX0" fmla="*/ 12201 w 77961"/>
                <a:gd name="connsiteY0" fmla="*/ 38178 h 1384486"/>
                <a:gd name="connsiteX1" fmla="*/ 248 w 77961"/>
                <a:gd name="connsiteY1" fmla="*/ 139778 h 1384486"/>
                <a:gd name="connsiteX2" fmla="*/ 6225 w 77961"/>
                <a:gd name="connsiteY2" fmla="*/ 1317142 h 1384486"/>
                <a:gd name="connsiteX3" fmla="*/ 30131 w 77961"/>
                <a:gd name="connsiteY3" fmla="*/ 1137848 h 1384486"/>
                <a:gd name="connsiteX4" fmla="*/ 77942 w 77961"/>
                <a:gd name="connsiteY4" fmla="*/ 283213 h 1384486"/>
                <a:gd name="connsiteX5" fmla="*/ 12201 w 77961"/>
                <a:gd name="connsiteY5" fmla="*/ 38178 h 138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61" h="1384486">
                  <a:moveTo>
                    <a:pt x="12201" y="38178"/>
                  </a:moveTo>
                  <a:cubicBezTo>
                    <a:pt x="-748" y="14272"/>
                    <a:pt x="1244" y="-73383"/>
                    <a:pt x="248" y="139778"/>
                  </a:cubicBezTo>
                  <a:cubicBezTo>
                    <a:pt x="-748" y="352939"/>
                    <a:pt x="1245" y="1150797"/>
                    <a:pt x="6225" y="1317142"/>
                  </a:cubicBezTo>
                  <a:cubicBezTo>
                    <a:pt x="11205" y="1483487"/>
                    <a:pt x="18178" y="1310169"/>
                    <a:pt x="30131" y="1137848"/>
                  </a:cubicBezTo>
                  <a:cubicBezTo>
                    <a:pt x="42084" y="965527"/>
                    <a:pt x="78938" y="471472"/>
                    <a:pt x="77942" y="283213"/>
                  </a:cubicBezTo>
                  <a:cubicBezTo>
                    <a:pt x="76946" y="94954"/>
                    <a:pt x="25150" y="62084"/>
                    <a:pt x="12201" y="3817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0B28E60D-271E-356D-B10E-612A1EE4A50F}"/>
                </a:ext>
              </a:extLst>
            </p:cNvPr>
            <p:cNvSpPr/>
            <p:nvPr/>
          </p:nvSpPr>
          <p:spPr>
            <a:xfrm>
              <a:off x="5551817" y="9551978"/>
              <a:ext cx="162521" cy="1571374"/>
            </a:xfrm>
            <a:custGeom>
              <a:avLst/>
              <a:gdLst>
                <a:gd name="connsiteX0" fmla="*/ 107901 w 162521"/>
                <a:gd name="connsiteY0" fmla="*/ 82093 h 1571374"/>
                <a:gd name="connsiteX1" fmla="*/ 89971 w 162521"/>
                <a:gd name="connsiteY1" fmla="*/ 219551 h 1571374"/>
                <a:gd name="connsiteX2" fmla="*/ 324 w 162521"/>
                <a:gd name="connsiteY2" fmla="*/ 1414846 h 1571374"/>
                <a:gd name="connsiteX3" fmla="*/ 60089 w 162521"/>
                <a:gd name="connsiteY3" fmla="*/ 1295316 h 1571374"/>
                <a:gd name="connsiteX4" fmla="*/ 66065 w 162521"/>
                <a:gd name="connsiteY4" fmla="*/ 1564257 h 1571374"/>
                <a:gd name="connsiteX5" fmla="*/ 161689 w 162521"/>
                <a:gd name="connsiteY5" fmla="*/ 954657 h 1571374"/>
                <a:gd name="connsiteX6" fmla="*/ 113877 w 162521"/>
                <a:gd name="connsiteY6" fmla="*/ 1133951 h 1571374"/>
                <a:gd name="connsiteX7" fmla="*/ 137783 w 162521"/>
                <a:gd name="connsiteY7" fmla="*/ 936728 h 1571374"/>
                <a:gd name="connsiteX8" fmla="*/ 83995 w 162521"/>
                <a:gd name="connsiteY8" fmla="*/ 1133951 h 1571374"/>
                <a:gd name="connsiteX9" fmla="*/ 107901 w 162521"/>
                <a:gd name="connsiteY9" fmla="*/ 82093 h 157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521" h="1571374">
                  <a:moveTo>
                    <a:pt x="107901" y="82093"/>
                  </a:moveTo>
                  <a:cubicBezTo>
                    <a:pt x="108897" y="-70307"/>
                    <a:pt x="107900" y="-2574"/>
                    <a:pt x="89971" y="219551"/>
                  </a:cubicBezTo>
                  <a:cubicBezTo>
                    <a:pt x="72042" y="441676"/>
                    <a:pt x="5304" y="1235552"/>
                    <a:pt x="324" y="1414846"/>
                  </a:cubicBezTo>
                  <a:cubicBezTo>
                    <a:pt x="-4656" y="1594140"/>
                    <a:pt x="49132" y="1270414"/>
                    <a:pt x="60089" y="1295316"/>
                  </a:cubicBezTo>
                  <a:cubicBezTo>
                    <a:pt x="71046" y="1320218"/>
                    <a:pt x="49132" y="1621034"/>
                    <a:pt x="66065" y="1564257"/>
                  </a:cubicBezTo>
                  <a:cubicBezTo>
                    <a:pt x="82998" y="1507480"/>
                    <a:pt x="153720" y="1026375"/>
                    <a:pt x="161689" y="954657"/>
                  </a:cubicBezTo>
                  <a:cubicBezTo>
                    <a:pt x="169658" y="882939"/>
                    <a:pt x="117861" y="1136939"/>
                    <a:pt x="113877" y="1133951"/>
                  </a:cubicBezTo>
                  <a:cubicBezTo>
                    <a:pt x="109893" y="1130963"/>
                    <a:pt x="142763" y="936728"/>
                    <a:pt x="137783" y="936728"/>
                  </a:cubicBezTo>
                  <a:cubicBezTo>
                    <a:pt x="132803" y="936728"/>
                    <a:pt x="89971" y="1270414"/>
                    <a:pt x="83995" y="1133951"/>
                  </a:cubicBezTo>
                  <a:cubicBezTo>
                    <a:pt x="78019" y="997488"/>
                    <a:pt x="106905" y="234493"/>
                    <a:pt x="107901" y="8209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D454C4C3-E6ED-7B4E-4727-ABCD84852FD1}"/>
                </a:ext>
              </a:extLst>
            </p:cNvPr>
            <p:cNvSpPr/>
            <p:nvPr/>
          </p:nvSpPr>
          <p:spPr>
            <a:xfrm>
              <a:off x="3335229" y="11429452"/>
              <a:ext cx="1686716" cy="623993"/>
            </a:xfrm>
            <a:custGeom>
              <a:avLst/>
              <a:gdLst>
                <a:gd name="connsiteX0" fmla="*/ 1210645 w 1686716"/>
                <a:gd name="connsiteY0" fmla="*/ 4902 h 623993"/>
                <a:gd name="connsiteX1" fmla="*/ 1619948 w 1686716"/>
                <a:gd name="connsiteY1" fmla="*/ 361954 h 623993"/>
                <a:gd name="connsiteX2" fmla="*/ 1384817 w 1686716"/>
                <a:gd name="connsiteY2" fmla="*/ 509999 h 623993"/>
                <a:gd name="connsiteX3" fmla="*/ 1672200 w 1686716"/>
                <a:gd name="connsiteY3" fmla="*/ 623211 h 623993"/>
                <a:gd name="connsiteX4" fmla="*/ 836177 w 1686716"/>
                <a:gd name="connsiteY4" fmla="*/ 562251 h 623993"/>
                <a:gd name="connsiteX5" fmla="*/ 148200 w 1686716"/>
                <a:gd name="connsiteY5" fmla="*/ 605794 h 623993"/>
                <a:gd name="connsiteX6" fmla="*/ 688131 w 1686716"/>
                <a:gd name="connsiteY6" fmla="*/ 492582 h 623993"/>
                <a:gd name="connsiteX7" fmla="*/ 154 w 1686716"/>
                <a:gd name="connsiteY7" fmla="*/ 396788 h 623993"/>
                <a:gd name="connsiteX8" fmla="*/ 627171 w 1686716"/>
                <a:gd name="connsiteY8" fmla="*/ 335828 h 623993"/>
                <a:gd name="connsiteX9" fmla="*/ 853594 w 1686716"/>
                <a:gd name="connsiteY9" fmla="*/ 327119 h 623993"/>
                <a:gd name="connsiteX10" fmla="*/ 844885 w 1686716"/>
                <a:gd name="connsiteY10" fmla="*/ 31028 h 623993"/>
                <a:gd name="connsiteX11" fmla="*/ 1219354 w 1686716"/>
                <a:gd name="connsiteY11" fmla="*/ 144239 h 623993"/>
                <a:gd name="connsiteX12" fmla="*/ 1210645 w 1686716"/>
                <a:gd name="connsiteY12" fmla="*/ 4902 h 62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86716" h="623993">
                  <a:moveTo>
                    <a:pt x="1210645" y="4902"/>
                  </a:moveTo>
                  <a:cubicBezTo>
                    <a:pt x="1277411" y="41188"/>
                    <a:pt x="1590919" y="277771"/>
                    <a:pt x="1619948" y="361954"/>
                  </a:cubicBezTo>
                  <a:cubicBezTo>
                    <a:pt x="1648977" y="446137"/>
                    <a:pt x="1376108" y="466456"/>
                    <a:pt x="1384817" y="509999"/>
                  </a:cubicBezTo>
                  <a:cubicBezTo>
                    <a:pt x="1393526" y="553542"/>
                    <a:pt x="1763640" y="614502"/>
                    <a:pt x="1672200" y="623211"/>
                  </a:cubicBezTo>
                  <a:cubicBezTo>
                    <a:pt x="1580760" y="631920"/>
                    <a:pt x="1090177" y="565154"/>
                    <a:pt x="836177" y="562251"/>
                  </a:cubicBezTo>
                  <a:cubicBezTo>
                    <a:pt x="582177" y="559348"/>
                    <a:pt x="172874" y="617405"/>
                    <a:pt x="148200" y="605794"/>
                  </a:cubicBezTo>
                  <a:cubicBezTo>
                    <a:pt x="123526" y="594183"/>
                    <a:pt x="712805" y="527416"/>
                    <a:pt x="688131" y="492582"/>
                  </a:cubicBezTo>
                  <a:cubicBezTo>
                    <a:pt x="663457" y="457748"/>
                    <a:pt x="10314" y="422914"/>
                    <a:pt x="154" y="396788"/>
                  </a:cubicBezTo>
                  <a:cubicBezTo>
                    <a:pt x="-10006" y="370662"/>
                    <a:pt x="484931" y="347439"/>
                    <a:pt x="627171" y="335828"/>
                  </a:cubicBezTo>
                  <a:cubicBezTo>
                    <a:pt x="769411" y="324217"/>
                    <a:pt x="817308" y="377919"/>
                    <a:pt x="853594" y="327119"/>
                  </a:cubicBezTo>
                  <a:cubicBezTo>
                    <a:pt x="889880" y="276319"/>
                    <a:pt x="783925" y="61508"/>
                    <a:pt x="844885" y="31028"/>
                  </a:cubicBezTo>
                  <a:cubicBezTo>
                    <a:pt x="905845" y="548"/>
                    <a:pt x="1159845" y="142788"/>
                    <a:pt x="1219354" y="144239"/>
                  </a:cubicBezTo>
                  <a:cubicBezTo>
                    <a:pt x="1278863" y="145691"/>
                    <a:pt x="1143879" y="-31384"/>
                    <a:pt x="1210645" y="4902"/>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0" name="フリーフォーム 1039">
              <a:extLst>
                <a:ext uri="{FF2B5EF4-FFF2-40B4-BE49-F238E27FC236}">
                  <a16:creationId xmlns:a16="http://schemas.microsoft.com/office/drawing/2014/main" id="{7573CD15-BB06-77C2-EFF7-533044FD5FF8}"/>
                </a:ext>
              </a:extLst>
            </p:cNvPr>
            <p:cNvSpPr/>
            <p:nvPr/>
          </p:nvSpPr>
          <p:spPr>
            <a:xfrm>
              <a:off x="5381295" y="11503923"/>
              <a:ext cx="1480764" cy="644788"/>
            </a:xfrm>
            <a:custGeom>
              <a:avLst/>
              <a:gdLst>
                <a:gd name="connsiteX0" fmla="*/ 105105 w 1480764"/>
                <a:gd name="connsiteY0" fmla="*/ 100 h 644788"/>
                <a:gd name="connsiteX1" fmla="*/ 854042 w 1480764"/>
                <a:gd name="connsiteY1" fmla="*/ 69768 h 644788"/>
                <a:gd name="connsiteX2" fmla="*/ 810499 w 1480764"/>
                <a:gd name="connsiteY2" fmla="*/ 69768 h 644788"/>
                <a:gd name="connsiteX3" fmla="*/ 1350431 w 1480764"/>
                <a:gd name="connsiteY3" fmla="*/ 409403 h 644788"/>
                <a:gd name="connsiteX4" fmla="*/ 1446225 w 1480764"/>
                <a:gd name="connsiteY4" fmla="*/ 540031 h 644788"/>
                <a:gd name="connsiteX5" fmla="*/ 871459 w 1480764"/>
                <a:gd name="connsiteY5" fmla="*/ 418111 h 644788"/>
                <a:gd name="connsiteX6" fmla="*/ 1106591 w 1480764"/>
                <a:gd name="connsiteY6" fmla="*/ 644534 h 644788"/>
                <a:gd name="connsiteX7" fmla="*/ 322819 w 1480764"/>
                <a:gd name="connsiteY7" fmla="*/ 365860 h 644788"/>
                <a:gd name="connsiteX8" fmla="*/ 61562 w 1480764"/>
                <a:gd name="connsiteY8" fmla="*/ 365860 h 644788"/>
                <a:gd name="connsiteX9" fmla="*/ 26728 w 1480764"/>
                <a:gd name="connsiteY9" fmla="*/ 191688 h 644788"/>
                <a:gd name="connsiteX10" fmla="*/ 602 w 1480764"/>
                <a:gd name="connsiteY10" fmla="*/ 156854 h 644788"/>
                <a:gd name="connsiteX11" fmla="*/ 52854 w 1480764"/>
                <a:gd name="connsiteY11" fmla="*/ 87186 h 644788"/>
                <a:gd name="connsiteX12" fmla="*/ 105105 w 1480764"/>
                <a:gd name="connsiteY12" fmla="*/ 100 h 64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0764" h="644788">
                  <a:moveTo>
                    <a:pt x="105105" y="100"/>
                  </a:moveTo>
                  <a:cubicBezTo>
                    <a:pt x="238636" y="-2803"/>
                    <a:pt x="736476" y="58157"/>
                    <a:pt x="854042" y="69768"/>
                  </a:cubicBezTo>
                  <a:cubicBezTo>
                    <a:pt x="971608" y="81379"/>
                    <a:pt x="727768" y="13162"/>
                    <a:pt x="810499" y="69768"/>
                  </a:cubicBezTo>
                  <a:cubicBezTo>
                    <a:pt x="893230" y="126374"/>
                    <a:pt x="1244477" y="331026"/>
                    <a:pt x="1350431" y="409403"/>
                  </a:cubicBezTo>
                  <a:cubicBezTo>
                    <a:pt x="1456385" y="487780"/>
                    <a:pt x="1526054" y="538580"/>
                    <a:pt x="1446225" y="540031"/>
                  </a:cubicBezTo>
                  <a:cubicBezTo>
                    <a:pt x="1366396" y="541482"/>
                    <a:pt x="928065" y="400694"/>
                    <a:pt x="871459" y="418111"/>
                  </a:cubicBezTo>
                  <a:cubicBezTo>
                    <a:pt x="814853" y="435528"/>
                    <a:pt x="1198031" y="653242"/>
                    <a:pt x="1106591" y="644534"/>
                  </a:cubicBezTo>
                  <a:cubicBezTo>
                    <a:pt x="1015151" y="635826"/>
                    <a:pt x="496991" y="412306"/>
                    <a:pt x="322819" y="365860"/>
                  </a:cubicBezTo>
                  <a:cubicBezTo>
                    <a:pt x="148647" y="319414"/>
                    <a:pt x="110911" y="394889"/>
                    <a:pt x="61562" y="365860"/>
                  </a:cubicBezTo>
                  <a:cubicBezTo>
                    <a:pt x="12213" y="336831"/>
                    <a:pt x="26728" y="191688"/>
                    <a:pt x="26728" y="191688"/>
                  </a:cubicBezTo>
                  <a:cubicBezTo>
                    <a:pt x="16568" y="156854"/>
                    <a:pt x="-3752" y="174271"/>
                    <a:pt x="602" y="156854"/>
                  </a:cubicBezTo>
                  <a:cubicBezTo>
                    <a:pt x="4956" y="139437"/>
                    <a:pt x="41242" y="113312"/>
                    <a:pt x="52854" y="87186"/>
                  </a:cubicBezTo>
                  <a:cubicBezTo>
                    <a:pt x="64465" y="61060"/>
                    <a:pt x="-28426" y="3003"/>
                    <a:pt x="105105" y="100"/>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4" name="フリーフォーム 1043">
              <a:extLst>
                <a:ext uri="{FF2B5EF4-FFF2-40B4-BE49-F238E27FC236}">
                  <a16:creationId xmlns:a16="http://schemas.microsoft.com/office/drawing/2014/main" id="{3AB37A52-E5B0-503A-E8C9-0C531D3770C0}"/>
                </a:ext>
              </a:extLst>
            </p:cNvPr>
            <p:cNvSpPr/>
            <p:nvPr/>
          </p:nvSpPr>
          <p:spPr>
            <a:xfrm>
              <a:off x="4431657" y="8656320"/>
              <a:ext cx="70674" cy="444137"/>
            </a:xfrm>
            <a:custGeom>
              <a:avLst/>
              <a:gdLst>
                <a:gd name="connsiteX0" fmla="*/ 70674 w 70674"/>
                <a:gd name="connsiteY0" fmla="*/ 0 h 444137"/>
                <a:gd name="connsiteX1" fmla="*/ 1006 w 70674"/>
                <a:gd name="connsiteY1" fmla="*/ 243840 h 444137"/>
                <a:gd name="connsiteX2" fmla="*/ 35840 w 70674"/>
                <a:gd name="connsiteY2" fmla="*/ 444137 h 444137"/>
              </a:gdLst>
              <a:ahLst/>
              <a:cxnLst>
                <a:cxn ang="0">
                  <a:pos x="connsiteX0" y="connsiteY0"/>
                </a:cxn>
                <a:cxn ang="0">
                  <a:pos x="connsiteX1" y="connsiteY1"/>
                </a:cxn>
                <a:cxn ang="0">
                  <a:pos x="connsiteX2" y="connsiteY2"/>
                </a:cxn>
              </a:cxnLst>
              <a:rect l="l" t="t" r="r" b="b"/>
              <a:pathLst>
                <a:path w="70674" h="444137">
                  <a:moveTo>
                    <a:pt x="70674" y="0"/>
                  </a:moveTo>
                  <a:cubicBezTo>
                    <a:pt x="38743" y="84908"/>
                    <a:pt x="6812" y="169817"/>
                    <a:pt x="1006" y="243840"/>
                  </a:cubicBezTo>
                  <a:cubicBezTo>
                    <a:pt x="-4800" y="317863"/>
                    <a:pt x="15520" y="381000"/>
                    <a:pt x="35840" y="444137"/>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5" name="フリーフォーム 1044">
              <a:extLst>
                <a:ext uri="{FF2B5EF4-FFF2-40B4-BE49-F238E27FC236}">
                  <a16:creationId xmlns:a16="http://schemas.microsoft.com/office/drawing/2014/main" id="{6262FAA3-5C5B-394C-1ABE-1EEDA5206BCD}"/>
                </a:ext>
              </a:extLst>
            </p:cNvPr>
            <p:cNvSpPr/>
            <p:nvPr/>
          </p:nvSpPr>
          <p:spPr>
            <a:xfrm>
              <a:off x="5930537" y="8725989"/>
              <a:ext cx="148046" cy="496388"/>
            </a:xfrm>
            <a:custGeom>
              <a:avLst/>
              <a:gdLst>
                <a:gd name="connsiteX0" fmla="*/ 0 w 148046"/>
                <a:gd name="connsiteY0" fmla="*/ 0 h 496388"/>
                <a:gd name="connsiteX1" fmla="*/ 148046 w 148046"/>
                <a:gd name="connsiteY1" fmla="*/ 496388 h 496388"/>
              </a:gdLst>
              <a:ahLst/>
              <a:cxnLst>
                <a:cxn ang="0">
                  <a:pos x="connsiteX0" y="connsiteY0"/>
                </a:cxn>
                <a:cxn ang="0">
                  <a:pos x="connsiteX1" y="connsiteY1"/>
                </a:cxn>
              </a:cxnLst>
              <a:rect l="l" t="t" r="r" b="b"/>
              <a:pathLst>
                <a:path w="148046" h="496388">
                  <a:moveTo>
                    <a:pt x="0" y="0"/>
                  </a:moveTo>
                  <a:lnTo>
                    <a:pt x="148046" y="496388"/>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6" name="フリーフォーム 1045">
              <a:extLst>
                <a:ext uri="{FF2B5EF4-FFF2-40B4-BE49-F238E27FC236}">
                  <a16:creationId xmlns:a16="http://schemas.microsoft.com/office/drawing/2014/main" id="{5C1444EE-0E5D-C961-D91D-489A2562385B}"/>
                </a:ext>
              </a:extLst>
            </p:cNvPr>
            <p:cNvSpPr/>
            <p:nvPr/>
          </p:nvSpPr>
          <p:spPr>
            <a:xfrm>
              <a:off x="4038600" y="8432800"/>
              <a:ext cx="2082800" cy="200877"/>
            </a:xfrm>
            <a:custGeom>
              <a:avLst/>
              <a:gdLst>
                <a:gd name="connsiteX0" fmla="*/ 0 w 2082800"/>
                <a:gd name="connsiteY0" fmla="*/ 0 h 200877"/>
                <a:gd name="connsiteX1" fmla="*/ 1155700 w 2082800"/>
                <a:gd name="connsiteY1" fmla="*/ 190500 h 200877"/>
                <a:gd name="connsiteX2" fmla="*/ 2082800 w 2082800"/>
                <a:gd name="connsiteY2" fmla="*/ 158750 h 200877"/>
              </a:gdLst>
              <a:ahLst/>
              <a:cxnLst>
                <a:cxn ang="0">
                  <a:pos x="connsiteX0" y="connsiteY0"/>
                </a:cxn>
                <a:cxn ang="0">
                  <a:pos x="connsiteX1" y="connsiteY1"/>
                </a:cxn>
                <a:cxn ang="0">
                  <a:pos x="connsiteX2" y="connsiteY2"/>
                </a:cxn>
              </a:cxnLst>
              <a:rect l="l" t="t" r="r" b="b"/>
              <a:pathLst>
                <a:path w="2082800" h="200877">
                  <a:moveTo>
                    <a:pt x="0" y="0"/>
                  </a:moveTo>
                  <a:cubicBezTo>
                    <a:pt x="404283" y="82021"/>
                    <a:pt x="808567" y="164042"/>
                    <a:pt x="1155700" y="190500"/>
                  </a:cubicBezTo>
                  <a:cubicBezTo>
                    <a:pt x="1502833" y="216958"/>
                    <a:pt x="1792816" y="187854"/>
                    <a:pt x="2082800" y="158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7" name="フリーフォーム 1046">
              <a:extLst>
                <a:ext uri="{FF2B5EF4-FFF2-40B4-BE49-F238E27FC236}">
                  <a16:creationId xmlns:a16="http://schemas.microsoft.com/office/drawing/2014/main" id="{01E261F4-6E64-F4E7-F478-F5F8ECE0BD85}"/>
                </a:ext>
              </a:extLst>
            </p:cNvPr>
            <p:cNvSpPr/>
            <p:nvPr/>
          </p:nvSpPr>
          <p:spPr>
            <a:xfrm>
              <a:off x="3903785" y="8405446"/>
              <a:ext cx="1318846" cy="1195754"/>
            </a:xfrm>
            <a:custGeom>
              <a:avLst/>
              <a:gdLst>
                <a:gd name="connsiteX0" fmla="*/ 0 w 1318846"/>
                <a:gd name="connsiteY0" fmla="*/ 0 h 1195754"/>
                <a:gd name="connsiteX1" fmla="*/ 281353 w 1318846"/>
                <a:gd name="connsiteY1" fmla="*/ 334108 h 1195754"/>
                <a:gd name="connsiteX2" fmla="*/ 246184 w 1318846"/>
                <a:gd name="connsiteY2" fmla="*/ 914400 h 1195754"/>
                <a:gd name="connsiteX3" fmla="*/ 492369 w 1318846"/>
                <a:gd name="connsiteY3" fmla="*/ 896816 h 1195754"/>
                <a:gd name="connsiteX4" fmla="*/ 914400 w 1318846"/>
                <a:gd name="connsiteY4" fmla="*/ 896816 h 1195754"/>
                <a:gd name="connsiteX5" fmla="*/ 1318846 w 1318846"/>
                <a:gd name="connsiteY5" fmla="*/ 1195754 h 119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8846" h="1195754">
                  <a:moveTo>
                    <a:pt x="0" y="0"/>
                  </a:moveTo>
                  <a:cubicBezTo>
                    <a:pt x="120161" y="90854"/>
                    <a:pt x="240322" y="181708"/>
                    <a:pt x="281353" y="334108"/>
                  </a:cubicBezTo>
                  <a:cubicBezTo>
                    <a:pt x="322384" y="486508"/>
                    <a:pt x="211015" y="820615"/>
                    <a:pt x="246184" y="914400"/>
                  </a:cubicBezTo>
                  <a:cubicBezTo>
                    <a:pt x="281353" y="1008185"/>
                    <a:pt x="381000" y="899747"/>
                    <a:pt x="492369" y="896816"/>
                  </a:cubicBezTo>
                  <a:cubicBezTo>
                    <a:pt x="603738" y="893885"/>
                    <a:pt x="776654" y="846993"/>
                    <a:pt x="914400" y="896816"/>
                  </a:cubicBezTo>
                  <a:cubicBezTo>
                    <a:pt x="1052146" y="946639"/>
                    <a:pt x="1185496" y="1071196"/>
                    <a:pt x="1318846" y="11957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8" name="フリーフォーム 1047">
              <a:extLst>
                <a:ext uri="{FF2B5EF4-FFF2-40B4-BE49-F238E27FC236}">
                  <a16:creationId xmlns:a16="http://schemas.microsoft.com/office/drawing/2014/main" id="{657F6976-ACBD-9448-C8B2-3DFA3F6CED81}"/>
                </a:ext>
              </a:extLst>
            </p:cNvPr>
            <p:cNvSpPr/>
            <p:nvPr/>
          </p:nvSpPr>
          <p:spPr>
            <a:xfrm>
              <a:off x="4062046" y="8352692"/>
              <a:ext cx="2287156" cy="1286256"/>
            </a:xfrm>
            <a:custGeom>
              <a:avLst/>
              <a:gdLst>
                <a:gd name="connsiteX0" fmla="*/ 0 w 2287156"/>
                <a:gd name="connsiteY0" fmla="*/ 0 h 1286256"/>
                <a:gd name="connsiteX1" fmla="*/ 1547446 w 2287156"/>
                <a:gd name="connsiteY1" fmla="*/ 193431 h 1286256"/>
                <a:gd name="connsiteX2" fmla="*/ 2092569 w 2287156"/>
                <a:gd name="connsiteY2" fmla="*/ 193431 h 1286256"/>
                <a:gd name="connsiteX3" fmla="*/ 2057400 w 2287156"/>
                <a:gd name="connsiteY3" fmla="*/ 527539 h 1286256"/>
                <a:gd name="connsiteX4" fmla="*/ 2286000 w 2287156"/>
                <a:gd name="connsiteY4" fmla="*/ 1266093 h 1286256"/>
                <a:gd name="connsiteX5" fmla="*/ 2127739 w 2287156"/>
                <a:gd name="connsiteY5" fmla="*/ 1072662 h 1286256"/>
                <a:gd name="connsiteX6" fmla="*/ 1740877 w 2287156"/>
                <a:gd name="connsiteY6" fmla="*/ 1019908 h 1286256"/>
                <a:gd name="connsiteX7" fmla="*/ 1195754 w 2287156"/>
                <a:gd name="connsiteY7" fmla="*/ 1230923 h 1286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7156" h="1286256">
                  <a:moveTo>
                    <a:pt x="0" y="0"/>
                  </a:moveTo>
                  <a:lnTo>
                    <a:pt x="1547446" y="193431"/>
                  </a:lnTo>
                  <a:cubicBezTo>
                    <a:pt x="1896208" y="225670"/>
                    <a:pt x="2007577" y="137746"/>
                    <a:pt x="2092569" y="193431"/>
                  </a:cubicBezTo>
                  <a:cubicBezTo>
                    <a:pt x="2177561" y="249116"/>
                    <a:pt x="2025162" y="348762"/>
                    <a:pt x="2057400" y="527539"/>
                  </a:cubicBezTo>
                  <a:cubicBezTo>
                    <a:pt x="2089638" y="706316"/>
                    <a:pt x="2274277" y="1175239"/>
                    <a:pt x="2286000" y="1266093"/>
                  </a:cubicBezTo>
                  <a:cubicBezTo>
                    <a:pt x="2297723" y="1356947"/>
                    <a:pt x="2218593" y="1113693"/>
                    <a:pt x="2127739" y="1072662"/>
                  </a:cubicBezTo>
                  <a:cubicBezTo>
                    <a:pt x="2036885" y="1031631"/>
                    <a:pt x="1896208" y="993531"/>
                    <a:pt x="1740877" y="1019908"/>
                  </a:cubicBezTo>
                  <a:cubicBezTo>
                    <a:pt x="1585546" y="1046285"/>
                    <a:pt x="1390650" y="1138604"/>
                    <a:pt x="1195754" y="123092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9" name="フリーフォーム 1048">
              <a:extLst>
                <a:ext uri="{FF2B5EF4-FFF2-40B4-BE49-F238E27FC236}">
                  <a16:creationId xmlns:a16="http://schemas.microsoft.com/office/drawing/2014/main" id="{412D11FA-8E21-B49E-40E2-CF3AE7664188}"/>
                </a:ext>
              </a:extLst>
            </p:cNvPr>
            <p:cNvSpPr/>
            <p:nvPr/>
          </p:nvSpPr>
          <p:spPr>
            <a:xfrm>
              <a:off x="5601520" y="5645063"/>
              <a:ext cx="1172240" cy="537159"/>
            </a:xfrm>
            <a:custGeom>
              <a:avLst/>
              <a:gdLst>
                <a:gd name="connsiteX0" fmla="*/ 16362 w 1172240"/>
                <a:gd name="connsiteY0" fmla="*/ 283596 h 537159"/>
                <a:gd name="connsiteX1" fmla="*/ 614009 w 1172240"/>
                <a:gd name="connsiteY1" fmla="*/ 2702 h 537159"/>
                <a:gd name="connsiteX2" fmla="*/ 906856 w 1172240"/>
                <a:gd name="connsiteY2" fmla="*/ 134184 h 537159"/>
                <a:gd name="connsiteX3" fmla="*/ 865021 w 1172240"/>
                <a:gd name="connsiteY3" fmla="*/ 8678 h 537159"/>
                <a:gd name="connsiteX4" fmla="*/ 1169821 w 1172240"/>
                <a:gd name="connsiteY4" fmla="*/ 122231 h 537159"/>
                <a:gd name="connsiteX5" fmla="*/ 673774 w 1172240"/>
                <a:gd name="connsiteY5" fmla="*/ 187972 h 537159"/>
                <a:gd name="connsiteX6" fmla="*/ 273351 w 1172240"/>
                <a:gd name="connsiteY6" fmla="*/ 319455 h 537159"/>
                <a:gd name="connsiteX7" fmla="*/ 207609 w 1172240"/>
                <a:gd name="connsiteY7" fmla="*/ 528631 h 537159"/>
                <a:gd name="connsiteX8" fmla="*/ 153821 w 1172240"/>
                <a:gd name="connsiteY8" fmla="*/ 492772 h 537159"/>
                <a:gd name="connsiteX9" fmla="*/ 165774 w 1172240"/>
                <a:gd name="connsiteY9" fmla="*/ 528631 h 537159"/>
                <a:gd name="connsiteX10" fmla="*/ 16362 w 1172240"/>
                <a:gd name="connsiteY10" fmla="*/ 283596 h 53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72240" h="537159">
                  <a:moveTo>
                    <a:pt x="16362" y="283596"/>
                  </a:moveTo>
                  <a:cubicBezTo>
                    <a:pt x="91068" y="195941"/>
                    <a:pt x="465593" y="27604"/>
                    <a:pt x="614009" y="2702"/>
                  </a:cubicBezTo>
                  <a:cubicBezTo>
                    <a:pt x="762425" y="-22200"/>
                    <a:pt x="865021" y="133188"/>
                    <a:pt x="906856" y="134184"/>
                  </a:cubicBezTo>
                  <a:cubicBezTo>
                    <a:pt x="948691" y="135180"/>
                    <a:pt x="821194" y="10670"/>
                    <a:pt x="865021" y="8678"/>
                  </a:cubicBezTo>
                  <a:cubicBezTo>
                    <a:pt x="908848" y="6686"/>
                    <a:pt x="1201695" y="92349"/>
                    <a:pt x="1169821" y="122231"/>
                  </a:cubicBezTo>
                  <a:cubicBezTo>
                    <a:pt x="1137947" y="152113"/>
                    <a:pt x="823186" y="155101"/>
                    <a:pt x="673774" y="187972"/>
                  </a:cubicBezTo>
                  <a:cubicBezTo>
                    <a:pt x="524362" y="220843"/>
                    <a:pt x="351045" y="262679"/>
                    <a:pt x="273351" y="319455"/>
                  </a:cubicBezTo>
                  <a:cubicBezTo>
                    <a:pt x="195657" y="376231"/>
                    <a:pt x="227531" y="499745"/>
                    <a:pt x="207609" y="528631"/>
                  </a:cubicBezTo>
                  <a:cubicBezTo>
                    <a:pt x="187687" y="557517"/>
                    <a:pt x="160793" y="492772"/>
                    <a:pt x="153821" y="492772"/>
                  </a:cubicBezTo>
                  <a:cubicBezTo>
                    <a:pt x="146849" y="492772"/>
                    <a:pt x="185695" y="560505"/>
                    <a:pt x="165774" y="528631"/>
                  </a:cubicBezTo>
                  <a:cubicBezTo>
                    <a:pt x="145853" y="496757"/>
                    <a:pt x="-58344" y="371251"/>
                    <a:pt x="16362" y="283596"/>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834922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60D160B-34A2-3F1B-7624-2EEB4C1A92E1}"/>
              </a:ext>
            </a:extLst>
          </p:cNvPr>
          <p:cNvSpPr txBox="1"/>
          <p:nvPr/>
        </p:nvSpPr>
        <p:spPr>
          <a:xfrm>
            <a:off x="0" y="986589"/>
            <a:ext cx="9601200" cy="7848302"/>
          </a:xfrm>
          <a:prstGeom prst="rect">
            <a:avLst/>
          </a:prstGeom>
          <a:noFill/>
        </p:spPr>
        <p:txBody>
          <a:bodyPr wrap="square" rtlCol="0">
            <a:spAutoFit/>
          </a:bodyPr>
          <a:lstStyle/>
          <a:p>
            <a:r>
              <a:rPr kumimoji="1" lang="ja-JP" altLang="en-US" sz="2400"/>
              <a:t>企画背景</a:t>
            </a:r>
            <a:endParaRPr kumimoji="1" lang="en-US" altLang="ja-JP" sz="2400" dirty="0"/>
          </a:p>
          <a:p>
            <a:endParaRPr kumimoji="1" lang="en-US" altLang="ja-JP" sz="2400" dirty="0"/>
          </a:p>
          <a:p>
            <a:r>
              <a:rPr kumimoji="1" lang="ja-JP" altLang="en-US" sz="2400"/>
              <a:t>居酒屋の飲み仲間の女性に私の絵を見せながら、何気なく交わした会話がきっかけです。</a:t>
            </a:r>
            <a:endParaRPr kumimoji="1" lang="en-US" altLang="ja-JP" sz="2400" dirty="0"/>
          </a:p>
          <a:p>
            <a:r>
              <a:rPr kumimoji="1" lang="ja-JP" altLang="en-US" sz="2400"/>
              <a:t>私自身が、オリジナルキャラクターを制作した経験がほぼゼロなため（唯一クジトラマンがあります）キャラクター設定をしていきました。</a:t>
            </a:r>
            <a:endParaRPr kumimoji="1" lang="en-US" altLang="ja-JP" sz="2400" dirty="0"/>
          </a:p>
          <a:p>
            <a:endParaRPr kumimoji="1" lang="en-US" altLang="ja-JP" sz="2400" dirty="0"/>
          </a:p>
          <a:p>
            <a:r>
              <a:rPr kumimoji="1" lang="ja-JP" altLang="en-US" sz="2400"/>
              <a:t>私が絵を制作している経験の中で、過去に企業の制服を描いたことがあると話したところ、</a:t>
            </a:r>
            <a:endParaRPr kumimoji="1" lang="en-US" altLang="ja-JP" sz="2400" dirty="0"/>
          </a:p>
          <a:p>
            <a:r>
              <a:rPr kumimoji="1" lang="en-US" altLang="ja-JP" sz="2400" dirty="0"/>
              <a:t>LINE</a:t>
            </a:r>
            <a:r>
              <a:rPr kumimoji="1" lang="ja-JP" altLang="en-US" sz="2400"/>
              <a:t>スタンプが作れるといいですねという話になり、企業制服を着せるにもオリジナルキャラで行きたいねということになりました。</a:t>
            </a:r>
            <a:endParaRPr kumimoji="1" lang="en-US" altLang="ja-JP" sz="2400" dirty="0"/>
          </a:p>
          <a:p>
            <a:endParaRPr kumimoji="1" lang="en-US" altLang="ja-JP" sz="2400" dirty="0"/>
          </a:p>
          <a:p>
            <a:r>
              <a:rPr kumimoji="1" lang="ja-JP" altLang="en-US" sz="2400"/>
              <a:t>飲み仲間の女性が</a:t>
            </a:r>
            <a:r>
              <a:rPr kumimoji="1" lang="en-US" altLang="ja-JP" sz="2400" dirty="0"/>
              <a:t>20</a:t>
            </a:r>
            <a:r>
              <a:rPr kumimoji="1" lang="ja-JP" altLang="en-US" sz="2400"/>
              <a:t>代半ば、時折見せる仕草がサムアップ。だったらご本人をモデルにキャラクターを設定しましょうと言う運びになりました。</a:t>
            </a:r>
            <a:endParaRPr kumimoji="1" lang="en-US" altLang="ja-JP" sz="2400" dirty="0"/>
          </a:p>
          <a:p>
            <a:endParaRPr kumimoji="1" lang="en-US" altLang="ja-JP" sz="2400" dirty="0"/>
          </a:p>
          <a:p>
            <a:r>
              <a:rPr kumimoji="1" lang="ja-JP" altLang="en-US" sz="2400"/>
              <a:t>ちょっと、ひねた感じの、だけど心優しい、そんな人物像にしましょうということでことは運びます。</a:t>
            </a:r>
            <a:endParaRPr kumimoji="1" lang="en-US" altLang="ja-JP" sz="2400" dirty="0"/>
          </a:p>
          <a:p>
            <a:endParaRPr kumimoji="1" lang="en-US" altLang="ja-JP" sz="2400" dirty="0"/>
          </a:p>
          <a:p>
            <a:endParaRPr kumimoji="1" lang="ja-JP" altLang="en-US" sz="2400"/>
          </a:p>
        </p:txBody>
      </p:sp>
    </p:spTree>
    <p:extLst>
      <p:ext uri="{BB962C8B-B14F-4D97-AF65-F5344CB8AC3E}">
        <p14:creationId xmlns:p14="http://schemas.microsoft.com/office/powerpoint/2010/main" val="1738562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B1C2B-7842-C5B3-F3F9-467F705A7624}"/>
            </a:ext>
          </a:extLst>
        </p:cNvPr>
        <p:cNvGrpSpPr/>
        <p:nvPr/>
      </p:nvGrpSpPr>
      <p:grpSpPr>
        <a:xfrm>
          <a:off x="0" y="0"/>
          <a:ext cx="0" cy="0"/>
          <a:chOff x="0" y="0"/>
          <a:chExt cx="0" cy="0"/>
        </a:xfrm>
      </p:grpSpPr>
      <p:grpSp>
        <p:nvGrpSpPr>
          <p:cNvPr id="128" name="グループ化 127">
            <a:extLst>
              <a:ext uri="{FF2B5EF4-FFF2-40B4-BE49-F238E27FC236}">
                <a16:creationId xmlns:a16="http://schemas.microsoft.com/office/drawing/2014/main" id="{561EF87C-1FD4-F32F-C0F3-03AE2FB5F771}"/>
              </a:ext>
            </a:extLst>
          </p:cNvPr>
          <p:cNvGrpSpPr/>
          <p:nvPr/>
        </p:nvGrpSpPr>
        <p:grpSpPr>
          <a:xfrm>
            <a:off x="1186751" y="760579"/>
            <a:ext cx="7427709" cy="11349575"/>
            <a:chOff x="1186751" y="760579"/>
            <a:chExt cx="7427709" cy="11349575"/>
          </a:xfrm>
        </p:grpSpPr>
        <p:sp>
          <p:nvSpPr>
            <p:cNvPr id="170" name="フリーフォーム 169">
              <a:extLst>
                <a:ext uri="{FF2B5EF4-FFF2-40B4-BE49-F238E27FC236}">
                  <a16:creationId xmlns:a16="http://schemas.microsoft.com/office/drawing/2014/main" id="{5CA93714-C79C-C58E-E3DC-E74EAC48295D}"/>
                </a:ext>
              </a:extLst>
            </p:cNvPr>
            <p:cNvSpPr/>
            <p:nvPr/>
          </p:nvSpPr>
          <p:spPr>
            <a:xfrm>
              <a:off x="3663461" y="6720929"/>
              <a:ext cx="3182152" cy="2571251"/>
            </a:xfrm>
            <a:custGeom>
              <a:avLst/>
              <a:gdLst>
                <a:gd name="connsiteX0" fmla="*/ 707501 w 3182152"/>
                <a:gd name="connsiteY0" fmla="*/ 23582 h 2571251"/>
                <a:gd name="connsiteX1" fmla="*/ 435126 w 3182152"/>
                <a:gd name="connsiteY1" fmla="*/ 555360 h 2571251"/>
                <a:gd name="connsiteX2" fmla="*/ 285969 w 3182152"/>
                <a:gd name="connsiteY2" fmla="*/ 957437 h 2571251"/>
                <a:gd name="connsiteX3" fmla="*/ 624 w 3182152"/>
                <a:gd name="connsiteY3" fmla="*/ 2118271 h 2571251"/>
                <a:gd name="connsiteX4" fmla="*/ 370275 w 3182152"/>
                <a:gd name="connsiteY4" fmla="*/ 2403616 h 2571251"/>
                <a:gd name="connsiteX5" fmla="*/ 1628386 w 3182152"/>
                <a:gd name="connsiteY5" fmla="*/ 2526833 h 2571251"/>
                <a:gd name="connsiteX6" fmla="*/ 3132930 w 3182152"/>
                <a:gd name="connsiteY6" fmla="*/ 2520348 h 2571251"/>
                <a:gd name="connsiteX7" fmla="*/ 2808675 w 3182152"/>
                <a:gd name="connsiteY7" fmla="*/ 1930203 h 2571251"/>
                <a:gd name="connsiteX8" fmla="*/ 2717884 w 3182152"/>
                <a:gd name="connsiteY8" fmla="*/ 568331 h 2571251"/>
                <a:gd name="connsiteX9" fmla="*/ 2439024 w 3182152"/>
                <a:gd name="connsiteY9" fmla="*/ 68977 h 2571251"/>
                <a:gd name="connsiteX10" fmla="*/ 1492199 w 3182152"/>
                <a:gd name="connsiteY10" fmla="*/ 88433 h 2571251"/>
                <a:gd name="connsiteX11" fmla="*/ 707501 w 3182152"/>
                <a:gd name="connsiteY11" fmla="*/ 23582 h 25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152" h="2571251">
                  <a:moveTo>
                    <a:pt x="707501" y="23582"/>
                  </a:moveTo>
                  <a:cubicBezTo>
                    <a:pt x="531322" y="101403"/>
                    <a:pt x="505381" y="399718"/>
                    <a:pt x="435126" y="555360"/>
                  </a:cubicBezTo>
                  <a:cubicBezTo>
                    <a:pt x="364871" y="711002"/>
                    <a:pt x="358386" y="696952"/>
                    <a:pt x="285969" y="957437"/>
                  </a:cubicBezTo>
                  <a:cubicBezTo>
                    <a:pt x="213552" y="1217922"/>
                    <a:pt x="-13427" y="1877241"/>
                    <a:pt x="624" y="2118271"/>
                  </a:cubicBezTo>
                  <a:cubicBezTo>
                    <a:pt x="14675" y="2359301"/>
                    <a:pt x="98981" y="2335522"/>
                    <a:pt x="370275" y="2403616"/>
                  </a:cubicBezTo>
                  <a:cubicBezTo>
                    <a:pt x="641569" y="2471710"/>
                    <a:pt x="1167944" y="2507378"/>
                    <a:pt x="1628386" y="2526833"/>
                  </a:cubicBezTo>
                  <a:cubicBezTo>
                    <a:pt x="2088829" y="2546288"/>
                    <a:pt x="2936215" y="2619786"/>
                    <a:pt x="3132930" y="2520348"/>
                  </a:cubicBezTo>
                  <a:cubicBezTo>
                    <a:pt x="3329645" y="2420910"/>
                    <a:pt x="2877849" y="2255539"/>
                    <a:pt x="2808675" y="1930203"/>
                  </a:cubicBezTo>
                  <a:cubicBezTo>
                    <a:pt x="2739501" y="1604867"/>
                    <a:pt x="2779492" y="878535"/>
                    <a:pt x="2717884" y="568331"/>
                  </a:cubicBezTo>
                  <a:cubicBezTo>
                    <a:pt x="2656276" y="258127"/>
                    <a:pt x="2643305" y="148960"/>
                    <a:pt x="2439024" y="68977"/>
                  </a:cubicBezTo>
                  <a:cubicBezTo>
                    <a:pt x="2234743" y="-11006"/>
                    <a:pt x="1782948" y="91676"/>
                    <a:pt x="1492199" y="88433"/>
                  </a:cubicBezTo>
                  <a:cubicBezTo>
                    <a:pt x="1201450" y="85191"/>
                    <a:pt x="883680" y="-54239"/>
                    <a:pt x="707501" y="2358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694E2214-A352-2567-BFC6-3CF67037E0A8}"/>
                </a:ext>
              </a:extLst>
            </p:cNvPr>
            <p:cNvSpPr/>
            <p:nvPr/>
          </p:nvSpPr>
          <p:spPr>
            <a:xfrm>
              <a:off x="3619433" y="6718375"/>
              <a:ext cx="2651781" cy="2651236"/>
            </a:xfrm>
            <a:custGeom>
              <a:avLst/>
              <a:gdLst>
                <a:gd name="connsiteX0" fmla="*/ 621827 w 2651781"/>
                <a:gd name="connsiteY0" fmla="*/ 103957 h 2651236"/>
                <a:gd name="connsiteX1" fmla="*/ 375393 w 2651781"/>
                <a:gd name="connsiteY1" fmla="*/ 726527 h 2651236"/>
                <a:gd name="connsiteX2" fmla="*/ 284601 w 2651781"/>
                <a:gd name="connsiteY2" fmla="*/ 1362068 h 2651236"/>
                <a:gd name="connsiteX3" fmla="*/ 440244 w 2651781"/>
                <a:gd name="connsiteY3" fmla="*/ 2094885 h 2651236"/>
                <a:gd name="connsiteX4" fmla="*/ 868261 w 2651781"/>
                <a:gd name="connsiteY4" fmla="*/ 2315378 h 2651236"/>
                <a:gd name="connsiteX5" fmla="*/ 1464890 w 2651781"/>
                <a:gd name="connsiteY5" fmla="*/ 2419140 h 2651236"/>
                <a:gd name="connsiteX6" fmla="*/ 2638695 w 2651781"/>
                <a:gd name="connsiteY6" fmla="*/ 2535872 h 2651236"/>
                <a:gd name="connsiteX7" fmla="*/ 2126371 w 2651781"/>
                <a:gd name="connsiteY7" fmla="*/ 2561812 h 2651236"/>
                <a:gd name="connsiteX8" fmla="*/ 1056329 w 2651781"/>
                <a:gd name="connsiteY8" fmla="*/ 2639634 h 2651236"/>
                <a:gd name="connsiteX9" fmla="*/ 77078 w 2651781"/>
                <a:gd name="connsiteY9" fmla="*/ 2282953 h 2651236"/>
                <a:gd name="connsiteX10" fmla="*/ 83563 w 2651781"/>
                <a:gd name="connsiteY10" fmla="*/ 2055974 h 2651236"/>
                <a:gd name="connsiteX11" fmla="*/ 252176 w 2651781"/>
                <a:gd name="connsiteY11" fmla="*/ 389302 h 2651236"/>
                <a:gd name="connsiteX12" fmla="*/ 278116 w 2651781"/>
                <a:gd name="connsiteY12" fmla="*/ 434697 h 2651236"/>
                <a:gd name="connsiteX13" fmla="*/ 634797 w 2651781"/>
                <a:gd name="connsiteY13" fmla="*/ 32621 h 2651236"/>
                <a:gd name="connsiteX14" fmla="*/ 621827 w 2651781"/>
                <a:gd name="connsiteY14" fmla="*/ 103957 h 265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51781" h="2651236">
                  <a:moveTo>
                    <a:pt x="621827" y="103957"/>
                  </a:moveTo>
                  <a:cubicBezTo>
                    <a:pt x="578593" y="219608"/>
                    <a:pt x="431597" y="516842"/>
                    <a:pt x="375393" y="726527"/>
                  </a:cubicBezTo>
                  <a:cubicBezTo>
                    <a:pt x="319189" y="936212"/>
                    <a:pt x="273793" y="1134008"/>
                    <a:pt x="284601" y="1362068"/>
                  </a:cubicBezTo>
                  <a:cubicBezTo>
                    <a:pt x="295409" y="1590128"/>
                    <a:pt x="342967" y="1936000"/>
                    <a:pt x="440244" y="2094885"/>
                  </a:cubicBezTo>
                  <a:cubicBezTo>
                    <a:pt x="537521" y="2253770"/>
                    <a:pt x="697487" y="2261336"/>
                    <a:pt x="868261" y="2315378"/>
                  </a:cubicBezTo>
                  <a:cubicBezTo>
                    <a:pt x="1039035" y="2369420"/>
                    <a:pt x="1169818" y="2382391"/>
                    <a:pt x="1464890" y="2419140"/>
                  </a:cubicBezTo>
                  <a:cubicBezTo>
                    <a:pt x="1759962" y="2455889"/>
                    <a:pt x="2528448" y="2512093"/>
                    <a:pt x="2638695" y="2535872"/>
                  </a:cubicBezTo>
                  <a:cubicBezTo>
                    <a:pt x="2748942" y="2559651"/>
                    <a:pt x="2126371" y="2561812"/>
                    <a:pt x="2126371" y="2561812"/>
                  </a:cubicBezTo>
                  <a:cubicBezTo>
                    <a:pt x="1862643" y="2579106"/>
                    <a:pt x="1397878" y="2686110"/>
                    <a:pt x="1056329" y="2639634"/>
                  </a:cubicBezTo>
                  <a:cubicBezTo>
                    <a:pt x="714780" y="2593158"/>
                    <a:pt x="239206" y="2380230"/>
                    <a:pt x="77078" y="2282953"/>
                  </a:cubicBezTo>
                  <a:cubicBezTo>
                    <a:pt x="-85050" y="2185676"/>
                    <a:pt x="54380" y="2371582"/>
                    <a:pt x="83563" y="2055974"/>
                  </a:cubicBezTo>
                  <a:cubicBezTo>
                    <a:pt x="112746" y="1740366"/>
                    <a:pt x="219751" y="659515"/>
                    <a:pt x="252176" y="389302"/>
                  </a:cubicBezTo>
                  <a:cubicBezTo>
                    <a:pt x="284601" y="119089"/>
                    <a:pt x="214346" y="494144"/>
                    <a:pt x="278116" y="434697"/>
                  </a:cubicBezTo>
                  <a:cubicBezTo>
                    <a:pt x="341886" y="375250"/>
                    <a:pt x="580755" y="88825"/>
                    <a:pt x="634797" y="32621"/>
                  </a:cubicBezTo>
                  <a:cubicBezTo>
                    <a:pt x="688839" y="-23583"/>
                    <a:pt x="665061" y="-11694"/>
                    <a:pt x="621827" y="1039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920E3E43-3AA9-634A-2109-A1997E56CE25}"/>
                </a:ext>
              </a:extLst>
            </p:cNvPr>
            <p:cNvSpPr/>
            <p:nvPr/>
          </p:nvSpPr>
          <p:spPr>
            <a:xfrm>
              <a:off x="4027982" y="6582620"/>
              <a:ext cx="2292643" cy="2865357"/>
            </a:xfrm>
            <a:custGeom>
              <a:avLst/>
              <a:gdLst>
                <a:gd name="connsiteX0" fmla="*/ 174562 w 2624862"/>
                <a:gd name="connsiteY0" fmla="*/ 313039 h 2865357"/>
                <a:gd name="connsiteX1" fmla="*/ 5750 w 2624862"/>
                <a:gd name="connsiteY1" fmla="*/ 974220 h 2865357"/>
                <a:gd name="connsiteX2" fmla="*/ 47953 w 2624862"/>
                <a:gd name="connsiteY2" fmla="*/ 2240312 h 2865357"/>
                <a:gd name="connsiteX3" fmla="*/ 132359 w 2624862"/>
                <a:gd name="connsiteY3" fmla="*/ 2310651 h 2865357"/>
                <a:gd name="connsiteX4" fmla="*/ 441848 w 2624862"/>
                <a:gd name="connsiteY4" fmla="*/ 2606072 h 2865357"/>
                <a:gd name="connsiteX5" fmla="*/ 793541 w 2624862"/>
                <a:gd name="connsiteY5" fmla="*/ 2493531 h 2865357"/>
                <a:gd name="connsiteX6" fmla="*/ 1356248 w 2624862"/>
                <a:gd name="connsiteY6" fmla="*/ 2732682 h 2865357"/>
                <a:gd name="connsiteX7" fmla="*/ 2214378 w 2624862"/>
                <a:gd name="connsiteY7" fmla="*/ 2662343 h 2865357"/>
                <a:gd name="connsiteX8" fmla="*/ 2383190 w 2624862"/>
                <a:gd name="connsiteY8" fmla="*/ 2760817 h 2865357"/>
                <a:gd name="connsiteX9" fmla="*/ 2622341 w 2624862"/>
                <a:gd name="connsiteY9" fmla="*/ 974220 h 2865357"/>
                <a:gd name="connsiteX10" fmla="*/ 2481664 w 2624862"/>
                <a:gd name="connsiteY10" fmla="*/ 1100829 h 2865357"/>
                <a:gd name="connsiteX11" fmla="*/ 2073701 w 2624862"/>
                <a:gd name="connsiteY11" fmla="*/ 158294 h 2865357"/>
                <a:gd name="connsiteX12" fmla="*/ 1567264 w 2624862"/>
                <a:gd name="connsiteY12" fmla="*/ 270835 h 2865357"/>
                <a:gd name="connsiteX13" fmla="*/ 948285 w 2624862"/>
                <a:gd name="connsiteY13" fmla="*/ 3549 h 2865357"/>
                <a:gd name="connsiteX14" fmla="*/ 765405 w 2624862"/>
                <a:gd name="connsiteY14" fmla="*/ 130159 h 2865357"/>
                <a:gd name="connsiteX15" fmla="*/ 230833 w 2624862"/>
                <a:gd name="connsiteY15" fmla="*/ 313039 h 2865357"/>
                <a:gd name="connsiteX16" fmla="*/ 230833 w 2624862"/>
                <a:gd name="connsiteY16" fmla="*/ 313039 h 2865357"/>
                <a:gd name="connsiteX17" fmla="*/ 174562 w 2624862"/>
                <a:gd name="connsiteY17" fmla="*/ 313039 h 2865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24862" h="2865357">
                  <a:moveTo>
                    <a:pt x="174562" y="313039"/>
                  </a:moveTo>
                  <a:cubicBezTo>
                    <a:pt x="100706" y="483023"/>
                    <a:pt x="26851" y="653008"/>
                    <a:pt x="5750" y="974220"/>
                  </a:cubicBezTo>
                  <a:cubicBezTo>
                    <a:pt x="-15351" y="1295432"/>
                    <a:pt x="26852" y="2017574"/>
                    <a:pt x="47953" y="2240312"/>
                  </a:cubicBezTo>
                  <a:cubicBezTo>
                    <a:pt x="69054" y="2463050"/>
                    <a:pt x="66710" y="2249691"/>
                    <a:pt x="132359" y="2310651"/>
                  </a:cubicBezTo>
                  <a:cubicBezTo>
                    <a:pt x="198008" y="2371611"/>
                    <a:pt x="331651" y="2575592"/>
                    <a:pt x="441848" y="2606072"/>
                  </a:cubicBezTo>
                  <a:cubicBezTo>
                    <a:pt x="552045" y="2636552"/>
                    <a:pt x="641141" y="2472429"/>
                    <a:pt x="793541" y="2493531"/>
                  </a:cubicBezTo>
                  <a:cubicBezTo>
                    <a:pt x="945941" y="2514633"/>
                    <a:pt x="1119442" y="2704547"/>
                    <a:pt x="1356248" y="2732682"/>
                  </a:cubicBezTo>
                  <a:cubicBezTo>
                    <a:pt x="1593054" y="2760817"/>
                    <a:pt x="2043221" y="2657654"/>
                    <a:pt x="2214378" y="2662343"/>
                  </a:cubicBezTo>
                  <a:cubicBezTo>
                    <a:pt x="2385535" y="2667032"/>
                    <a:pt x="2315196" y="3042171"/>
                    <a:pt x="2383190" y="2760817"/>
                  </a:cubicBezTo>
                  <a:cubicBezTo>
                    <a:pt x="2451184" y="2479463"/>
                    <a:pt x="2605929" y="1250885"/>
                    <a:pt x="2622341" y="974220"/>
                  </a:cubicBezTo>
                  <a:cubicBezTo>
                    <a:pt x="2638753" y="697555"/>
                    <a:pt x="2573104" y="1236817"/>
                    <a:pt x="2481664" y="1100829"/>
                  </a:cubicBezTo>
                  <a:cubicBezTo>
                    <a:pt x="2390224" y="964841"/>
                    <a:pt x="2226101" y="296626"/>
                    <a:pt x="2073701" y="158294"/>
                  </a:cubicBezTo>
                  <a:cubicBezTo>
                    <a:pt x="1921301" y="19962"/>
                    <a:pt x="1754833" y="296626"/>
                    <a:pt x="1567264" y="270835"/>
                  </a:cubicBezTo>
                  <a:cubicBezTo>
                    <a:pt x="1379695" y="245044"/>
                    <a:pt x="1081928" y="26995"/>
                    <a:pt x="948285" y="3549"/>
                  </a:cubicBezTo>
                  <a:cubicBezTo>
                    <a:pt x="814642" y="-19897"/>
                    <a:pt x="884980" y="78577"/>
                    <a:pt x="765405" y="130159"/>
                  </a:cubicBezTo>
                  <a:cubicBezTo>
                    <a:pt x="645830" y="181741"/>
                    <a:pt x="230833" y="313039"/>
                    <a:pt x="230833" y="313039"/>
                  </a:cubicBezTo>
                  <a:lnTo>
                    <a:pt x="230833" y="313039"/>
                  </a:lnTo>
                  <a:lnTo>
                    <a:pt x="174562" y="313039"/>
                  </a:lnTo>
                  <a:close/>
                </a:path>
              </a:pathLst>
            </a:custGeom>
            <a:solidFill>
              <a:srgbClr val="7F7FC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30ED90DF-F7F3-D16F-6197-9279A1DDC34C}"/>
                </a:ext>
              </a:extLst>
            </p:cNvPr>
            <p:cNvSpPr/>
            <p:nvPr/>
          </p:nvSpPr>
          <p:spPr>
            <a:xfrm>
              <a:off x="3525166" y="11631444"/>
              <a:ext cx="1339266" cy="396735"/>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BAFBBF17-E09D-952D-8BC4-CAE111ABD78A}"/>
                </a:ext>
              </a:extLst>
            </p:cNvPr>
            <p:cNvSpPr/>
            <p:nvPr/>
          </p:nvSpPr>
          <p:spPr>
            <a:xfrm>
              <a:off x="3575735" y="11493795"/>
              <a:ext cx="1357798" cy="468204"/>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6EF263D3-57A1-0B98-4946-07B9A48D5335}"/>
                </a:ext>
              </a:extLst>
            </p:cNvPr>
            <p:cNvSpPr/>
            <p:nvPr/>
          </p:nvSpPr>
          <p:spPr>
            <a:xfrm>
              <a:off x="5403217" y="9263851"/>
              <a:ext cx="563518" cy="2263773"/>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BE633D35-805A-D021-D2EE-436CA60ACEC8}"/>
                </a:ext>
              </a:extLst>
            </p:cNvPr>
            <p:cNvSpPr/>
            <p:nvPr/>
          </p:nvSpPr>
          <p:spPr>
            <a:xfrm>
              <a:off x="4197819" y="9162289"/>
              <a:ext cx="722011" cy="2396891"/>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2E1FC2EF-380D-4663-16A5-E84628C1BE3C}"/>
                </a:ext>
              </a:extLst>
            </p:cNvPr>
            <p:cNvSpPr/>
            <p:nvPr/>
          </p:nvSpPr>
          <p:spPr>
            <a:xfrm>
              <a:off x="5868483" y="6945162"/>
              <a:ext cx="660190" cy="2367799"/>
            </a:xfrm>
            <a:custGeom>
              <a:avLst/>
              <a:gdLst>
                <a:gd name="connsiteX0" fmla="*/ 11812 w 660190"/>
                <a:gd name="connsiteY0" fmla="*/ 46481 h 2367799"/>
                <a:gd name="connsiteX1" fmla="*/ 236895 w 660190"/>
                <a:gd name="connsiteY1" fmla="*/ 651392 h 2367799"/>
                <a:gd name="connsiteX2" fmla="*/ 250963 w 660190"/>
                <a:gd name="connsiteY2" fmla="*/ 1748672 h 2367799"/>
                <a:gd name="connsiteX3" fmla="*/ 377572 w 660190"/>
                <a:gd name="connsiteY3" fmla="*/ 1861213 h 2367799"/>
                <a:gd name="connsiteX4" fmla="*/ 504182 w 660190"/>
                <a:gd name="connsiteY4" fmla="*/ 2367650 h 2367799"/>
                <a:gd name="connsiteX5" fmla="*/ 616723 w 660190"/>
                <a:gd name="connsiteY5" fmla="*/ 1917484 h 2367799"/>
                <a:gd name="connsiteX6" fmla="*/ 658926 w 660190"/>
                <a:gd name="connsiteY6" fmla="*/ 2212906 h 2367799"/>
                <a:gd name="connsiteX7" fmla="*/ 574520 w 660190"/>
                <a:gd name="connsiteY7" fmla="*/ 144955 h 2367799"/>
                <a:gd name="connsiteX8" fmla="*/ 405708 w 660190"/>
                <a:gd name="connsiteY8" fmla="*/ 370038 h 2367799"/>
                <a:gd name="connsiteX9" fmla="*/ 68083 w 660190"/>
                <a:gd name="connsiteY9" fmla="*/ 74616 h 2367799"/>
                <a:gd name="connsiteX10" fmla="*/ 11812 w 660190"/>
                <a:gd name="connsiteY10" fmla="*/ 46481 h 236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0190" h="2367799">
                  <a:moveTo>
                    <a:pt x="11812" y="46481"/>
                  </a:moveTo>
                  <a:cubicBezTo>
                    <a:pt x="39947" y="142610"/>
                    <a:pt x="197037" y="367694"/>
                    <a:pt x="236895" y="651392"/>
                  </a:cubicBezTo>
                  <a:cubicBezTo>
                    <a:pt x="276753" y="935090"/>
                    <a:pt x="227517" y="1547035"/>
                    <a:pt x="250963" y="1748672"/>
                  </a:cubicBezTo>
                  <a:cubicBezTo>
                    <a:pt x="274409" y="1950309"/>
                    <a:pt x="335369" y="1758050"/>
                    <a:pt x="377572" y="1861213"/>
                  </a:cubicBezTo>
                  <a:cubicBezTo>
                    <a:pt x="419775" y="1964376"/>
                    <a:pt x="464323" y="2358271"/>
                    <a:pt x="504182" y="2367650"/>
                  </a:cubicBezTo>
                  <a:cubicBezTo>
                    <a:pt x="544041" y="2377029"/>
                    <a:pt x="590932" y="1943275"/>
                    <a:pt x="616723" y="1917484"/>
                  </a:cubicBezTo>
                  <a:cubicBezTo>
                    <a:pt x="642514" y="1891693"/>
                    <a:pt x="665960" y="2508327"/>
                    <a:pt x="658926" y="2212906"/>
                  </a:cubicBezTo>
                  <a:cubicBezTo>
                    <a:pt x="651892" y="1917485"/>
                    <a:pt x="616723" y="452100"/>
                    <a:pt x="574520" y="144955"/>
                  </a:cubicBezTo>
                  <a:cubicBezTo>
                    <a:pt x="532317" y="-162190"/>
                    <a:pt x="490114" y="381761"/>
                    <a:pt x="405708" y="370038"/>
                  </a:cubicBezTo>
                  <a:cubicBezTo>
                    <a:pt x="321302" y="358315"/>
                    <a:pt x="68083" y="74616"/>
                    <a:pt x="68083" y="74616"/>
                  </a:cubicBezTo>
                  <a:cubicBezTo>
                    <a:pt x="7123" y="25379"/>
                    <a:pt x="-16323" y="-49648"/>
                    <a:pt x="11812" y="46481"/>
                  </a:cubicBezTo>
                  <a:close/>
                </a:path>
              </a:pathLst>
            </a:custGeom>
            <a:solidFill>
              <a:srgbClr val="000080">
                <a:alpha val="4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F5D3838D-A6C2-99D2-47E5-84C301B6657D}"/>
                </a:ext>
              </a:extLst>
            </p:cNvPr>
            <p:cNvSpPr/>
            <p:nvPr/>
          </p:nvSpPr>
          <p:spPr>
            <a:xfrm>
              <a:off x="4494197" y="6830425"/>
              <a:ext cx="1751100" cy="2022492"/>
            </a:xfrm>
            <a:custGeom>
              <a:avLst/>
              <a:gdLst>
                <a:gd name="connsiteX0" fmla="*/ 6467 w 1751100"/>
                <a:gd name="connsiteY0" fmla="*/ 24332 h 2022492"/>
                <a:gd name="connsiteX1" fmla="*/ 635522 w 1751100"/>
                <a:gd name="connsiteY1" fmla="*/ 640418 h 2022492"/>
                <a:gd name="connsiteX2" fmla="*/ 739284 w 1751100"/>
                <a:gd name="connsiteY2" fmla="*/ 1327839 h 2022492"/>
                <a:gd name="connsiteX3" fmla="*/ 603097 w 1751100"/>
                <a:gd name="connsiteY3" fmla="*/ 1619669 h 2022492"/>
                <a:gd name="connsiteX4" fmla="*/ 1141360 w 1751100"/>
                <a:gd name="connsiteY4" fmla="*/ 1658579 h 2022492"/>
                <a:gd name="connsiteX5" fmla="*/ 1342399 w 1751100"/>
                <a:gd name="connsiteY5" fmla="*/ 1859618 h 2022492"/>
                <a:gd name="connsiteX6" fmla="*/ 1511012 w 1751100"/>
                <a:gd name="connsiteY6" fmla="*/ 2015260 h 2022492"/>
                <a:gd name="connsiteX7" fmla="*/ 1750960 w 1751100"/>
                <a:gd name="connsiteY7" fmla="*/ 1619669 h 2022492"/>
                <a:gd name="connsiteX8" fmla="*/ 1536952 w 1751100"/>
                <a:gd name="connsiteY8" fmla="*/ 316162 h 2022492"/>
                <a:gd name="connsiteX9" fmla="*/ 1018143 w 1751100"/>
                <a:gd name="connsiteY9" fmla="*/ 128094 h 2022492"/>
                <a:gd name="connsiteX10" fmla="*/ 350177 w 1751100"/>
                <a:gd name="connsiteY10" fmla="*/ 121609 h 2022492"/>
                <a:gd name="connsiteX11" fmla="*/ 6467 w 1751100"/>
                <a:gd name="connsiteY11" fmla="*/ 24332 h 202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100" h="2022492">
                  <a:moveTo>
                    <a:pt x="6467" y="24332"/>
                  </a:moveTo>
                  <a:cubicBezTo>
                    <a:pt x="54024" y="110800"/>
                    <a:pt x="513386" y="423167"/>
                    <a:pt x="635522" y="640418"/>
                  </a:cubicBezTo>
                  <a:cubicBezTo>
                    <a:pt x="757658" y="857669"/>
                    <a:pt x="744688" y="1164631"/>
                    <a:pt x="739284" y="1327839"/>
                  </a:cubicBezTo>
                  <a:cubicBezTo>
                    <a:pt x="733880" y="1491047"/>
                    <a:pt x="536084" y="1564546"/>
                    <a:pt x="603097" y="1619669"/>
                  </a:cubicBezTo>
                  <a:cubicBezTo>
                    <a:pt x="670110" y="1674792"/>
                    <a:pt x="1018143" y="1618588"/>
                    <a:pt x="1141360" y="1658579"/>
                  </a:cubicBezTo>
                  <a:cubicBezTo>
                    <a:pt x="1264577" y="1698570"/>
                    <a:pt x="1280790" y="1800171"/>
                    <a:pt x="1342399" y="1859618"/>
                  </a:cubicBezTo>
                  <a:cubicBezTo>
                    <a:pt x="1404008" y="1919065"/>
                    <a:pt x="1442919" y="2055251"/>
                    <a:pt x="1511012" y="2015260"/>
                  </a:cubicBezTo>
                  <a:cubicBezTo>
                    <a:pt x="1579105" y="1975269"/>
                    <a:pt x="1746637" y="1902852"/>
                    <a:pt x="1750960" y="1619669"/>
                  </a:cubicBezTo>
                  <a:cubicBezTo>
                    <a:pt x="1755283" y="1336486"/>
                    <a:pt x="1659088" y="564758"/>
                    <a:pt x="1536952" y="316162"/>
                  </a:cubicBezTo>
                  <a:cubicBezTo>
                    <a:pt x="1414816" y="67566"/>
                    <a:pt x="1215939" y="160519"/>
                    <a:pt x="1018143" y="128094"/>
                  </a:cubicBezTo>
                  <a:cubicBezTo>
                    <a:pt x="820347" y="95669"/>
                    <a:pt x="516628" y="134579"/>
                    <a:pt x="350177" y="121609"/>
                  </a:cubicBezTo>
                  <a:cubicBezTo>
                    <a:pt x="183726" y="108639"/>
                    <a:pt x="-41090" y="-62136"/>
                    <a:pt x="6467" y="2433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E4927B1D-D1CA-6CD9-951D-365F7288A1B7}"/>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24E1878A-060D-CC82-AC31-48B2E2C6E48F}"/>
                </a:ext>
              </a:extLst>
            </p:cNvPr>
            <p:cNvSpPr/>
            <p:nvPr/>
          </p:nvSpPr>
          <p:spPr>
            <a:xfrm>
              <a:off x="4851311" y="5986726"/>
              <a:ext cx="1044576" cy="270663"/>
            </a:xfrm>
            <a:custGeom>
              <a:avLst/>
              <a:gdLst>
                <a:gd name="connsiteX0" fmla="*/ 108039 w 1044576"/>
                <a:gd name="connsiteY0" fmla="*/ 268024 h 270663"/>
                <a:gd name="connsiteX1" fmla="*/ 504914 w 1044576"/>
                <a:gd name="connsiteY1" fmla="*/ 258499 h 270663"/>
                <a:gd name="connsiteX2" fmla="*/ 730339 w 1044576"/>
                <a:gd name="connsiteY2" fmla="*/ 245799 h 270663"/>
                <a:gd name="connsiteX3" fmla="*/ 803364 w 1044576"/>
                <a:gd name="connsiteY3" fmla="*/ 239449 h 270663"/>
                <a:gd name="connsiteX4" fmla="*/ 781139 w 1044576"/>
                <a:gd name="connsiteY4" fmla="*/ 112449 h 270663"/>
                <a:gd name="connsiteX5" fmla="*/ 733514 w 1044576"/>
                <a:gd name="connsiteY5" fmla="*/ 67999 h 270663"/>
                <a:gd name="connsiteX6" fmla="*/ 924014 w 1044576"/>
                <a:gd name="connsiteY6" fmla="*/ 10849 h 270663"/>
                <a:gd name="connsiteX7" fmla="*/ 1009739 w 1044576"/>
                <a:gd name="connsiteY7" fmla="*/ 17199 h 270663"/>
                <a:gd name="connsiteX8" fmla="*/ 1025614 w 1044576"/>
                <a:gd name="connsiteY8" fmla="*/ 182299 h 270663"/>
                <a:gd name="connsiteX9" fmla="*/ 749389 w 1044576"/>
                <a:gd name="connsiteY9" fmla="*/ 226749 h 270663"/>
                <a:gd name="connsiteX10" fmla="*/ 600164 w 1044576"/>
                <a:gd name="connsiteY10" fmla="*/ 175949 h 270663"/>
                <a:gd name="connsiteX11" fmla="*/ 549364 w 1044576"/>
                <a:gd name="connsiteY11" fmla="*/ 99749 h 270663"/>
                <a:gd name="connsiteX12" fmla="*/ 200114 w 1044576"/>
                <a:gd name="connsiteY12" fmla="*/ 150549 h 270663"/>
                <a:gd name="connsiteX13" fmla="*/ 89 w 1044576"/>
                <a:gd name="connsiteY13" fmla="*/ 207699 h 270663"/>
                <a:gd name="connsiteX14" fmla="*/ 222339 w 1044576"/>
                <a:gd name="connsiteY14" fmla="*/ 207699 h 270663"/>
                <a:gd name="connsiteX15" fmla="*/ 108039 w 1044576"/>
                <a:gd name="connsiteY15" fmla="*/ 268024 h 27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4576" h="270663">
                  <a:moveTo>
                    <a:pt x="108039" y="268024"/>
                  </a:moveTo>
                  <a:cubicBezTo>
                    <a:pt x="155135" y="276491"/>
                    <a:pt x="401198" y="262203"/>
                    <a:pt x="504914" y="258499"/>
                  </a:cubicBezTo>
                  <a:cubicBezTo>
                    <a:pt x="608630" y="254795"/>
                    <a:pt x="680597" y="248974"/>
                    <a:pt x="730339" y="245799"/>
                  </a:cubicBezTo>
                  <a:cubicBezTo>
                    <a:pt x="780081" y="242624"/>
                    <a:pt x="794897" y="261674"/>
                    <a:pt x="803364" y="239449"/>
                  </a:cubicBezTo>
                  <a:cubicBezTo>
                    <a:pt x="811831" y="217224"/>
                    <a:pt x="792781" y="141024"/>
                    <a:pt x="781139" y="112449"/>
                  </a:cubicBezTo>
                  <a:cubicBezTo>
                    <a:pt x="769497" y="83874"/>
                    <a:pt x="709702" y="84932"/>
                    <a:pt x="733514" y="67999"/>
                  </a:cubicBezTo>
                  <a:cubicBezTo>
                    <a:pt x="757327" y="51066"/>
                    <a:pt x="877977" y="19316"/>
                    <a:pt x="924014" y="10849"/>
                  </a:cubicBezTo>
                  <a:cubicBezTo>
                    <a:pt x="970051" y="2382"/>
                    <a:pt x="992806" y="-11376"/>
                    <a:pt x="1009739" y="17199"/>
                  </a:cubicBezTo>
                  <a:cubicBezTo>
                    <a:pt x="1026672" y="45774"/>
                    <a:pt x="1069006" y="147374"/>
                    <a:pt x="1025614" y="182299"/>
                  </a:cubicBezTo>
                  <a:cubicBezTo>
                    <a:pt x="982222" y="217224"/>
                    <a:pt x="820297" y="227807"/>
                    <a:pt x="749389" y="226749"/>
                  </a:cubicBezTo>
                  <a:cubicBezTo>
                    <a:pt x="678481" y="225691"/>
                    <a:pt x="633501" y="197116"/>
                    <a:pt x="600164" y="175949"/>
                  </a:cubicBezTo>
                  <a:cubicBezTo>
                    <a:pt x="566827" y="154782"/>
                    <a:pt x="616039" y="103982"/>
                    <a:pt x="549364" y="99749"/>
                  </a:cubicBezTo>
                  <a:cubicBezTo>
                    <a:pt x="482689" y="95516"/>
                    <a:pt x="291660" y="132557"/>
                    <a:pt x="200114" y="150549"/>
                  </a:cubicBezTo>
                  <a:cubicBezTo>
                    <a:pt x="108568" y="168541"/>
                    <a:pt x="-3615" y="198174"/>
                    <a:pt x="89" y="207699"/>
                  </a:cubicBezTo>
                  <a:cubicBezTo>
                    <a:pt x="3793" y="217224"/>
                    <a:pt x="201172" y="197645"/>
                    <a:pt x="222339" y="207699"/>
                  </a:cubicBezTo>
                  <a:cubicBezTo>
                    <a:pt x="243506" y="217753"/>
                    <a:pt x="60943" y="259557"/>
                    <a:pt x="108039" y="26802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92B0CDB8-73B1-6CED-8D8F-0565071A5979}"/>
                </a:ext>
              </a:extLst>
            </p:cNvPr>
            <p:cNvSpPr/>
            <p:nvPr/>
          </p:nvSpPr>
          <p:spPr>
            <a:xfrm>
              <a:off x="5036295" y="6194368"/>
              <a:ext cx="1003309" cy="584536"/>
            </a:xfrm>
            <a:custGeom>
              <a:avLst/>
              <a:gdLst>
                <a:gd name="connsiteX0" fmla="*/ 453280 w 1003309"/>
                <a:gd name="connsiteY0" fmla="*/ 57 h 584536"/>
                <a:gd name="connsiteX1" fmla="*/ 513605 w 1003309"/>
                <a:gd name="connsiteY1" fmla="*/ 92132 h 584536"/>
                <a:gd name="connsiteX2" fmla="*/ 681880 w 1003309"/>
                <a:gd name="connsiteY2" fmla="*/ 31807 h 584536"/>
                <a:gd name="connsiteX3" fmla="*/ 986680 w 1003309"/>
                <a:gd name="connsiteY3" fmla="*/ 288982 h 584536"/>
                <a:gd name="connsiteX4" fmla="*/ 929530 w 1003309"/>
                <a:gd name="connsiteY4" fmla="*/ 539807 h 584536"/>
                <a:gd name="connsiteX5" fmla="*/ 646955 w 1003309"/>
                <a:gd name="connsiteY5" fmla="*/ 581082 h 584536"/>
                <a:gd name="connsiteX6" fmla="*/ 78630 w 1003309"/>
                <a:gd name="connsiteY6" fmla="*/ 558857 h 584536"/>
                <a:gd name="connsiteX7" fmla="*/ 145305 w 1003309"/>
                <a:gd name="connsiteY7" fmla="*/ 374707 h 584536"/>
                <a:gd name="connsiteX8" fmla="*/ 338980 w 1003309"/>
                <a:gd name="connsiteY8" fmla="*/ 333432 h 584536"/>
                <a:gd name="connsiteX9" fmla="*/ 586630 w 1003309"/>
                <a:gd name="connsiteY9" fmla="*/ 317557 h 584536"/>
                <a:gd name="connsiteX10" fmla="*/ 199280 w 1003309"/>
                <a:gd name="connsiteY10" fmla="*/ 295332 h 584536"/>
                <a:gd name="connsiteX11" fmla="*/ 5605 w 1003309"/>
                <a:gd name="connsiteY11" fmla="*/ 295332 h 584536"/>
                <a:gd name="connsiteX12" fmla="*/ 405655 w 1003309"/>
                <a:gd name="connsiteY12" fmla="*/ 279457 h 584536"/>
                <a:gd name="connsiteX13" fmla="*/ 510430 w 1003309"/>
                <a:gd name="connsiteY13" fmla="*/ 228657 h 584536"/>
                <a:gd name="connsiteX14" fmla="*/ 481855 w 1003309"/>
                <a:gd name="connsiteY14" fmla="*/ 108007 h 584536"/>
                <a:gd name="connsiteX15" fmla="*/ 453280 w 1003309"/>
                <a:gd name="connsiteY15" fmla="*/ 57 h 58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3309" h="584536">
                  <a:moveTo>
                    <a:pt x="453280" y="57"/>
                  </a:moveTo>
                  <a:cubicBezTo>
                    <a:pt x="458572" y="-2589"/>
                    <a:pt x="475505" y="86840"/>
                    <a:pt x="513605" y="92132"/>
                  </a:cubicBezTo>
                  <a:cubicBezTo>
                    <a:pt x="551705" y="97424"/>
                    <a:pt x="603034" y="-1001"/>
                    <a:pt x="681880" y="31807"/>
                  </a:cubicBezTo>
                  <a:cubicBezTo>
                    <a:pt x="760726" y="64615"/>
                    <a:pt x="945405" y="204315"/>
                    <a:pt x="986680" y="288982"/>
                  </a:cubicBezTo>
                  <a:cubicBezTo>
                    <a:pt x="1027955" y="373649"/>
                    <a:pt x="986151" y="491124"/>
                    <a:pt x="929530" y="539807"/>
                  </a:cubicBezTo>
                  <a:cubicBezTo>
                    <a:pt x="872909" y="588490"/>
                    <a:pt x="788772" y="577907"/>
                    <a:pt x="646955" y="581082"/>
                  </a:cubicBezTo>
                  <a:cubicBezTo>
                    <a:pt x="505138" y="584257"/>
                    <a:pt x="162238" y="593253"/>
                    <a:pt x="78630" y="558857"/>
                  </a:cubicBezTo>
                  <a:cubicBezTo>
                    <a:pt x="-4978" y="524461"/>
                    <a:pt x="101913" y="412278"/>
                    <a:pt x="145305" y="374707"/>
                  </a:cubicBezTo>
                  <a:cubicBezTo>
                    <a:pt x="188697" y="337136"/>
                    <a:pt x="265426" y="342957"/>
                    <a:pt x="338980" y="333432"/>
                  </a:cubicBezTo>
                  <a:cubicBezTo>
                    <a:pt x="412534" y="323907"/>
                    <a:pt x="609913" y="323907"/>
                    <a:pt x="586630" y="317557"/>
                  </a:cubicBezTo>
                  <a:cubicBezTo>
                    <a:pt x="563347" y="311207"/>
                    <a:pt x="296117" y="299036"/>
                    <a:pt x="199280" y="295332"/>
                  </a:cubicBezTo>
                  <a:cubicBezTo>
                    <a:pt x="102443" y="291628"/>
                    <a:pt x="-28791" y="297978"/>
                    <a:pt x="5605" y="295332"/>
                  </a:cubicBezTo>
                  <a:cubicBezTo>
                    <a:pt x="40001" y="292686"/>
                    <a:pt x="321518" y="290569"/>
                    <a:pt x="405655" y="279457"/>
                  </a:cubicBezTo>
                  <a:cubicBezTo>
                    <a:pt x="489792" y="268345"/>
                    <a:pt x="497730" y="257232"/>
                    <a:pt x="510430" y="228657"/>
                  </a:cubicBezTo>
                  <a:cubicBezTo>
                    <a:pt x="523130" y="200082"/>
                    <a:pt x="488205" y="140815"/>
                    <a:pt x="481855" y="108007"/>
                  </a:cubicBezTo>
                  <a:cubicBezTo>
                    <a:pt x="475505" y="75199"/>
                    <a:pt x="447988" y="2703"/>
                    <a:pt x="453280" y="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559141F3-98DD-12FE-29DD-EDA4489843D7}"/>
                </a:ext>
              </a:extLst>
            </p:cNvPr>
            <p:cNvSpPr/>
            <p:nvPr/>
          </p:nvSpPr>
          <p:spPr>
            <a:xfrm>
              <a:off x="5668885" y="5972107"/>
              <a:ext cx="618107" cy="893671"/>
            </a:xfrm>
            <a:custGeom>
              <a:avLst/>
              <a:gdLst>
                <a:gd name="connsiteX0" fmla="*/ 49290 w 618107"/>
                <a:gd name="connsiteY0" fmla="*/ 68 h 893671"/>
                <a:gd name="connsiteX1" fmla="*/ 233440 w 618107"/>
                <a:gd name="connsiteY1" fmla="*/ 212793 h 893671"/>
                <a:gd name="connsiteX2" fmla="*/ 592215 w 618107"/>
                <a:gd name="connsiteY2" fmla="*/ 847793 h 893671"/>
                <a:gd name="connsiteX3" fmla="*/ 547765 w 618107"/>
                <a:gd name="connsiteY3" fmla="*/ 844618 h 893671"/>
                <a:gd name="connsiteX4" fmla="*/ 211215 w 618107"/>
                <a:gd name="connsiteY4" fmla="*/ 850968 h 893671"/>
                <a:gd name="connsiteX5" fmla="*/ 154065 w 618107"/>
                <a:gd name="connsiteY5" fmla="*/ 793818 h 893671"/>
                <a:gd name="connsiteX6" fmla="*/ 233440 w 618107"/>
                <a:gd name="connsiteY6" fmla="*/ 552518 h 893671"/>
                <a:gd name="connsiteX7" fmla="*/ 223915 w 618107"/>
                <a:gd name="connsiteY7" fmla="*/ 441393 h 893671"/>
                <a:gd name="connsiteX8" fmla="*/ 1665 w 618107"/>
                <a:gd name="connsiteY8" fmla="*/ 92143 h 893671"/>
                <a:gd name="connsiteX9" fmla="*/ 119140 w 618107"/>
                <a:gd name="connsiteY9" fmla="*/ 228668 h 893671"/>
                <a:gd name="connsiteX10" fmla="*/ 49290 w 618107"/>
                <a:gd name="connsiteY10" fmla="*/ 68 h 89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8107" h="893671">
                  <a:moveTo>
                    <a:pt x="49290" y="68"/>
                  </a:moveTo>
                  <a:cubicBezTo>
                    <a:pt x="68340" y="-2578"/>
                    <a:pt x="142953" y="71506"/>
                    <a:pt x="233440" y="212793"/>
                  </a:cubicBezTo>
                  <a:cubicBezTo>
                    <a:pt x="323928" y="354081"/>
                    <a:pt x="539828" y="742489"/>
                    <a:pt x="592215" y="847793"/>
                  </a:cubicBezTo>
                  <a:cubicBezTo>
                    <a:pt x="644602" y="953097"/>
                    <a:pt x="611265" y="844089"/>
                    <a:pt x="547765" y="844618"/>
                  </a:cubicBezTo>
                  <a:cubicBezTo>
                    <a:pt x="484265" y="845147"/>
                    <a:pt x="276832" y="859435"/>
                    <a:pt x="211215" y="850968"/>
                  </a:cubicBezTo>
                  <a:cubicBezTo>
                    <a:pt x="145598" y="842501"/>
                    <a:pt x="150361" y="843560"/>
                    <a:pt x="154065" y="793818"/>
                  </a:cubicBezTo>
                  <a:cubicBezTo>
                    <a:pt x="157769" y="744076"/>
                    <a:pt x="221798" y="611256"/>
                    <a:pt x="233440" y="552518"/>
                  </a:cubicBezTo>
                  <a:cubicBezTo>
                    <a:pt x="245082" y="493781"/>
                    <a:pt x="262544" y="518122"/>
                    <a:pt x="223915" y="441393"/>
                  </a:cubicBezTo>
                  <a:cubicBezTo>
                    <a:pt x="185286" y="364664"/>
                    <a:pt x="19127" y="127597"/>
                    <a:pt x="1665" y="92143"/>
                  </a:cubicBezTo>
                  <a:cubicBezTo>
                    <a:pt x="-15797" y="56689"/>
                    <a:pt x="109615" y="243485"/>
                    <a:pt x="119140" y="228668"/>
                  </a:cubicBezTo>
                  <a:cubicBezTo>
                    <a:pt x="128665" y="213851"/>
                    <a:pt x="30240" y="2714"/>
                    <a:pt x="49290" y="68"/>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DC60EAA4-B281-D54C-94D3-C8257F36A9E5}"/>
                </a:ext>
              </a:extLst>
            </p:cNvPr>
            <p:cNvSpPr/>
            <p:nvPr/>
          </p:nvSpPr>
          <p:spPr>
            <a:xfrm>
              <a:off x="5014448" y="6155241"/>
              <a:ext cx="1110097" cy="675572"/>
            </a:xfrm>
            <a:custGeom>
              <a:avLst/>
              <a:gdLst>
                <a:gd name="connsiteX0" fmla="*/ 494177 w 1110097"/>
                <a:gd name="connsiteY0" fmla="*/ 64584 h 675572"/>
                <a:gd name="connsiteX1" fmla="*/ 595777 w 1110097"/>
                <a:gd name="connsiteY1" fmla="*/ 242384 h 675572"/>
                <a:gd name="connsiteX2" fmla="*/ 487827 w 1110097"/>
                <a:gd name="connsiteY2" fmla="*/ 290009 h 675572"/>
                <a:gd name="connsiteX3" fmla="*/ 151277 w 1110097"/>
                <a:gd name="connsiteY3" fmla="*/ 363034 h 675572"/>
                <a:gd name="connsiteX4" fmla="*/ 62377 w 1110097"/>
                <a:gd name="connsiteY4" fmla="*/ 607509 h 675572"/>
                <a:gd name="connsiteX5" fmla="*/ 1078377 w 1110097"/>
                <a:gd name="connsiteY5" fmla="*/ 674184 h 675572"/>
                <a:gd name="connsiteX6" fmla="*/ 865652 w 1110097"/>
                <a:gd name="connsiteY6" fmla="*/ 563059 h 675572"/>
                <a:gd name="connsiteX7" fmla="*/ 992652 w 1110097"/>
                <a:gd name="connsiteY7" fmla="*/ 391609 h 675572"/>
                <a:gd name="connsiteX8" fmla="*/ 751352 w 1110097"/>
                <a:gd name="connsiteY8" fmla="*/ 13784 h 675572"/>
                <a:gd name="connsiteX9" fmla="*/ 598952 w 1110097"/>
                <a:gd name="connsiteY9" fmla="*/ 80459 h 675572"/>
                <a:gd name="connsiteX10" fmla="*/ 494177 w 1110097"/>
                <a:gd name="connsiteY10" fmla="*/ 64584 h 67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0097" h="675572">
                  <a:moveTo>
                    <a:pt x="494177" y="64584"/>
                  </a:moveTo>
                  <a:cubicBezTo>
                    <a:pt x="493648" y="91571"/>
                    <a:pt x="596835" y="204813"/>
                    <a:pt x="595777" y="242384"/>
                  </a:cubicBezTo>
                  <a:cubicBezTo>
                    <a:pt x="594719" y="279955"/>
                    <a:pt x="561910" y="269901"/>
                    <a:pt x="487827" y="290009"/>
                  </a:cubicBezTo>
                  <a:cubicBezTo>
                    <a:pt x="413744" y="310117"/>
                    <a:pt x="222185" y="310117"/>
                    <a:pt x="151277" y="363034"/>
                  </a:cubicBezTo>
                  <a:cubicBezTo>
                    <a:pt x="80369" y="415951"/>
                    <a:pt x="-92140" y="555651"/>
                    <a:pt x="62377" y="607509"/>
                  </a:cubicBezTo>
                  <a:cubicBezTo>
                    <a:pt x="216894" y="659367"/>
                    <a:pt x="944498" y="681592"/>
                    <a:pt x="1078377" y="674184"/>
                  </a:cubicBezTo>
                  <a:cubicBezTo>
                    <a:pt x="1212256" y="666776"/>
                    <a:pt x="879939" y="610155"/>
                    <a:pt x="865652" y="563059"/>
                  </a:cubicBezTo>
                  <a:cubicBezTo>
                    <a:pt x="851365" y="515963"/>
                    <a:pt x="1011702" y="483155"/>
                    <a:pt x="992652" y="391609"/>
                  </a:cubicBezTo>
                  <a:cubicBezTo>
                    <a:pt x="973602" y="300063"/>
                    <a:pt x="816969" y="65642"/>
                    <a:pt x="751352" y="13784"/>
                  </a:cubicBezTo>
                  <a:cubicBezTo>
                    <a:pt x="685735" y="-38074"/>
                    <a:pt x="642344" y="72521"/>
                    <a:pt x="598952" y="80459"/>
                  </a:cubicBezTo>
                  <a:cubicBezTo>
                    <a:pt x="555560" y="88397"/>
                    <a:pt x="494706" y="37597"/>
                    <a:pt x="494177" y="6458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F6D83A46-9716-7287-C7D1-AB2BE7A862DA}"/>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8C887034-691E-DA68-9EE9-75037608BD3E}"/>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55BF4167-9ADB-8AE8-D31A-635B1307906C}"/>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A856A548-AB83-82B7-3429-C73FFF8508CB}"/>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EEBF8854-ADDC-CFEA-E3EC-42B3A55F9968}"/>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B11D5F7D-D850-3307-8452-A46CB700BEFE}"/>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6DA47BBA-0BCB-A597-0733-9F5253437214}"/>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B10D5AE4-D60D-B683-F869-3C34560DA680}"/>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151D466F-0A1C-6038-C2AE-4D411294ACBE}"/>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27B71C25-B534-9E8C-2AE1-C94A958DAB2E}"/>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B8007078-7BB4-B19F-0E60-6E83185D4755}"/>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FFA3BDEE-A1D3-203F-E2DF-77B85513A317}"/>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4E44821E-40F1-5AB7-4184-85CD7DC7CBFD}"/>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2FCF4C16-58B4-B799-89FC-74D1B17AF466}"/>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606CDE06-9EBA-D22D-14AC-BCCF5DF86362}"/>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DB96F069-4338-564F-31A2-298BA2DE01CC}"/>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B414BB3B-4680-89B2-9796-BA0CE2219EE8}"/>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4CC2BA9E-DF16-581F-410A-A3851EFD4D90}"/>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2B3C0AEB-5055-CD1F-C093-7A2100013D2F}"/>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2C5CA2BC-5CF7-9263-36B9-244C0D6B5D20}"/>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918AF375-E595-DE2A-6B8B-DC2EAE879A5D}"/>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F2D3F7AF-3F63-2F1C-1C6C-6F452DDD98AE}"/>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0273C246-3D80-39DE-5555-B3723AA70F96}"/>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17F39ABD-5DE7-4D25-48BD-AC0BB675E04A}"/>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40AB5F93-2EF5-AD06-E484-BA7F49E56F4C}"/>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B22E8A17-5D24-BD99-5EE9-205C49AE2B5E}"/>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313F3E89-941A-091F-7159-80E164F37CFB}"/>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EB9AB73D-F7E0-48B6-FD17-00109DED878C}"/>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8FA9D762-A24A-A810-292E-566DCFFA4E14}"/>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E2A72C09-599E-FB4C-457B-083408D0F7C3}"/>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269B896E-109F-B1CB-1FD7-E104EAE4AD21}"/>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087CA62C-6D2F-42B5-3A5E-7B056D82D515}"/>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9C6BE60F-B3DD-8531-5985-3A677E15CA1E}"/>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95E65315-6F21-24F4-776C-AF21C4404DD9}"/>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90E3FDC9-D3BE-E718-1A2C-5943B5CCD1C6}"/>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FF1A43E9-A404-97F8-8C11-580B180094E6}"/>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229C0AE0-06B7-E839-D8A3-F2C9D1FE8127}"/>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9DE95CE8-C3C2-93C1-386E-0BEF878B573A}"/>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7CD5FCF5-FDF1-F6F7-2D84-11B736290EC0}"/>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681F6982-1B56-B44C-8D44-87CA625906F8}"/>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C157C1EF-5C1A-AEC7-65D8-B27E0C1051FF}"/>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8DEB296B-DF5A-2823-A1CE-CBBD2A55ADFA}"/>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F26A406B-E256-43FC-5982-ED77156987E6}"/>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BFB4C919-957A-0EE2-E3BB-1E46B8150F8D}"/>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0EB82344-DC27-0EBD-43E0-85C61C50715F}"/>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721E6818-9F0A-50A0-B20C-A2F3BA439DAE}"/>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42B9043F-989B-5A3B-2B3A-D09301012F15}"/>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E96390C6-4CCA-C209-1AA9-7F7EBD848062}"/>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77288265-820F-099C-D84B-0CF94400FB44}"/>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367A5E43-60C9-AD34-ABE4-D01CF35BAAF2}"/>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2BDEA844-DD92-73F8-EB51-C43D551062E5}"/>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4E2AA0E1-4661-2959-9784-6FBE6A409B85}"/>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22BF8F64-1111-39F6-5FE5-EC7522678EAF}"/>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B99ADDB2-EFBA-0F06-6B15-44BB0DAED872}"/>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04DDA22F-5866-D80F-BC11-7EB9012E8BE2}"/>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E13B8300-6B66-36D7-BCFA-91AE54F0016E}"/>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7876A1EE-4352-DD07-EA97-5137CEA7CF4A}"/>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382BD616-368E-3E83-5F7A-EBF595F3723D}"/>
                </a:ext>
              </a:extLst>
            </p:cNvPr>
            <p:cNvSpPr/>
            <p:nvPr/>
          </p:nvSpPr>
          <p:spPr>
            <a:xfrm>
              <a:off x="4771777" y="5701085"/>
              <a:ext cx="349857" cy="152995"/>
            </a:xfrm>
            <a:custGeom>
              <a:avLst/>
              <a:gdLst>
                <a:gd name="connsiteX0" fmla="*/ 0 w 349857"/>
                <a:gd name="connsiteY0" fmla="*/ 71562 h 152995"/>
                <a:gd name="connsiteX1" fmla="*/ 182880 w 349857"/>
                <a:gd name="connsiteY1" fmla="*/ 151075 h 152995"/>
                <a:gd name="connsiteX2" fmla="*/ 349857 w 349857"/>
                <a:gd name="connsiteY2" fmla="*/ 0 h 152995"/>
              </a:gdLst>
              <a:ahLst/>
              <a:cxnLst>
                <a:cxn ang="0">
                  <a:pos x="connsiteX0" y="connsiteY0"/>
                </a:cxn>
                <a:cxn ang="0">
                  <a:pos x="connsiteX1" y="connsiteY1"/>
                </a:cxn>
                <a:cxn ang="0">
                  <a:pos x="connsiteX2" y="connsiteY2"/>
                </a:cxn>
              </a:cxnLst>
              <a:rect l="l" t="t" r="r" b="b"/>
              <a:pathLst>
                <a:path w="349857" h="152995">
                  <a:moveTo>
                    <a:pt x="0" y="71562"/>
                  </a:moveTo>
                  <a:cubicBezTo>
                    <a:pt x="62285" y="117282"/>
                    <a:pt x="124571" y="163002"/>
                    <a:pt x="182880" y="151075"/>
                  </a:cubicBezTo>
                  <a:cubicBezTo>
                    <a:pt x="241189" y="139148"/>
                    <a:pt x="295523" y="69574"/>
                    <a:pt x="349857"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EF8DE8C5-368A-E53D-8428-5BCC096C558E}"/>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93DEDF04-1FB1-A82A-422D-CC3E93331370}"/>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CF17B6F7-C960-BDB4-2085-7F56FB34DDAF}"/>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4EAE0905-EB90-CC3A-D6DA-11D5C78B6E88}"/>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3E4A4209-556A-412C-B188-C1BB605E8A48}"/>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0BDECBF7-2680-D79D-DA2D-242B36CE1517}"/>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C6EB1A68-CDF1-321D-29FF-B45FA93F39E3}"/>
                </a:ext>
              </a:extLst>
            </p:cNvPr>
            <p:cNvSpPr/>
            <p:nvPr/>
          </p:nvSpPr>
          <p:spPr>
            <a:xfrm>
              <a:off x="4262893" y="5979381"/>
              <a:ext cx="1518699" cy="279381"/>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7C0D96A8-0E07-DAE5-E535-E6AE1906CF8D}"/>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E27461F3-6C61-75C5-3BBE-B12E0BC21A68}"/>
                </a:ext>
              </a:extLst>
            </p:cNvPr>
            <p:cNvSpPr/>
            <p:nvPr/>
          </p:nvSpPr>
          <p:spPr>
            <a:xfrm>
              <a:off x="4064110" y="6257677"/>
              <a:ext cx="278296" cy="524786"/>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6B00F5EF-7804-77FC-495D-84F37448FC97}"/>
                </a:ext>
              </a:extLst>
            </p:cNvPr>
            <p:cNvSpPr/>
            <p:nvPr/>
          </p:nvSpPr>
          <p:spPr>
            <a:xfrm>
              <a:off x="5765690" y="6186115"/>
              <a:ext cx="154193" cy="652007"/>
            </a:xfrm>
            <a:custGeom>
              <a:avLst/>
              <a:gdLst>
                <a:gd name="connsiteX0" fmla="*/ 0 w 154193"/>
                <a:gd name="connsiteY0" fmla="*/ 0 h 652007"/>
                <a:gd name="connsiteX1" fmla="*/ 151074 w 154193"/>
                <a:gd name="connsiteY1" fmla="*/ 286247 h 652007"/>
                <a:gd name="connsiteX2" fmla="*/ 87464 w 154193"/>
                <a:gd name="connsiteY2" fmla="*/ 652007 h 652007"/>
              </a:gdLst>
              <a:ahLst/>
              <a:cxnLst>
                <a:cxn ang="0">
                  <a:pos x="connsiteX0" y="connsiteY0"/>
                </a:cxn>
                <a:cxn ang="0">
                  <a:pos x="connsiteX1" y="connsiteY1"/>
                </a:cxn>
                <a:cxn ang="0">
                  <a:pos x="connsiteX2" y="connsiteY2"/>
                </a:cxn>
              </a:cxnLst>
              <a:rect l="l" t="t" r="r" b="b"/>
              <a:pathLst>
                <a:path w="154193" h="652007">
                  <a:moveTo>
                    <a:pt x="0" y="0"/>
                  </a:moveTo>
                  <a:cubicBezTo>
                    <a:pt x="68248" y="88789"/>
                    <a:pt x="136497" y="177579"/>
                    <a:pt x="151074" y="286247"/>
                  </a:cubicBezTo>
                  <a:cubicBezTo>
                    <a:pt x="165651" y="394915"/>
                    <a:pt x="126557" y="523461"/>
                    <a:pt x="87464" y="65200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FDF5FD19-B9E6-E85B-5966-9454BD991437}"/>
                </a:ext>
              </a:extLst>
            </p:cNvPr>
            <p:cNvSpPr/>
            <p:nvPr/>
          </p:nvSpPr>
          <p:spPr>
            <a:xfrm>
              <a:off x="4457595" y="6283325"/>
              <a:ext cx="41380" cy="88900"/>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83ADF395-F9AE-7112-96C4-C63E5CC9387C}"/>
                </a:ext>
              </a:extLst>
            </p:cNvPr>
            <p:cNvSpPr/>
            <p:nvPr/>
          </p:nvSpPr>
          <p:spPr>
            <a:xfrm>
              <a:off x="4524375" y="6283325"/>
              <a:ext cx="73188" cy="9525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9B458B5A-885A-AE67-1278-774525AE2BEC}"/>
                </a:ext>
              </a:extLst>
            </p:cNvPr>
            <p:cNvSpPr/>
            <p:nvPr/>
          </p:nvSpPr>
          <p:spPr>
            <a:xfrm>
              <a:off x="5492990" y="6102350"/>
              <a:ext cx="69610" cy="69850"/>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0236F04C-0D39-AF62-17D7-AF25C0FB57D0}"/>
                </a:ext>
              </a:extLst>
            </p:cNvPr>
            <p:cNvSpPr/>
            <p:nvPr/>
          </p:nvSpPr>
          <p:spPr>
            <a:xfrm>
              <a:off x="5511800" y="6064250"/>
              <a:ext cx="76200" cy="111125"/>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306B72DC-26AA-C910-91E3-E4B076A930E2}"/>
                </a:ext>
              </a:extLst>
            </p:cNvPr>
            <p:cNvSpPr/>
            <p:nvPr/>
          </p:nvSpPr>
          <p:spPr>
            <a:xfrm>
              <a:off x="5514975" y="6229350"/>
              <a:ext cx="57150" cy="178483"/>
            </a:xfrm>
            <a:custGeom>
              <a:avLst/>
              <a:gdLst>
                <a:gd name="connsiteX0" fmla="*/ 0 w 57150"/>
                <a:gd name="connsiteY0" fmla="*/ 0 h 178483"/>
                <a:gd name="connsiteX1" fmla="*/ 34925 w 57150"/>
                <a:gd name="connsiteY1" fmla="*/ 155575 h 178483"/>
                <a:gd name="connsiteX2" fmla="*/ 57150 w 57150"/>
                <a:gd name="connsiteY2" fmla="*/ 174625 h 178483"/>
              </a:gdLst>
              <a:ahLst/>
              <a:cxnLst>
                <a:cxn ang="0">
                  <a:pos x="connsiteX0" y="connsiteY0"/>
                </a:cxn>
                <a:cxn ang="0">
                  <a:pos x="connsiteX1" y="connsiteY1"/>
                </a:cxn>
                <a:cxn ang="0">
                  <a:pos x="connsiteX2" y="connsiteY2"/>
                </a:cxn>
              </a:cxnLst>
              <a:rect l="l" t="t" r="r" b="b"/>
              <a:pathLst>
                <a:path w="57150" h="178483">
                  <a:moveTo>
                    <a:pt x="0" y="0"/>
                  </a:moveTo>
                  <a:cubicBezTo>
                    <a:pt x="12700" y="63235"/>
                    <a:pt x="25400" y="126471"/>
                    <a:pt x="34925" y="155575"/>
                  </a:cubicBezTo>
                  <a:cubicBezTo>
                    <a:pt x="44450" y="184679"/>
                    <a:pt x="50800" y="179652"/>
                    <a:pt x="57150" y="1746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5E69FFF0-2538-24A6-5244-DAF7914EBED1}"/>
                </a:ext>
              </a:extLst>
            </p:cNvPr>
            <p:cNvSpPr/>
            <p:nvPr/>
          </p:nvSpPr>
          <p:spPr>
            <a:xfrm>
              <a:off x="5096359" y="6289675"/>
              <a:ext cx="73025" cy="180975"/>
            </a:xfrm>
            <a:custGeom>
              <a:avLst/>
              <a:gdLst>
                <a:gd name="connsiteX0" fmla="*/ 0 w 73025"/>
                <a:gd name="connsiteY0" fmla="*/ 0 h 180975"/>
                <a:gd name="connsiteX1" fmla="*/ 15875 w 73025"/>
                <a:gd name="connsiteY1" fmla="*/ 98425 h 180975"/>
                <a:gd name="connsiteX2" fmla="*/ 73025 w 73025"/>
                <a:gd name="connsiteY2" fmla="*/ 180975 h 180975"/>
              </a:gdLst>
              <a:ahLst/>
              <a:cxnLst>
                <a:cxn ang="0">
                  <a:pos x="connsiteX0" y="connsiteY0"/>
                </a:cxn>
                <a:cxn ang="0">
                  <a:pos x="connsiteX1" y="connsiteY1"/>
                </a:cxn>
                <a:cxn ang="0">
                  <a:pos x="connsiteX2" y="connsiteY2"/>
                </a:cxn>
              </a:cxnLst>
              <a:rect l="l" t="t" r="r" b="b"/>
              <a:pathLst>
                <a:path w="73025" h="180975">
                  <a:moveTo>
                    <a:pt x="0" y="0"/>
                  </a:moveTo>
                  <a:cubicBezTo>
                    <a:pt x="1852" y="34131"/>
                    <a:pt x="3704" y="68263"/>
                    <a:pt x="15875" y="98425"/>
                  </a:cubicBezTo>
                  <a:cubicBezTo>
                    <a:pt x="28046" y="128587"/>
                    <a:pt x="50535" y="154781"/>
                    <a:pt x="73025" y="1809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1E87A711-BB8D-0807-6D4A-F4C23B4BE266}"/>
                </a:ext>
              </a:extLst>
            </p:cNvPr>
            <p:cNvSpPr/>
            <p:nvPr/>
          </p:nvSpPr>
          <p:spPr>
            <a:xfrm>
              <a:off x="5540375" y="6178550"/>
              <a:ext cx="203200" cy="77258"/>
            </a:xfrm>
            <a:custGeom>
              <a:avLst/>
              <a:gdLst>
                <a:gd name="connsiteX0" fmla="*/ 0 w 203200"/>
                <a:gd name="connsiteY0" fmla="*/ 76200 h 77258"/>
                <a:gd name="connsiteX1" fmla="*/ 63500 w 203200"/>
                <a:gd name="connsiteY1" fmla="*/ 66675 h 77258"/>
                <a:gd name="connsiteX2" fmla="*/ 203200 w 203200"/>
                <a:gd name="connsiteY2" fmla="*/ 0 h 77258"/>
              </a:gdLst>
              <a:ahLst/>
              <a:cxnLst>
                <a:cxn ang="0">
                  <a:pos x="connsiteX0" y="connsiteY0"/>
                </a:cxn>
                <a:cxn ang="0">
                  <a:pos x="connsiteX1" y="connsiteY1"/>
                </a:cxn>
                <a:cxn ang="0">
                  <a:pos x="connsiteX2" y="connsiteY2"/>
                </a:cxn>
              </a:cxnLst>
              <a:rect l="l" t="t" r="r" b="b"/>
              <a:pathLst>
                <a:path w="203200" h="77258">
                  <a:moveTo>
                    <a:pt x="0" y="76200"/>
                  </a:moveTo>
                  <a:cubicBezTo>
                    <a:pt x="14816" y="77787"/>
                    <a:pt x="29633" y="79375"/>
                    <a:pt x="63500" y="66675"/>
                  </a:cubicBezTo>
                  <a:cubicBezTo>
                    <a:pt x="97367" y="53975"/>
                    <a:pt x="150283" y="26987"/>
                    <a:pt x="20320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98D0757A-ECBA-1724-D7A6-198F71F18284}"/>
                </a:ext>
              </a:extLst>
            </p:cNvPr>
            <p:cNvSpPr/>
            <p:nvPr/>
          </p:nvSpPr>
          <p:spPr>
            <a:xfrm>
              <a:off x="4257654" y="5674578"/>
              <a:ext cx="400677" cy="697758"/>
            </a:xfrm>
            <a:custGeom>
              <a:avLst/>
              <a:gdLst>
                <a:gd name="connsiteX0" fmla="*/ 21 w 400677"/>
                <a:gd name="connsiteY0" fmla="*/ 65822 h 697758"/>
                <a:gd name="connsiteX1" fmla="*/ 174646 w 400677"/>
                <a:gd name="connsiteY1" fmla="*/ 313472 h 697758"/>
                <a:gd name="connsiteX2" fmla="*/ 136546 w 400677"/>
                <a:gd name="connsiteY2" fmla="*/ 592872 h 697758"/>
                <a:gd name="connsiteX3" fmla="*/ 165121 w 400677"/>
                <a:gd name="connsiteY3" fmla="*/ 564297 h 697758"/>
                <a:gd name="connsiteX4" fmla="*/ 130196 w 400677"/>
                <a:gd name="connsiteY4" fmla="*/ 697647 h 697758"/>
                <a:gd name="connsiteX5" fmla="*/ 203221 w 400677"/>
                <a:gd name="connsiteY5" fmla="*/ 586522 h 697758"/>
                <a:gd name="connsiteX6" fmla="*/ 377846 w 400677"/>
                <a:gd name="connsiteY6" fmla="*/ 548422 h 697758"/>
                <a:gd name="connsiteX7" fmla="*/ 377846 w 400677"/>
                <a:gd name="connsiteY7" fmla="*/ 456347 h 697758"/>
                <a:gd name="connsiteX8" fmla="*/ 187346 w 400677"/>
                <a:gd name="connsiteY8" fmla="*/ 8672 h 697758"/>
                <a:gd name="connsiteX9" fmla="*/ 276246 w 400677"/>
                <a:gd name="connsiteY9" fmla="*/ 154722 h 697758"/>
                <a:gd name="connsiteX10" fmla="*/ 149246 w 400677"/>
                <a:gd name="connsiteY10" fmla="*/ 81697 h 697758"/>
                <a:gd name="connsiteX11" fmla="*/ 187346 w 400677"/>
                <a:gd name="connsiteY11" fmla="*/ 180122 h 697758"/>
                <a:gd name="connsiteX12" fmla="*/ 21 w 400677"/>
                <a:gd name="connsiteY12" fmla="*/ 65822 h 69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0677" h="697758">
                  <a:moveTo>
                    <a:pt x="21" y="65822"/>
                  </a:moveTo>
                  <a:cubicBezTo>
                    <a:pt x="-2096" y="88047"/>
                    <a:pt x="151892" y="225630"/>
                    <a:pt x="174646" y="313472"/>
                  </a:cubicBezTo>
                  <a:cubicBezTo>
                    <a:pt x="197400" y="401314"/>
                    <a:pt x="138133" y="551068"/>
                    <a:pt x="136546" y="592872"/>
                  </a:cubicBezTo>
                  <a:cubicBezTo>
                    <a:pt x="134959" y="634676"/>
                    <a:pt x="166179" y="546835"/>
                    <a:pt x="165121" y="564297"/>
                  </a:cubicBezTo>
                  <a:cubicBezTo>
                    <a:pt x="164063" y="581759"/>
                    <a:pt x="123846" y="693943"/>
                    <a:pt x="130196" y="697647"/>
                  </a:cubicBezTo>
                  <a:cubicBezTo>
                    <a:pt x="136546" y="701351"/>
                    <a:pt x="161946" y="611393"/>
                    <a:pt x="203221" y="586522"/>
                  </a:cubicBezTo>
                  <a:cubicBezTo>
                    <a:pt x="244496" y="561651"/>
                    <a:pt x="348742" y="570118"/>
                    <a:pt x="377846" y="548422"/>
                  </a:cubicBezTo>
                  <a:cubicBezTo>
                    <a:pt x="406950" y="526726"/>
                    <a:pt x="409596" y="546305"/>
                    <a:pt x="377846" y="456347"/>
                  </a:cubicBezTo>
                  <a:cubicBezTo>
                    <a:pt x="346096" y="366389"/>
                    <a:pt x="204279" y="58943"/>
                    <a:pt x="187346" y="8672"/>
                  </a:cubicBezTo>
                  <a:cubicBezTo>
                    <a:pt x="170413" y="-41599"/>
                    <a:pt x="282596" y="142551"/>
                    <a:pt x="276246" y="154722"/>
                  </a:cubicBezTo>
                  <a:cubicBezTo>
                    <a:pt x="269896" y="166893"/>
                    <a:pt x="164063" y="77464"/>
                    <a:pt x="149246" y="81697"/>
                  </a:cubicBezTo>
                  <a:cubicBezTo>
                    <a:pt x="134429" y="85930"/>
                    <a:pt x="206396" y="182239"/>
                    <a:pt x="187346" y="180122"/>
                  </a:cubicBezTo>
                  <a:cubicBezTo>
                    <a:pt x="168296" y="178005"/>
                    <a:pt x="2138" y="43597"/>
                    <a:pt x="21" y="6582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C0EB71AF-99BE-351A-7D74-FB46E4D3CC7A}"/>
                </a:ext>
              </a:extLst>
            </p:cNvPr>
            <p:cNvSpPr/>
            <p:nvPr/>
          </p:nvSpPr>
          <p:spPr>
            <a:xfrm>
              <a:off x="5330823" y="5478592"/>
              <a:ext cx="327262" cy="629154"/>
            </a:xfrm>
            <a:custGeom>
              <a:avLst/>
              <a:gdLst>
                <a:gd name="connsiteX0" fmla="*/ 2 w 327262"/>
                <a:gd name="connsiteY0" fmla="*/ 150683 h 629154"/>
                <a:gd name="connsiteX1" fmla="*/ 123827 w 327262"/>
                <a:gd name="connsiteY1" fmla="*/ 401508 h 629154"/>
                <a:gd name="connsiteX2" fmla="*/ 120652 w 327262"/>
                <a:gd name="connsiteY2" fmla="*/ 623758 h 629154"/>
                <a:gd name="connsiteX3" fmla="*/ 228602 w 327262"/>
                <a:gd name="connsiteY3" fmla="*/ 560258 h 629154"/>
                <a:gd name="connsiteX4" fmla="*/ 311152 w 327262"/>
                <a:gd name="connsiteY4" fmla="*/ 557083 h 629154"/>
                <a:gd name="connsiteX5" fmla="*/ 311152 w 327262"/>
                <a:gd name="connsiteY5" fmla="*/ 382458 h 629154"/>
                <a:gd name="connsiteX6" fmla="*/ 142877 w 327262"/>
                <a:gd name="connsiteY6" fmla="*/ 10983 h 629154"/>
                <a:gd name="connsiteX7" fmla="*/ 168277 w 327262"/>
                <a:gd name="connsiteY7" fmla="*/ 99883 h 629154"/>
                <a:gd name="connsiteX8" fmla="*/ 41277 w 327262"/>
                <a:gd name="connsiteY8" fmla="*/ 115758 h 629154"/>
                <a:gd name="connsiteX9" fmla="*/ 127002 w 327262"/>
                <a:gd name="connsiteY9" fmla="*/ 125283 h 629154"/>
                <a:gd name="connsiteX10" fmla="*/ 2 w 327262"/>
                <a:gd name="connsiteY10" fmla="*/ 150683 h 62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262" h="629154">
                  <a:moveTo>
                    <a:pt x="2" y="150683"/>
                  </a:moveTo>
                  <a:cubicBezTo>
                    <a:pt x="-527" y="196720"/>
                    <a:pt x="103719" y="322662"/>
                    <a:pt x="123827" y="401508"/>
                  </a:cubicBezTo>
                  <a:cubicBezTo>
                    <a:pt x="143935" y="480354"/>
                    <a:pt x="103189" y="597300"/>
                    <a:pt x="120652" y="623758"/>
                  </a:cubicBezTo>
                  <a:cubicBezTo>
                    <a:pt x="138115" y="650216"/>
                    <a:pt x="196852" y="571370"/>
                    <a:pt x="228602" y="560258"/>
                  </a:cubicBezTo>
                  <a:cubicBezTo>
                    <a:pt x="260352" y="549146"/>
                    <a:pt x="297394" y="586716"/>
                    <a:pt x="311152" y="557083"/>
                  </a:cubicBezTo>
                  <a:cubicBezTo>
                    <a:pt x="324910" y="527450"/>
                    <a:pt x="339198" y="473475"/>
                    <a:pt x="311152" y="382458"/>
                  </a:cubicBezTo>
                  <a:cubicBezTo>
                    <a:pt x="283106" y="291441"/>
                    <a:pt x="166690" y="58079"/>
                    <a:pt x="142877" y="10983"/>
                  </a:cubicBezTo>
                  <a:cubicBezTo>
                    <a:pt x="119064" y="-36113"/>
                    <a:pt x="185210" y="82421"/>
                    <a:pt x="168277" y="99883"/>
                  </a:cubicBezTo>
                  <a:cubicBezTo>
                    <a:pt x="151344" y="117345"/>
                    <a:pt x="48156" y="111525"/>
                    <a:pt x="41277" y="115758"/>
                  </a:cubicBezTo>
                  <a:cubicBezTo>
                    <a:pt x="34398" y="119991"/>
                    <a:pt x="133881" y="124754"/>
                    <a:pt x="127002" y="125283"/>
                  </a:cubicBezTo>
                  <a:cubicBezTo>
                    <a:pt x="120123" y="125812"/>
                    <a:pt x="531" y="104646"/>
                    <a:pt x="2" y="150683"/>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3B25B49A-EDAF-5BA1-63C5-1CE1A957B1BC}"/>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374807CF-E5E7-7224-CD0B-4FDAE39EE519}"/>
                </a:ext>
              </a:extLst>
            </p:cNvPr>
            <p:cNvSpPr/>
            <p:nvPr/>
          </p:nvSpPr>
          <p:spPr>
            <a:xfrm>
              <a:off x="5101936" y="6255327"/>
              <a:ext cx="133004" cy="4157"/>
            </a:xfrm>
            <a:custGeom>
              <a:avLst/>
              <a:gdLst>
                <a:gd name="connsiteX0" fmla="*/ 0 w 133004"/>
                <a:gd name="connsiteY0" fmla="*/ 4157 h 4157"/>
                <a:gd name="connsiteX1" fmla="*/ 133004 w 133004"/>
                <a:gd name="connsiteY1" fmla="*/ 0 h 4157"/>
              </a:gdLst>
              <a:ahLst/>
              <a:cxnLst>
                <a:cxn ang="0">
                  <a:pos x="connsiteX0" y="connsiteY0"/>
                </a:cxn>
                <a:cxn ang="0">
                  <a:pos x="connsiteX1" y="connsiteY1"/>
                </a:cxn>
              </a:cxnLst>
              <a:rect l="l" t="t" r="r" b="b"/>
              <a:pathLst>
                <a:path w="133004" h="4157">
                  <a:moveTo>
                    <a:pt x="0" y="4157"/>
                  </a:moveTo>
                  <a:lnTo>
                    <a:pt x="133004" y="0"/>
                  </a:ln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F0805101-8982-82BB-EBD6-DCC6992CF526}"/>
                </a:ext>
              </a:extLst>
            </p:cNvPr>
            <p:cNvSpPr/>
            <p:nvPr/>
          </p:nvSpPr>
          <p:spPr>
            <a:xfrm>
              <a:off x="5118562" y="6230389"/>
              <a:ext cx="411480" cy="50119"/>
            </a:xfrm>
            <a:custGeom>
              <a:avLst/>
              <a:gdLst>
                <a:gd name="connsiteX0" fmla="*/ 0 w 411480"/>
                <a:gd name="connsiteY0" fmla="*/ 45720 h 50119"/>
                <a:gd name="connsiteX1" fmla="*/ 133003 w 411480"/>
                <a:gd name="connsiteY1" fmla="*/ 45720 h 50119"/>
                <a:gd name="connsiteX2" fmla="*/ 411480 w 411480"/>
                <a:gd name="connsiteY2" fmla="*/ 0 h 50119"/>
              </a:gdLst>
              <a:ahLst/>
              <a:cxnLst>
                <a:cxn ang="0">
                  <a:pos x="connsiteX0" y="connsiteY0"/>
                </a:cxn>
                <a:cxn ang="0">
                  <a:pos x="connsiteX1" y="connsiteY1"/>
                </a:cxn>
                <a:cxn ang="0">
                  <a:pos x="connsiteX2" y="connsiteY2"/>
                </a:cxn>
              </a:cxnLst>
              <a:rect l="l" t="t" r="r" b="b"/>
              <a:pathLst>
                <a:path w="411480" h="50119">
                  <a:moveTo>
                    <a:pt x="0" y="45720"/>
                  </a:moveTo>
                  <a:cubicBezTo>
                    <a:pt x="32211" y="49530"/>
                    <a:pt x="64423" y="53340"/>
                    <a:pt x="133003" y="45720"/>
                  </a:cubicBezTo>
                  <a:cubicBezTo>
                    <a:pt x="201583" y="38100"/>
                    <a:pt x="306531" y="19050"/>
                    <a:pt x="411480" y="0"/>
                  </a:cubicBezTo>
                </a:path>
              </a:pathLst>
            </a:custGeom>
            <a:noFill/>
            <a:ln>
              <a:solidFill>
                <a:srgbClr val="1B1E2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3149805B-988F-6B83-36EB-F08E627549F5}"/>
                </a:ext>
              </a:extLst>
            </p:cNvPr>
            <p:cNvSpPr/>
            <p:nvPr/>
          </p:nvSpPr>
          <p:spPr>
            <a:xfrm>
              <a:off x="5135187" y="6429895"/>
              <a:ext cx="436418" cy="62584"/>
            </a:xfrm>
            <a:custGeom>
              <a:avLst/>
              <a:gdLst>
                <a:gd name="connsiteX0" fmla="*/ 0 w 436418"/>
                <a:gd name="connsiteY0" fmla="*/ 54032 h 62584"/>
                <a:gd name="connsiteX1" fmla="*/ 157942 w 436418"/>
                <a:gd name="connsiteY1" fmla="*/ 58189 h 62584"/>
                <a:gd name="connsiteX2" fmla="*/ 436418 w 436418"/>
                <a:gd name="connsiteY2" fmla="*/ 0 h 62584"/>
              </a:gdLst>
              <a:ahLst/>
              <a:cxnLst>
                <a:cxn ang="0">
                  <a:pos x="connsiteX0" y="connsiteY0"/>
                </a:cxn>
                <a:cxn ang="0">
                  <a:pos x="connsiteX1" y="connsiteY1"/>
                </a:cxn>
                <a:cxn ang="0">
                  <a:pos x="connsiteX2" y="connsiteY2"/>
                </a:cxn>
              </a:cxnLst>
              <a:rect l="l" t="t" r="r" b="b"/>
              <a:pathLst>
                <a:path w="436418" h="62584">
                  <a:moveTo>
                    <a:pt x="0" y="54032"/>
                  </a:moveTo>
                  <a:cubicBezTo>
                    <a:pt x="42603" y="60613"/>
                    <a:pt x="85206" y="67194"/>
                    <a:pt x="157942" y="58189"/>
                  </a:cubicBezTo>
                  <a:cubicBezTo>
                    <a:pt x="230678" y="49184"/>
                    <a:pt x="333548" y="24592"/>
                    <a:pt x="436418"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2BEF981A-0022-4B75-E151-7BB0C2FD41FB}"/>
                </a:ext>
              </a:extLst>
            </p:cNvPr>
            <p:cNvSpPr/>
            <p:nvPr/>
          </p:nvSpPr>
          <p:spPr>
            <a:xfrm>
              <a:off x="5212230" y="6508865"/>
              <a:ext cx="164026" cy="315884"/>
            </a:xfrm>
            <a:custGeom>
              <a:avLst/>
              <a:gdLst>
                <a:gd name="connsiteX0" fmla="*/ 14397 w 164026"/>
                <a:gd name="connsiteY0" fmla="*/ 0 h 315884"/>
                <a:gd name="connsiteX1" fmla="*/ 14397 w 164026"/>
                <a:gd name="connsiteY1" fmla="*/ 141317 h 315884"/>
                <a:gd name="connsiteX2" fmla="*/ 164026 w 164026"/>
                <a:gd name="connsiteY2" fmla="*/ 315884 h 315884"/>
              </a:gdLst>
              <a:ahLst/>
              <a:cxnLst>
                <a:cxn ang="0">
                  <a:pos x="connsiteX0" y="connsiteY0"/>
                </a:cxn>
                <a:cxn ang="0">
                  <a:pos x="connsiteX1" y="connsiteY1"/>
                </a:cxn>
                <a:cxn ang="0">
                  <a:pos x="connsiteX2" y="connsiteY2"/>
                </a:cxn>
              </a:cxnLst>
              <a:rect l="l" t="t" r="r" b="b"/>
              <a:pathLst>
                <a:path w="164026" h="315884">
                  <a:moveTo>
                    <a:pt x="14397" y="0"/>
                  </a:moveTo>
                  <a:cubicBezTo>
                    <a:pt x="1928" y="44335"/>
                    <a:pt x="-10541" y="88670"/>
                    <a:pt x="14397" y="141317"/>
                  </a:cubicBezTo>
                  <a:cubicBezTo>
                    <a:pt x="39335" y="193964"/>
                    <a:pt x="101680" y="254924"/>
                    <a:pt x="164026" y="31588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630A725B-79AD-ACD9-C941-D8C5C0E6C0DC}"/>
                </a:ext>
              </a:extLst>
            </p:cNvPr>
            <p:cNvSpPr/>
            <p:nvPr/>
          </p:nvSpPr>
          <p:spPr>
            <a:xfrm>
              <a:off x="5159375" y="6308725"/>
              <a:ext cx="120650" cy="15875"/>
            </a:xfrm>
            <a:custGeom>
              <a:avLst/>
              <a:gdLst>
                <a:gd name="connsiteX0" fmla="*/ 0 w 120650"/>
                <a:gd name="connsiteY0" fmla="*/ 0 h 15875"/>
                <a:gd name="connsiteX1" fmla="*/ 79375 w 120650"/>
                <a:gd name="connsiteY1" fmla="*/ 15875 h 15875"/>
                <a:gd name="connsiteX2" fmla="*/ 120650 w 120650"/>
                <a:gd name="connsiteY2" fmla="*/ 0 h 15875"/>
              </a:gdLst>
              <a:ahLst/>
              <a:cxnLst>
                <a:cxn ang="0">
                  <a:pos x="connsiteX0" y="connsiteY0"/>
                </a:cxn>
                <a:cxn ang="0">
                  <a:pos x="connsiteX1" y="connsiteY1"/>
                </a:cxn>
                <a:cxn ang="0">
                  <a:pos x="connsiteX2" y="connsiteY2"/>
                </a:cxn>
              </a:cxnLst>
              <a:rect l="l" t="t" r="r" b="b"/>
              <a:pathLst>
                <a:path w="120650" h="15875">
                  <a:moveTo>
                    <a:pt x="0" y="0"/>
                  </a:moveTo>
                  <a:cubicBezTo>
                    <a:pt x="29633" y="7937"/>
                    <a:pt x="59267" y="15875"/>
                    <a:pt x="79375" y="15875"/>
                  </a:cubicBezTo>
                  <a:cubicBezTo>
                    <a:pt x="99483" y="15875"/>
                    <a:pt x="110066" y="7937"/>
                    <a:pt x="120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FB5E8390-704F-83FF-BE3B-BDC7B30E021A}"/>
                </a:ext>
              </a:extLst>
            </p:cNvPr>
            <p:cNvSpPr/>
            <p:nvPr/>
          </p:nvSpPr>
          <p:spPr>
            <a:xfrm>
              <a:off x="5200650" y="6308725"/>
              <a:ext cx="120067" cy="56279"/>
            </a:xfrm>
            <a:custGeom>
              <a:avLst/>
              <a:gdLst>
                <a:gd name="connsiteX0" fmla="*/ 69850 w 120067"/>
                <a:gd name="connsiteY0" fmla="*/ 0 h 56279"/>
                <a:gd name="connsiteX1" fmla="*/ 117475 w 120067"/>
                <a:gd name="connsiteY1" fmla="*/ 53975 h 56279"/>
                <a:gd name="connsiteX2" fmla="*/ 0 w 120067"/>
                <a:gd name="connsiteY2" fmla="*/ 41275 h 56279"/>
              </a:gdLst>
              <a:ahLst/>
              <a:cxnLst>
                <a:cxn ang="0">
                  <a:pos x="connsiteX0" y="connsiteY0"/>
                </a:cxn>
                <a:cxn ang="0">
                  <a:pos x="connsiteX1" y="connsiteY1"/>
                </a:cxn>
                <a:cxn ang="0">
                  <a:pos x="connsiteX2" y="connsiteY2"/>
                </a:cxn>
              </a:cxnLst>
              <a:rect l="l" t="t" r="r" b="b"/>
              <a:pathLst>
                <a:path w="120067" h="56279">
                  <a:moveTo>
                    <a:pt x="69850" y="0"/>
                  </a:moveTo>
                  <a:cubicBezTo>
                    <a:pt x="99483" y="23548"/>
                    <a:pt x="129117" y="47096"/>
                    <a:pt x="117475" y="53975"/>
                  </a:cubicBezTo>
                  <a:cubicBezTo>
                    <a:pt x="105833" y="60854"/>
                    <a:pt x="52916" y="51064"/>
                    <a:pt x="0" y="412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E2B1E959-EA18-44F0-A45E-A0E406C6513D}"/>
                </a:ext>
              </a:extLst>
            </p:cNvPr>
            <p:cNvSpPr/>
            <p:nvPr/>
          </p:nvSpPr>
          <p:spPr>
            <a:xfrm>
              <a:off x="5175250" y="6321425"/>
              <a:ext cx="38148" cy="139700"/>
            </a:xfrm>
            <a:custGeom>
              <a:avLst/>
              <a:gdLst>
                <a:gd name="connsiteX0" fmla="*/ 0 w 38148"/>
                <a:gd name="connsiteY0" fmla="*/ 0 h 139700"/>
                <a:gd name="connsiteX1" fmla="*/ 38100 w 38148"/>
                <a:gd name="connsiteY1" fmla="*/ 53975 h 139700"/>
                <a:gd name="connsiteX2" fmla="*/ 6350 w 38148"/>
                <a:gd name="connsiteY2" fmla="*/ 139700 h 139700"/>
              </a:gdLst>
              <a:ahLst/>
              <a:cxnLst>
                <a:cxn ang="0">
                  <a:pos x="connsiteX0" y="connsiteY0"/>
                </a:cxn>
                <a:cxn ang="0">
                  <a:pos x="connsiteX1" y="connsiteY1"/>
                </a:cxn>
                <a:cxn ang="0">
                  <a:pos x="connsiteX2" y="connsiteY2"/>
                </a:cxn>
              </a:cxnLst>
              <a:rect l="l" t="t" r="r" b="b"/>
              <a:pathLst>
                <a:path w="38148" h="139700">
                  <a:moveTo>
                    <a:pt x="0" y="0"/>
                  </a:moveTo>
                  <a:cubicBezTo>
                    <a:pt x="18521" y="15346"/>
                    <a:pt x="37042" y="30692"/>
                    <a:pt x="38100" y="53975"/>
                  </a:cubicBezTo>
                  <a:cubicBezTo>
                    <a:pt x="39158" y="77258"/>
                    <a:pt x="22754" y="108479"/>
                    <a:pt x="635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01F779EB-3631-4B27-DE9F-0E33B8826956}"/>
                </a:ext>
              </a:extLst>
            </p:cNvPr>
            <p:cNvSpPr/>
            <p:nvPr/>
          </p:nvSpPr>
          <p:spPr>
            <a:xfrm>
              <a:off x="5226050" y="6372225"/>
              <a:ext cx="42268" cy="79375"/>
            </a:xfrm>
            <a:custGeom>
              <a:avLst/>
              <a:gdLst>
                <a:gd name="connsiteX0" fmla="*/ 25400 w 42268"/>
                <a:gd name="connsiteY0" fmla="*/ 0 h 79375"/>
                <a:gd name="connsiteX1" fmla="*/ 41275 w 42268"/>
                <a:gd name="connsiteY1" fmla="*/ 53975 h 79375"/>
                <a:gd name="connsiteX2" fmla="*/ 0 w 42268"/>
                <a:gd name="connsiteY2" fmla="*/ 79375 h 79375"/>
              </a:gdLst>
              <a:ahLst/>
              <a:cxnLst>
                <a:cxn ang="0">
                  <a:pos x="connsiteX0" y="connsiteY0"/>
                </a:cxn>
                <a:cxn ang="0">
                  <a:pos x="connsiteX1" y="connsiteY1"/>
                </a:cxn>
                <a:cxn ang="0">
                  <a:pos x="connsiteX2" y="connsiteY2"/>
                </a:cxn>
              </a:cxnLst>
              <a:rect l="l" t="t" r="r" b="b"/>
              <a:pathLst>
                <a:path w="42268" h="79375">
                  <a:moveTo>
                    <a:pt x="25400" y="0"/>
                  </a:moveTo>
                  <a:cubicBezTo>
                    <a:pt x="35454" y="20373"/>
                    <a:pt x="45508" y="40746"/>
                    <a:pt x="41275" y="53975"/>
                  </a:cubicBezTo>
                  <a:cubicBezTo>
                    <a:pt x="37042" y="67204"/>
                    <a:pt x="18521" y="73289"/>
                    <a:pt x="0" y="793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3620798A-0E1E-2440-2A32-D6A1FC5F3037}"/>
                </a:ext>
              </a:extLst>
            </p:cNvPr>
            <p:cNvSpPr/>
            <p:nvPr/>
          </p:nvSpPr>
          <p:spPr>
            <a:xfrm>
              <a:off x="5226050" y="6398996"/>
              <a:ext cx="111125" cy="37351"/>
            </a:xfrm>
            <a:custGeom>
              <a:avLst/>
              <a:gdLst>
                <a:gd name="connsiteX0" fmla="*/ 0 w 111125"/>
                <a:gd name="connsiteY0" fmla="*/ 8154 h 37351"/>
                <a:gd name="connsiteX1" fmla="*/ 79375 w 111125"/>
                <a:gd name="connsiteY1" fmla="*/ 1804 h 37351"/>
                <a:gd name="connsiteX2" fmla="*/ 85725 w 111125"/>
                <a:gd name="connsiteY2" fmla="*/ 36729 h 37351"/>
                <a:gd name="connsiteX3" fmla="*/ 111125 w 111125"/>
                <a:gd name="connsiteY3" fmla="*/ 20854 h 37351"/>
              </a:gdLst>
              <a:ahLst/>
              <a:cxnLst>
                <a:cxn ang="0">
                  <a:pos x="connsiteX0" y="connsiteY0"/>
                </a:cxn>
                <a:cxn ang="0">
                  <a:pos x="connsiteX1" y="connsiteY1"/>
                </a:cxn>
                <a:cxn ang="0">
                  <a:pos x="connsiteX2" y="connsiteY2"/>
                </a:cxn>
                <a:cxn ang="0">
                  <a:pos x="connsiteX3" y="connsiteY3"/>
                </a:cxn>
              </a:cxnLst>
              <a:rect l="l" t="t" r="r" b="b"/>
              <a:pathLst>
                <a:path w="111125" h="37351">
                  <a:moveTo>
                    <a:pt x="0" y="8154"/>
                  </a:moveTo>
                  <a:cubicBezTo>
                    <a:pt x="32543" y="2597"/>
                    <a:pt x="65087" y="-2959"/>
                    <a:pt x="79375" y="1804"/>
                  </a:cubicBezTo>
                  <a:cubicBezTo>
                    <a:pt x="93663" y="6567"/>
                    <a:pt x="80433" y="33554"/>
                    <a:pt x="85725" y="36729"/>
                  </a:cubicBezTo>
                  <a:cubicBezTo>
                    <a:pt x="91017" y="39904"/>
                    <a:pt x="101071" y="30379"/>
                    <a:pt x="111125" y="208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151C3522-71AE-69C7-9023-952632B4E089}"/>
                </a:ext>
              </a:extLst>
            </p:cNvPr>
            <p:cNvSpPr/>
            <p:nvPr/>
          </p:nvSpPr>
          <p:spPr>
            <a:xfrm>
              <a:off x="5384800" y="6276975"/>
              <a:ext cx="69850" cy="34925"/>
            </a:xfrm>
            <a:custGeom>
              <a:avLst/>
              <a:gdLst>
                <a:gd name="connsiteX0" fmla="*/ 69850 w 69850"/>
                <a:gd name="connsiteY0" fmla="*/ 0 h 34925"/>
                <a:gd name="connsiteX1" fmla="*/ 0 w 69850"/>
                <a:gd name="connsiteY1" fmla="*/ 34925 h 34925"/>
              </a:gdLst>
              <a:ahLst/>
              <a:cxnLst>
                <a:cxn ang="0">
                  <a:pos x="connsiteX0" y="connsiteY0"/>
                </a:cxn>
                <a:cxn ang="0">
                  <a:pos x="connsiteX1" y="connsiteY1"/>
                </a:cxn>
              </a:cxnLst>
              <a:rect l="l" t="t" r="r" b="b"/>
              <a:pathLst>
                <a:path w="69850" h="34925">
                  <a:moveTo>
                    <a:pt x="69850" y="0"/>
                  </a:moveTo>
                  <a:lnTo>
                    <a:pt x="0" y="3492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08621AFA-0379-E3B9-B0BD-41A47EBEDF8A}"/>
                </a:ext>
              </a:extLst>
            </p:cNvPr>
            <p:cNvSpPr/>
            <p:nvPr/>
          </p:nvSpPr>
          <p:spPr>
            <a:xfrm>
              <a:off x="5381625" y="6305550"/>
              <a:ext cx="101600" cy="47625"/>
            </a:xfrm>
            <a:custGeom>
              <a:avLst/>
              <a:gdLst>
                <a:gd name="connsiteX0" fmla="*/ 0 w 101600"/>
                <a:gd name="connsiteY0" fmla="*/ 47625 h 47625"/>
                <a:gd name="connsiteX1" fmla="*/ 57150 w 101600"/>
                <a:gd name="connsiteY1" fmla="*/ 34925 h 47625"/>
                <a:gd name="connsiteX2" fmla="*/ 101600 w 101600"/>
                <a:gd name="connsiteY2" fmla="*/ 0 h 47625"/>
                <a:gd name="connsiteX3" fmla="*/ 101600 w 101600"/>
                <a:gd name="connsiteY3" fmla="*/ 0 h 47625"/>
              </a:gdLst>
              <a:ahLst/>
              <a:cxnLst>
                <a:cxn ang="0">
                  <a:pos x="connsiteX0" y="connsiteY0"/>
                </a:cxn>
                <a:cxn ang="0">
                  <a:pos x="connsiteX1" y="connsiteY1"/>
                </a:cxn>
                <a:cxn ang="0">
                  <a:pos x="connsiteX2" y="connsiteY2"/>
                </a:cxn>
                <a:cxn ang="0">
                  <a:pos x="connsiteX3" y="connsiteY3"/>
                </a:cxn>
              </a:cxnLst>
              <a:rect l="l" t="t" r="r" b="b"/>
              <a:pathLst>
                <a:path w="101600" h="47625">
                  <a:moveTo>
                    <a:pt x="0" y="47625"/>
                  </a:moveTo>
                  <a:cubicBezTo>
                    <a:pt x="20108" y="45243"/>
                    <a:pt x="40217" y="42862"/>
                    <a:pt x="57150" y="34925"/>
                  </a:cubicBezTo>
                  <a:cubicBezTo>
                    <a:pt x="74083" y="26988"/>
                    <a:pt x="101600" y="0"/>
                    <a:pt x="101600" y="0"/>
                  </a:cubicBezTo>
                  <a:lnTo>
                    <a:pt x="10160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A477D9EB-1A7A-6096-5020-FBB118F7A421}"/>
                </a:ext>
              </a:extLst>
            </p:cNvPr>
            <p:cNvSpPr/>
            <p:nvPr/>
          </p:nvSpPr>
          <p:spPr>
            <a:xfrm>
              <a:off x="5378450" y="6334125"/>
              <a:ext cx="123825" cy="54922"/>
            </a:xfrm>
            <a:custGeom>
              <a:avLst/>
              <a:gdLst>
                <a:gd name="connsiteX0" fmla="*/ 0 w 123825"/>
                <a:gd name="connsiteY0" fmla="*/ 53975 h 54922"/>
                <a:gd name="connsiteX1" fmla="*/ 63500 w 123825"/>
                <a:gd name="connsiteY1" fmla="*/ 47625 h 54922"/>
                <a:gd name="connsiteX2" fmla="*/ 123825 w 123825"/>
                <a:gd name="connsiteY2" fmla="*/ 0 h 54922"/>
              </a:gdLst>
              <a:ahLst/>
              <a:cxnLst>
                <a:cxn ang="0">
                  <a:pos x="connsiteX0" y="connsiteY0"/>
                </a:cxn>
                <a:cxn ang="0">
                  <a:pos x="connsiteX1" y="connsiteY1"/>
                </a:cxn>
                <a:cxn ang="0">
                  <a:pos x="connsiteX2" y="connsiteY2"/>
                </a:cxn>
              </a:cxnLst>
              <a:rect l="l" t="t" r="r" b="b"/>
              <a:pathLst>
                <a:path w="123825" h="54922">
                  <a:moveTo>
                    <a:pt x="0" y="53975"/>
                  </a:moveTo>
                  <a:cubicBezTo>
                    <a:pt x="21431" y="55298"/>
                    <a:pt x="42863" y="56621"/>
                    <a:pt x="63500" y="47625"/>
                  </a:cubicBezTo>
                  <a:cubicBezTo>
                    <a:pt x="84138" y="38629"/>
                    <a:pt x="103981" y="19314"/>
                    <a:pt x="1238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E5921823-07A2-C7EC-05ED-6B409CFC4D2B}"/>
                </a:ext>
              </a:extLst>
            </p:cNvPr>
            <p:cNvSpPr/>
            <p:nvPr/>
          </p:nvSpPr>
          <p:spPr>
            <a:xfrm>
              <a:off x="5422900" y="6308725"/>
              <a:ext cx="43235" cy="127055"/>
            </a:xfrm>
            <a:custGeom>
              <a:avLst/>
              <a:gdLst>
                <a:gd name="connsiteX0" fmla="*/ 3175 w 43235"/>
                <a:gd name="connsiteY0" fmla="*/ 0 h 127055"/>
                <a:gd name="connsiteX1" fmla="*/ 41275 w 43235"/>
                <a:gd name="connsiteY1" fmla="*/ 66675 h 127055"/>
                <a:gd name="connsiteX2" fmla="*/ 38100 w 43235"/>
                <a:gd name="connsiteY2" fmla="*/ 114300 h 127055"/>
                <a:gd name="connsiteX3" fmla="*/ 28575 w 43235"/>
                <a:gd name="connsiteY3" fmla="*/ 127000 h 127055"/>
                <a:gd name="connsiteX4" fmla="*/ 0 w 43235"/>
                <a:gd name="connsiteY4" fmla="*/ 111125 h 127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35" h="127055">
                  <a:moveTo>
                    <a:pt x="3175" y="0"/>
                  </a:moveTo>
                  <a:cubicBezTo>
                    <a:pt x="19314" y="23812"/>
                    <a:pt x="35454" y="47625"/>
                    <a:pt x="41275" y="66675"/>
                  </a:cubicBezTo>
                  <a:cubicBezTo>
                    <a:pt x="47096" y="85725"/>
                    <a:pt x="38100" y="114300"/>
                    <a:pt x="38100" y="114300"/>
                  </a:cubicBezTo>
                  <a:cubicBezTo>
                    <a:pt x="35983" y="124354"/>
                    <a:pt x="34925" y="127529"/>
                    <a:pt x="28575" y="127000"/>
                  </a:cubicBezTo>
                  <a:cubicBezTo>
                    <a:pt x="22225" y="126471"/>
                    <a:pt x="11112" y="118798"/>
                    <a:pt x="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880926EB-6AA1-F315-7BBE-017BF511702A}"/>
                </a:ext>
              </a:extLst>
            </p:cNvPr>
            <p:cNvSpPr/>
            <p:nvPr/>
          </p:nvSpPr>
          <p:spPr>
            <a:xfrm>
              <a:off x="3890742" y="6136294"/>
              <a:ext cx="1560586" cy="682230"/>
            </a:xfrm>
            <a:custGeom>
              <a:avLst/>
              <a:gdLst>
                <a:gd name="connsiteX0" fmla="*/ 455833 w 1560586"/>
                <a:gd name="connsiteY0" fmla="*/ 150206 h 682230"/>
                <a:gd name="connsiteX1" fmla="*/ 1532158 w 1560586"/>
                <a:gd name="connsiteY1" fmla="*/ 981 h 682230"/>
                <a:gd name="connsiteX2" fmla="*/ 1240058 w 1560586"/>
                <a:gd name="connsiteY2" fmla="*/ 89881 h 682230"/>
                <a:gd name="connsiteX3" fmla="*/ 1147983 w 1560586"/>
                <a:gd name="connsiteY3" fmla="*/ 175606 h 682230"/>
                <a:gd name="connsiteX4" fmla="*/ 1284508 w 1560586"/>
                <a:gd name="connsiteY4" fmla="*/ 404206 h 682230"/>
                <a:gd name="connsiteX5" fmla="*/ 1294033 w 1560586"/>
                <a:gd name="connsiteY5" fmla="*/ 575656 h 682230"/>
                <a:gd name="connsiteX6" fmla="*/ 1395633 w 1560586"/>
                <a:gd name="connsiteY6" fmla="*/ 670906 h 682230"/>
                <a:gd name="connsiteX7" fmla="*/ 1227358 w 1560586"/>
                <a:gd name="connsiteY7" fmla="*/ 680431 h 682230"/>
                <a:gd name="connsiteX8" fmla="*/ 39908 w 1560586"/>
                <a:gd name="connsiteY8" fmla="*/ 670906 h 682230"/>
                <a:gd name="connsiteX9" fmla="*/ 293908 w 1560586"/>
                <a:gd name="connsiteY9" fmla="*/ 582006 h 682230"/>
                <a:gd name="connsiteX10" fmla="*/ 427258 w 1560586"/>
                <a:gd name="connsiteY10" fmla="*/ 518506 h 682230"/>
                <a:gd name="connsiteX11" fmla="*/ 490758 w 1560586"/>
                <a:gd name="connsiteY11" fmla="*/ 429606 h 682230"/>
                <a:gd name="connsiteX12" fmla="*/ 525683 w 1560586"/>
                <a:gd name="connsiteY12" fmla="*/ 261331 h 682230"/>
                <a:gd name="connsiteX13" fmla="*/ 786033 w 1560586"/>
                <a:gd name="connsiteY13" fmla="*/ 245456 h 682230"/>
                <a:gd name="connsiteX14" fmla="*/ 716183 w 1560586"/>
                <a:gd name="connsiteY14" fmla="*/ 140681 h 682230"/>
                <a:gd name="connsiteX15" fmla="*/ 579658 w 1560586"/>
                <a:gd name="connsiteY15" fmla="*/ 121631 h 682230"/>
                <a:gd name="connsiteX16" fmla="*/ 516158 w 1560586"/>
                <a:gd name="connsiteY16" fmla="*/ 274031 h 682230"/>
                <a:gd name="connsiteX17" fmla="*/ 503458 w 1560586"/>
                <a:gd name="connsiteY17" fmla="*/ 235931 h 682230"/>
                <a:gd name="connsiteX18" fmla="*/ 455833 w 1560586"/>
                <a:gd name="connsiteY18" fmla="*/ 150206 h 6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60586" h="682230">
                  <a:moveTo>
                    <a:pt x="455833" y="150206"/>
                  </a:moveTo>
                  <a:cubicBezTo>
                    <a:pt x="627283" y="111048"/>
                    <a:pt x="1401454" y="11035"/>
                    <a:pt x="1532158" y="981"/>
                  </a:cubicBezTo>
                  <a:cubicBezTo>
                    <a:pt x="1662862" y="-9073"/>
                    <a:pt x="1304087" y="60777"/>
                    <a:pt x="1240058" y="89881"/>
                  </a:cubicBezTo>
                  <a:cubicBezTo>
                    <a:pt x="1176029" y="118985"/>
                    <a:pt x="1140575" y="123218"/>
                    <a:pt x="1147983" y="175606"/>
                  </a:cubicBezTo>
                  <a:cubicBezTo>
                    <a:pt x="1155391" y="227994"/>
                    <a:pt x="1260166" y="337531"/>
                    <a:pt x="1284508" y="404206"/>
                  </a:cubicBezTo>
                  <a:cubicBezTo>
                    <a:pt x="1308850" y="470881"/>
                    <a:pt x="1275512" y="531206"/>
                    <a:pt x="1294033" y="575656"/>
                  </a:cubicBezTo>
                  <a:cubicBezTo>
                    <a:pt x="1312554" y="620106"/>
                    <a:pt x="1406745" y="653444"/>
                    <a:pt x="1395633" y="670906"/>
                  </a:cubicBezTo>
                  <a:cubicBezTo>
                    <a:pt x="1384521" y="688368"/>
                    <a:pt x="1227358" y="680431"/>
                    <a:pt x="1227358" y="680431"/>
                  </a:cubicBezTo>
                  <a:lnTo>
                    <a:pt x="39908" y="670906"/>
                  </a:lnTo>
                  <a:cubicBezTo>
                    <a:pt x="-115667" y="654502"/>
                    <a:pt x="229350" y="607406"/>
                    <a:pt x="293908" y="582006"/>
                  </a:cubicBezTo>
                  <a:cubicBezTo>
                    <a:pt x="358466" y="556606"/>
                    <a:pt x="394450" y="543906"/>
                    <a:pt x="427258" y="518506"/>
                  </a:cubicBezTo>
                  <a:cubicBezTo>
                    <a:pt x="460066" y="493106"/>
                    <a:pt x="474354" y="472469"/>
                    <a:pt x="490758" y="429606"/>
                  </a:cubicBezTo>
                  <a:cubicBezTo>
                    <a:pt x="507162" y="386744"/>
                    <a:pt x="476471" y="292023"/>
                    <a:pt x="525683" y="261331"/>
                  </a:cubicBezTo>
                  <a:cubicBezTo>
                    <a:pt x="574895" y="230639"/>
                    <a:pt x="754283" y="265564"/>
                    <a:pt x="786033" y="245456"/>
                  </a:cubicBezTo>
                  <a:cubicBezTo>
                    <a:pt x="817783" y="225348"/>
                    <a:pt x="750579" y="161318"/>
                    <a:pt x="716183" y="140681"/>
                  </a:cubicBezTo>
                  <a:cubicBezTo>
                    <a:pt x="681787" y="120044"/>
                    <a:pt x="612995" y="99406"/>
                    <a:pt x="579658" y="121631"/>
                  </a:cubicBezTo>
                  <a:cubicBezTo>
                    <a:pt x="546321" y="143856"/>
                    <a:pt x="528858" y="254981"/>
                    <a:pt x="516158" y="274031"/>
                  </a:cubicBezTo>
                  <a:cubicBezTo>
                    <a:pt x="503458" y="293081"/>
                    <a:pt x="510337" y="254981"/>
                    <a:pt x="503458" y="235931"/>
                  </a:cubicBezTo>
                  <a:cubicBezTo>
                    <a:pt x="496579" y="216881"/>
                    <a:pt x="284383" y="189364"/>
                    <a:pt x="455833" y="150206"/>
                  </a:cubicBezTo>
                  <a:close/>
                </a:path>
              </a:pathLst>
            </a:custGeom>
            <a:solidFill>
              <a:srgbClr val="000080">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AD6A7D7F-35AE-10C3-849E-3381052AB231}"/>
                </a:ext>
              </a:extLst>
            </p:cNvPr>
            <p:cNvSpPr/>
            <p:nvPr/>
          </p:nvSpPr>
          <p:spPr>
            <a:xfrm>
              <a:off x="4057650" y="6114563"/>
              <a:ext cx="497231" cy="647397"/>
            </a:xfrm>
            <a:custGeom>
              <a:avLst/>
              <a:gdLst>
                <a:gd name="connsiteX0" fmla="*/ 212725 w 497231"/>
                <a:gd name="connsiteY0" fmla="*/ 10012 h 647397"/>
                <a:gd name="connsiteX1" fmla="*/ 266700 w 497231"/>
                <a:gd name="connsiteY1" fmla="*/ 178287 h 647397"/>
                <a:gd name="connsiteX2" fmla="*/ 120650 w 497231"/>
                <a:gd name="connsiteY2" fmla="*/ 489437 h 647397"/>
                <a:gd name="connsiteX3" fmla="*/ 146050 w 497231"/>
                <a:gd name="connsiteY3" fmla="*/ 460862 h 647397"/>
                <a:gd name="connsiteX4" fmla="*/ 0 w 497231"/>
                <a:gd name="connsiteY4" fmla="*/ 641837 h 647397"/>
                <a:gd name="connsiteX5" fmla="*/ 146050 w 497231"/>
                <a:gd name="connsiteY5" fmla="*/ 594212 h 647397"/>
                <a:gd name="connsiteX6" fmla="*/ 492125 w 497231"/>
                <a:gd name="connsiteY6" fmla="*/ 524362 h 647397"/>
                <a:gd name="connsiteX7" fmla="*/ 352425 w 497231"/>
                <a:gd name="connsiteY7" fmla="*/ 359262 h 647397"/>
                <a:gd name="connsiteX8" fmla="*/ 346075 w 497231"/>
                <a:gd name="connsiteY8" fmla="*/ 219562 h 647397"/>
                <a:gd name="connsiteX9" fmla="*/ 466725 w 497231"/>
                <a:gd name="connsiteY9" fmla="*/ 487 h 647397"/>
                <a:gd name="connsiteX10" fmla="*/ 276225 w 497231"/>
                <a:gd name="connsiteY10" fmla="*/ 156062 h 647397"/>
                <a:gd name="connsiteX11" fmla="*/ 212725 w 497231"/>
                <a:gd name="connsiteY11" fmla="*/ 10012 h 64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7231" h="647397">
                  <a:moveTo>
                    <a:pt x="212725" y="10012"/>
                  </a:moveTo>
                  <a:cubicBezTo>
                    <a:pt x="211138" y="13716"/>
                    <a:pt x="282046" y="98383"/>
                    <a:pt x="266700" y="178287"/>
                  </a:cubicBezTo>
                  <a:cubicBezTo>
                    <a:pt x="251354" y="258191"/>
                    <a:pt x="140758" y="442341"/>
                    <a:pt x="120650" y="489437"/>
                  </a:cubicBezTo>
                  <a:cubicBezTo>
                    <a:pt x="100542" y="536533"/>
                    <a:pt x="166158" y="435462"/>
                    <a:pt x="146050" y="460862"/>
                  </a:cubicBezTo>
                  <a:cubicBezTo>
                    <a:pt x="125942" y="486262"/>
                    <a:pt x="0" y="619612"/>
                    <a:pt x="0" y="641837"/>
                  </a:cubicBezTo>
                  <a:cubicBezTo>
                    <a:pt x="0" y="664062"/>
                    <a:pt x="64029" y="613791"/>
                    <a:pt x="146050" y="594212"/>
                  </a:cubicBezTo>
                  <a:cubicBezTo>
                    <a:pt x="228071" y="574633"/>
                    <a:pt x="457729" y="563520"/>
                    <a:pt x="492125" y="524362"/>
                  </a:cubicBezTo>
                  <a:cubicBezTo>
                    <a:pt x="526521" y="485204"/>
                    <a:pt x="376767" y="410062"/>
                    <a:pt x="352425" y="359262"/>
                  </a:cubicBezTo>
                  <a:cubicBezTo>
                    <a:pt x="328083" y="308462"/>
                    <a:pt x="327025" y="279358"/>
                    <a:pt x="346075" y="219562"/>
                  </a:cubicBezTo>
                  <a:cubicBezTo>
                    <a:pt x="365125" y="159766"/>
                    <a:pt x="478367" y="11070"/>
                    <a:pt x="466725" y="487"/>
                  </a:cubicBezTo>
                  <a:cubicBezTo>
                    <a:pt x="455083" y="-10096"/>
                    <a:pt x="313796" y="155004"/>
                    <a:pt x="276225" y="156062"/>
                  </a:cubicBezTo>
                  <a:cubicBezTo>
                    <a:pt x="238654" y="157120"/>
                    <a:pt x="214312" y="6308"/>
                    <a:pt x="212725" y="1001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222F76EE-BBDF-5295-C4DC-E082AB5BF90B}"/>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41BBC95B-800C-8CBE-FBA9-F83DEB3292FB}"/>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C1128022-3C5E-0D37-900B-6D635F9A0B97}"/>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8FB69118-1862-30E2-B00A-10CAA73B9535}"/>
                </a:ext>
              </a:extLst>
            </p:cNvPr>
            <p:cNvSpPr/>
            <p:nvPr/>
          </p:nvSpPr>
          <p:spPr>
            <a:xfrm>
              <a:off x="4686300" y="6164179"/>
              <a:ext cx="585537" cy="14947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A0D56CBD-AC01-3EDA-D490-AA9FF3925DD5}"/>
                </a:ext>
              </a:extLst>
            </p:cNvPr>
            <p:cNvSpPr/>
            <p:nvPr/>
          </p:nvSpPr>
          <p:spPr>
            <a:xfrm>
              <a:off x="5588668" y="6228347"/>
              <a:ext cx="160421" cy="76200"/>
            </a:xfrm>
            <a:custGeom>
              <a:avLst/>
              <a:gdLst>
                <a:gd name="connsiteX0" fmla="*/ 0 w 160421"/>
                <a:gd name="connsiteY0" fmla="*/ 76200 h 76200"/>
                <a:gd name="connsiteX1" fmla="*/ 100264 w 160421"/>
                <a:gd name="connsiteY1" fmla="*/ 52137 h 76200"/>
                <a:gd name="connsiteX2" fmla="*/ 160421 w 160421"/>
                <a:gd name="connsiteY2" fmla="*/ 0 h 76200"/>
              </a:gdLst>
              <a:ahLst/>
              <a:cxnLst>
                <a:cxn ang="0">
                  <a:pos x="connsiteX0" y="connsiteY0"/>
                </a:cxn>
                <a:cxn ang="0">
                  <a:pos x="connsiteX1" y="connsiteY1"/>
                </a:cxn>
                <a:cxn ang="0">
                  <a:pos x="connsiteX2" y="connsiteY2"/>
                </a:cxn>
              </a:cxnLst>
              <a:rect l="l" t="t" r="r" b="b"/>
              <a:pathLst>
                <a:path w="160421" h="76200">
                  <a:moveTo>
                    <a:pt x="0" y="76200"/>
                  </a:moveTo>
                  <a:cubicBezTo>
                    <a:pt x="36763" y="70518"/>
                    <a:pt x="73527" y="64837"/>
                    <a:pt x="100264" y="52137"/>
                  </a:cubicBezTo>
                  <a:cubicBezTo>
                    <a:pt x="127001" y="39437"/>
                    <a:pt x="143711" y="19718"/>
                    <a:pt x="16042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4AEEEFB0-D77E-9218-A2A5-A4F07D4F1154}"/>
                </a:ext>
              </a:extLst>
            </p:cNvPr>
            <p:cNvSpPr/>
            <p:nvPr/>
          </p:nvSpPr>
          <p:spPr>
            <a:xfrm>
              <a:off x="5789195" y="6288505"/>
              <a:ext cx="52760" cy="453190"/>
            </a:xfrm>
            <a:custGeom>
              <a:avLst/>
              <a:gdLst>
                <a:gd name="connsiteX0" fmla="*/ 0 w 52760"/>
                <a:gd name="connsiteY0" fmla="*/ 0 h 453190"/>
                <a:gd name="connsiteX1" fmla="*/ 52137 w 52760"/>
                <a:gd name="connsiteY1" fmla="*/ 140369 h 453190"/>
                <a:gd name="connsiteX2" fmla="*/ 24063 w 52760"/>
                <a:gd name="connsiteY2" fmla="*/ 453190 h 453190"/>
              </a:gdLst>
              <a:ahLst/>
              <a:cxnLst>
                <a:cxn ang="0">
                  <a:pos x="connsiteX0" y="connsiteY0"/>
                </a:cxn>
                <a:cxn ang="0">
                  <a:pos x="connsiteX1" y="connsiteY1"/>
                </a:cxn>
                <a:cxn ang="0">
                  <a:pos x="connsiteX2" y="connsiteY2"/>
                </a:cxn>
              </a:cxnLst>
              <a:rect l="l" t="t" r="r" b="b"/>
              <a:pathLst>
                <a:path w="52760" h="453190">
                  <a:moveTo>
                    <a:pt x="0" y="0"/>
                  </a:moveTo>
                  <a:cubicBezTo>
                    <a:pt x="24063" y="32418"/>
                    <a:pt x="48127" y="64837"/>
                    <a:pt x="52137" y="140369"/>
                  </a:cubicBezTo>
                  <a:cubicBezTo>
                    <a:pt x="56148" y="215901"/>
                    <a:pt x="40105" y="334545"/>
                    <a:pt x="24063" y="45319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2260DB5F-C6B9-C6E2-1874-E313E415208B}"/>
                </a:ext>
              </a:extLst>
            </p:cNvPr>
            <p:cNvSpPr/>
            <p:nvPr/>
          </p:nvSpPr>
          <p:spPr>
            <a:xfrm>
              <a:off x="5300600" y="6521116"/>
              <a:ext cx="83532" cy="232610"/>
            </a:xfrm>
            <a:custGeom>
              <a:avLst/>
              <a:gdLst>
                <a:gd name="connsiteX0" fmla="*/ 7332 w 83532"/>
                <a:gd name="connsiteY0" fmla="*/ 0 h 232610"/>
                <a:gd name="connsiteX1" fmla="*/ 7332 w 83532"/>
                <a:gd name="connsiteY1" fmla="*/ 140368 h 232610"/>
                <a:gd name="connsiteX2" fmla="*/ 83532 w 83532"/>
                <a:gd name="connsiteY2" fmla="*/ 232610 h 232610"/>
              </a:gdLst>
              <a:ahLst/>
              <a:cxnLst>
                <a:cxn ang="0">
                  <a:pos x="connsiteX0" y="connsiteY0"/>
                </a:cxn>
                <a:cxn ang="0">
                  <a:pos x="connsiteX1" y="connsiteY1"/>
                </a:cxn>
                <a:cxn ang="0">
                  <a:pos x="connsiteX2" y="connsiteY2"/>
                </a:cxn>
              </a:cxnLst>
              <a:rect l="l" t="t" r="r" b="b"/>
              <a:pathLst>
                <a:path w="83532" h="232610">
                  <a:moveTo>
                    <a:pt x="7332" y="0"/>
                  </a:moveTo>
                  <a:cubicBezTo>
                    <a:pt x="982" y="50800"/>
                    <a:pt x="-5368" y="101600"/>
                    <a:pt x="7332" y="140368"/>
                  </a:cubicBezTo>
                  <a:cubicBezTo>
                    <a:pt x="20032" y="179136"/>
                    <a:pt x="51782" y="205873"/>
                    <a:pt x="83532" y="2326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A8AFBBCD-9827-8A1C-FFE6-4FD200741EB7}"/>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CF049F85-17E2-637E-1103-73B277FA7425}"/>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F888D4D0-D6BB-A1F7-EF5F-EBA90024DF2D}"/>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CE8F2397-CE08-7238-E6A8-34DE92D96113}"/>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2E5C0EA6-99BE-7030-0F84-7F6E54A898D9}"/>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8059D479-25DB-E85D-C18B-7F53732A67F9}"/>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DB116DFB-C506-70C4-0571-7E417C8D1453}"/>
                </a:ext>
              </a:extLst>
            </p:cNvPr>
            <p:cNvSpPr/>
            <p:nvPr/>
          </p:nvSpPr>
          <p:spPr>
            <a:xfrm>
              <a:off x="3738953" y="6865778"/>
              <a:ext cx="298080" cy="2124222"/>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1B383D07-8923-9565-246C-E183A733ED3A}"/>
                </a:ext>
              </a:extLst>
            </p:cNvPr>
            <p:cNvSpPr/>
            <p:nvPr/>
          </p:nvSpPr>
          <p:spPr>
            <a:xfrm>
              <a:off x="6091322" y="6777479"/>
              <a:ext cx="465700" cy="2447778"/>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D594AB08-E2E5-B14C-BBC3-CE93B92DD080}"/>
                </a:ext>
              </a:extLst>
            </p:cNvPr>
            <p:cNvSpPr/>
            <p:nvPr/>
          </p:nvSpPr>
          <p:spPr>
            <a:xfrm>
              <a:off x="3488788" y="9003323"/>
              <a:ext cx="3108960" cy="351762"/>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038D5D3C-A7BB-B685-7549-890EB401A969}"/>
                </a:ext>
              </a:extLst>
            </p:cNvPr>
            <p:cNvSpPr/>
            <p:nvPr/>
          </p:nvSpPr>
          <p:spPr>
            <a:xfrm>
              <a:off x="4051495" y="7944804"/>
              <a:ext cx="1016021" cy="1225015"/>
            </a:xfrm>
            <a:custGeom>
              <a:avLst/>
              <a:gdLst>
                <a:gd name="connsiteX0" fmla="*/ 0 w 1016021"/>
                <a:gd name="connsiteY0" fmla="*/ 0 h 1225015"/>
                <a:gd name="connsiteX1" fmla="*/ 534573 w 1016021"/>
                <a:gd name="connsiteY1" fmla="*/ 140677 h 1225015"/>
                <a:gd name="connsiteX2" fmla="*/ 970671 w 1016021"/>
                <a:gd name="connsiteY2" fmla="*/ 28136 h 1225015"/>
                <a:gd name="connsiteX3" fmla="*/ 970671 w 1016021"/>
                <a:gd name="connsiteY3" fmla="*/ 379828 h 1225015"/>
                <a:gd name="connsiteX4" fmla="*/ 689317 w 1016021"/>
                <a:gd name="connsiteY4" fmla="*/ 1195754 h 1225015"/>
                <a:gd name="connsiteX5" fmla="*/ 168813 w 1016021"/>
                <a:gd name="connsiteY5" fmla="*/ 998806 h 1225015"/>
                <a:gd name="connsiteX6" fmla="*/ 56271 w 1016021"/>
                <a:gd name="connsiteY6" fmla="*/ 562708 h 1225015"/>
                <a:gd name="connsiteX7" fmla="*/ 14068 w 1016021"/>
                <a:gd name="connsiteY7" fmla="*/ 196948 h 1225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021" h="1225015">
                  <a:moveTo>
                    <a:pt x="0" y="0"/>
                  </a:moveTo>
                  <a:cubicBezTo>
                    <a:pt x="186397" y="67994"/>
                    <a:pt x="372795" y="135988"/>
                    <a:pt x="534573" y="140677"/>
                  </a:cubicBezTo>
                  <a:cubicBezTo>
                    <a:pt x="696352" y="145366"/>
                    <a:pt x="897988" y="-11722"/>
                    <a:pt x="970671" y="28136"/>
                  </a:cubicBezTo>
                  <a:cubicBezTo>
                    <a:pt x="1043354" y="67994"/>
                    <a:pt x="1017563" y="185225"/>
                    <a:pt x="970671" y="379828"/>
                  </a:cubicBezTo>
                  <a:cubicBezTo>
                    <a:pt x="923779" y="574431"/>
                    <a:pt x="822960" y="1092591"/>
                    <a:pt x="689317" y="1195754"/>
                  </a:cubicBezTo>
                  <a:cubicBezTo>
                    <a:pt x="555674" y="1298917"/>
                    <a:pt x="274321" y="1104314"/>
                    <a:pt x="168813" y="998806"/>
                  </a:cubicBezTo>
                  <a:cubicBezTo>
                    <a:pt x="63305" y="893298"/>
                    <a:pt x="82062" y="696351"/>
                    <a:pt x="56271" y="562708"/>
                  </a:cubicBezTo>
                  <a:cubicBezTo>
                    <a:pt x="30480" y="429065"/>
                    <a:pt x="22274" y="313006"/>
                    <a:pt x="14068" y="1969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922AE073-17D3-7284-2066-99A33C11CD4F}"/>
                </a:ext>
              </a:extLst>
            </p:cNvPr>
            <p:cNvSpPr/>
            <p:nvPr/>
          </p:nvSpPr>
          <p:spPr>
            <a:xfrm>
              <a:off x="3727938" y="7462782"/>
              <a:ext cx="2785404" cy="369534"/>
            </a:xfrm>
            <a:custGeom>
              <a:avLst/>
              <a:gdLst>
                <a:gd name="connsiteX0" fmla="*/ 0 w 2785404"/>
                <a:gd name="connsiteY0" fmla="*/ 0 h 369534"/>
                <a:gd name="connsiteX1" fmla="*/ 928468 w 2785404"/>
                <a:gd name="connsiteY1" fmla="*/ 225083 h 369534"/>
                <a:gd name="connsiteX2" fmla="*/ 1561514 w 2785404"/>
                <a:gd name="connsiteY2" fmla="*/ 295422 h 369534"/>
                <a:gd name="connsiteX3" fmla="*/ 2011680 w 2785404"/>
                <a:gd name="connsiteY3" fmla="*/ 182880 h 369534"/>
                <a:gd name="connsiteX4" fmla="*/ 1800665 w 2785404"/>
                <a:gd name="connsiteY4" fmla="*/ 56271 h 369534"/>
                <a:gd name="connsiteX5" fmla="*/ 1308296 w 2785404"/>
                <a:gd name="connsiteY5" fmla="*/ 281354 h 369534"/>
                <a:gd name="connsiteX6" fmla="*/ 1856936 w 2785404"/>
                <a:gd name="connsiteY6" fmla="*/ 351692 h 369534"/>
                <a:gd name="connsiteX7" fmla="*/ 2349305 w 2785404"/>
                <a:gd name="connsiteY7" fmla="*/ 365760 h 369534"/>
                <a:gd name="connsiteX8" fmla="*/ 2785404 w 2785404"/>
                <a:gd name="connsiteY8" fmla="*/ 295422 h 36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5404" h="369534">
                  <a:moveTo>
                    <a:pt x="0" y="0"/>
                  </a:moveTo>
                  <a:cubicBezTo>
                    <a:pt x="334108" y="87923"/>
                    <a:pt x="668216" y="175846"/>
                    <a:pt x="928468" y="225083"/>
                  </a:cubicBezTo>
                  <a:cubicBezTo>
                    <a:pt x="1188720" y="274320"/>
                    <a:pt x="1380979" y="302456"/>
                    <a:pt x="1561514" y="295422"/>
                  </a:cubicBezTo>
                  <a:cubicBezTo>
                    <a:pt x="1742049" y="288388"/>
                    <a:pt x="1971822" y="222738"/>
                    <a:pt x="2011680" y="182880"/>
                  </a:cubicBezTo>
                  <a:cubicBezTo>
                    <a:pt x="2051538" y="143022"/>
                    <a:pt x="1917896" y="39859"/>
                    <a:pt x="1800665" y="56271"/>
                  </a:cubicBezTo>
                  <a:cubicBezTo>
                    <a:pt x="1683434" y="72683"/>
                    <a:pt x="1298918" y="232117"/>
                    <a:pt x="1308296" y="281354"/>
                  </a:cubicBezTo>
                  <a:cubicBezTo>
                    <a:pt x="1317674" y="330591"/>
                    <a:pt x="1683435" y="337624"/>
                    <a:pt x="1856936" y="351692"/>
                  </a:cubicBezTo>
                  <a:cubicBezTo>
                    <a:pt x="2030437" y="365760"/>
                    <a:pt x="2194560" y="375138"/>
                    <a:pt x="2349305" y="365760"/>
                  </a:cubicBezTo>
                  <a:cubicBezTo>
                    <a:pt x="2504050" y="356382"/>
                    <a:pt x="2644727" y="325902"/>
                    <a:pt x="2785404" y="29542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4E2CE0B9-8BA4-B7E2-FA70-3D1C12AB8203}"/>
                </a:ext>
              </a:extLst>
            </p:cNvPr>
            <p:cNvSpPr/>
            <p:nvPr/>
          </p:nvSpPr>
          <p:spPr>
            <a:xfrm>
              <a:off x="3868615" y="7419352"/>
              <a:ext cx="2729133" cy="529004"/>
            </a:xfrm>
            <a:custGeom>
              <a:avLst/>
              <a:gdLst>
                <a:gd name="connsiteX0" fmla="*/ 2729133 w 2729133"/>
                <a:gd name="connsiteY0" fmla="*/ 496313 h 529004"/>
                <a:gd name="connsiteX1" fmla="*/ 1800665 w 2729133"/>
                <a:gd name="connsiteY1" fmla="*/ 524449 h 529004"/>
                <a:gd name="connsiteX2" fmla="*/ 914400 w 2729133"/>
                <a:gd name="connsiteY2" fmla="*/ 411907 h 529004"/>
                <a:gd name="connsiteX3" fmla="*/ 829994 w 2729133"/>
                <a:gd name="connsiteY3" fmla="*/ 313433 h 529004"/>
                <a:gd name="connsiteX4" fmla="*/ 858130 w 2729133"/>
                <a:gd name="connsiteY4" fmla="*/ 102418 h 529004"/>
                <a:gd name="connsiteX5" fmla="*/ 1209822 w 2729133"/>
                <a:gd name="connsiteY5" fmla="*/ 3944 h 529004"/>
                <a:gd name="connsiteX6" fmla="*/ 1139483 w 2729133"/>
                <a:gd name="connsiteY6" fmla="*/ 229027 h 529004"/>
                <a:gd name="connsiteX7" fmla="*/ 1026942 w 2729133"/>
                <a:gd name="connsiteY7" fmla="*/ 299366 h 529004"/>
                <a:gd name="connsiteX8" fmla="*/ 478302 w 2729133"/>
                <a:gd name="connsiteY8" fmla="*/ 355637 h 529004"/>
                <a:gd name="connsiteX9" fmla="*/ 365760 w 2729133"/>
                <a:gd name="connsiteY9" fmla="*/ 271230 h 529004"/>
                <a:gd name="connsiteX10" fmla="*/ 0 w 2729133"/>
                <a:gd name="connsiteY10" fmla="*/ 200892 h 52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29133" h="529004">
                  <a:moveTo>
                    <a:pt x="2729133" y="496313"/>
                  </a:moveTo>
                  <a:cubicBezTo>
                    <a:pt x="2416126" y="517415"/>
                    <a:pt x="2103120" y="538517"/>
                    <a:pt x="1800665" y="524449"/>
                  </a:cubicBezTo>
                  <a:cubicBezTo>
                    <a:pt x="1498210" y="510381"/>
                    <a:pt x="1076178" y="447076"/>
                    <a:pt x="914400" y="411907"/>
                  </a:cubicBezTo>
                  <a:cubicBezTo>
                    <a:pt x="752622" y="376738"/>
                    <a:pt x="839372" y="365014"/>
                    <a:pt x="829994" y="313433"/>
                  </a:cubicBezTo>
                  <a:cubicBezTo>
                    <a:pt x="820616" y="261851"/>
                    <a:pt x="794825" y="153999"/>
                    <a:pt x="858130" y="102418"/>
                  </a:cubicBezTo>
                  <a:cubicBezTo>
                    <a:pt x="921435" y="50837"/>
                    <a:pt x="1162930" y="-17157"/>
                    <a:pt x="1209822" y="3944"/>
                  </a:cubicBezTo>
                  <a:cubicBezTo>
                    <a:pt x="1256714" y="25045"/>
                    <a:pt x="1169963" y="179790"/>
                    <a:pt x="1139483" y="229027"/>
                  </a:cubicBezTo>
                  <a:cubicBezTo>
                    <a:pt x="1109003" y="278264"/>
                    <a:pt x="1137139" y="278264"/>
                    <a:pt x="1026942" y="299366"/>
                  </a:cubicBezTo>
                  <a:cubicBezTo>
                    <a:pt x="916745" y="320468"/>
                    <a:pt x="588499" y="360326"/>
                    <a:pt x="478302" y="355637"/>
                  </a:cubicBezTo>
                  <a:cubicBezTo>
                    <a:pt x="368105" y="350948"/>
                    <a:pt x="445477" y="297021"/>
                    <a:pt x="365760" y="271230"/>
                  </a:cubicBezTo>
                  <a:cubicBezTo>
                    <a:pt x="286043" y="245439"/>
                    <a:pt x="143021" y="223165"/>
                    <a:pt x="0" y="20089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C2639FCC-C304-C84E-3F55-7AF7AA9AB0CD}"/>
                </a:ext>
              </a:extLst>
            </p:cNvPr>
            <p:cNvSpPr/>
            <p:nvPr/>
          </p:nvSpPr>
          <p:spPr>
            <a:xfrm>
              <a:off x="5356698" y="6744511"/>
              <a:ext cx="440987" cy="97353"/>
            </a:xfrm>
            <a:custGeom>
              <a:avLst/>
              <a:gdLst>
                <a:gd name="connsiteX0" fmla="*/ 0 w 440987"/>
                <a:gd name="connsiteY0" fmla="*/ 12970 h 97353"/>
                <a:gd name="connsiteX1" fmla="*/ 188068 w 440987"/>
                <a:gd name="connsiteY1" fmla="*/ 97276 h 97353"/>
                <a:gd name="connsiteX2" fmla="*/ 440987 w 440987"/>
                <a:gd name="connsiteY2" fmla="*/ 0 h 97353"/>
              </a:gdLst>
              <a:ahLst/>
              <a:cxnLst>
                <a:cxn ang="0">
                  <a:pos x="connsiteX0" y="connsiteY0"/>
                </a:cxn>
                <a:cxn ang="0">
                  <a:pos x="connsiteX1" y="connsiteY1"/>
                </a:cxn>
                <a:cxn ang="0">
                  <a:pos x="connsiteX2" y="connsiteY2"/>
                </a:cxn>
              </a:cxnLst>
              <a:rect l="l" t="t" r="r" b="b"/>
              <a:pathLst>
                <a:path w="440987" h="97353">
                  <a:moveTo>
                    <a:pt x="0" y="12970"/>
                  </a:moveTo>
                  <a:cubicBezTo>
                    <a:pt x="57285" y="56204"/>
                    <a:pt x="114570" y="99438"/>
                    <a:pt x="188068" y="97276"/>
                  </a:cubicBezTo>
                  <a:cubicBezTo>
                    <a:pt x="261566" y="95114"/>
                    <a:pt x="351276" y="47557"/>
                    <a:pt x="44098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E92A1B21-D0B5-6588-7BB9-FA7C263ED23A}"/>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7B21B0B2-837A-1278-42AD-DA27B1E84594}"/>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344B33C0-2233-DF3B-82DE-C138DD754D40}"/>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96181099-D4A3-61BF-E086-3E3ADDB80518}"/>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64A9999A-D803-6961-079C-D32F5B250AE5}"/>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E5418D35-06DE-1088-6DC4-45C65CA6FC65}"/>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8CDBE676-59D6-2DE3-102C-73E298189125}"/>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A5D25BD5-C9A2-4E89-258D-5886361D0A43}"/>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3F2B08EA-F54C-5FBE-BECC-C28F16FC780C}"/>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4F4526CB-E140-F44E-BB87-9E6F32436A77}"/>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B4E16516-A2AA-8330-6EFC-E415E531741D}"/>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1" name="フリーフォーム 190">
              <a:extLst>
                <a:ext uri="{FF2B5EF4-FFF2-40B4-BE49-F238E27FC236}">
                  <a16:creationId xmlns:a16="http://schemas.microsoft.com/office/drawing/2014/main" id="{658F66F2-FF81-B23B-5B53-364E6FD3AB16}"/>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AB1A8B0D-0F84-A433-558B-DAF83DAD8A7D}"/>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C1A10641-576D-4B48-F1D6-E611DFAB0715}"/>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4E228C18-2EE9-A65A-9D37-B92DE0E7FC10}"/>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930EBDEA-B2C6-C384-711C-8C62EC81B555}"/>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956A2EF5-3B45-C086-9FCB-90F5032BEDF7}"/>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BD543B05-DFBE-3E44-D3C0-C6A6F644A90C}"/>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77CF5755-3EA2-0B93-0AD3-077BDC80D531}"/>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94FCDA3F-D06F-32E5-0895-8E6833B29B28}"/>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57B5462F-5CCE-6FB1-CE26-F92DC1211561}"/>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3730C5C4-206E-54C0-72D0-87AB1FC3B235}"/>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83D1302D-BF1D-1C56-B65D-360DB7343CE5}"/>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01E05F4C-9429-04B0-02A4-1AB113DC27EF}"/>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E4B77F04-14F0-1B82-1A33-82F5BC74215A}"/>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26B91C1D-D1CA-E5C0-9EDA-869663990D27}"/>
                </a:ext>
              </a:extLst>
            </p:cNvPr>
            <p:cNvSpPr/>
            <p:nvPr/>
          </p:nvSpPr>
          <p:spPr>
            <a:xfrm>
              <a:off x="5273395" y="11246465"/>
              <a:ext cx="724489" cy="358564"/>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 name="フリーフォーム 219">
              <a:extLst>
                <a:ext uri="{FF2B5EF4-FFF2-40B4-BE49-F238E27FC236}">
                  <a16:creationId xmlns:a16="http://schemas.microsoft.com/office/drawing/2014/main" id="{271F671F-DA23-EA99-6972-C35E4A317820}"/>
                </a:ext>
              </a:extLst>
            </p:cNvPr>
            <p:cNvSpPr/>
            <p:nvPr/>
          </p:nvSpPr>
          <p:spPr>
            <a:xfrm>
              <a:off x="4164897" y="11216625"/>
              <a:ext cx="752928" cy="309943"/>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F651164E-40F4-B213-F9C8-3CE1A2FA1796}"/>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9F48002A-8AD6-B182-85FA-DDC69B494C0A}"/>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3FEC9489-0524-873C-03BA-B52B10978049}"/>
                </a:ext>
              </a:extLst>
            </p:cNvPr>
            <p:cNvSpPr/>
            <p:nvPr/>
          </p:nvSpPr>
          <p:spPr>
            <a:xfrm>
              <a:off x="5359588" y="11511042"/>
              <a:ext cx="1331724" cy="533618"/>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E4D7FEE6-BAAA-ED2F-DAAB-C73D754EB9A7}"/>
                </a:ext>
              </a:extLst>
            </p:cNvPr>
            <p:cNvSpPr/>
            <p:nvPr/>
          </p:nvSpPr>
          <p:spPr>
            <a:xfrm>
              <a:off x="5368237" y="11563449"/>
              <a:ext cx="1288581" cy="546705"/>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020BCA19-8561-64D9-D583-F98D7A0CBCB3}"/>
                </a:ext>
              </a:extLst>
            </p:cNvPr>
            <p:cNvSpPr/>
            <p:nvPr/>
          </p:nvSpPr>
          <p:spPr>
            <a:xfrm>
              <a:off x="4238712" y="9112102"/>
              <a:ext cx="755273" cy="248637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AEB784CA-0BAD-5B59-C840-19FA2E83BAFF}"/>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8D026FDC-DC09-256A-E0E1-6E71F54804DD}"/>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フリーフォーム 230">
              <a:extLst>
                <a:ext uri="{FF2B5EF4-FFF2-40B4-BE49-F238E27FC236}">
                  <a16:creationId xmlns:a16="http://schemas.microsoft.com/office/drawing/2014/main" id="{B33A8AAD-7F13-0BC1-1933-8AC342B12E94}"/>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569184E9-007E-52B7-FFB4-D0CB3DC84CAA}"/>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F9D79113-9238-690A-B4D6-16646B483E42}"/>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04E21A8C-D736-A7B9-D015-3BE51D5F1018}"/>
                </a:ext>
              </a:extLst>
            </p:cNvPr>
            <p:cNvSpPr/>
            <p:nvPr/>
          </p:nvSpPr>
          <p:spPr>
            <a:xfrm>
              <a:off x="2749747" y="5187451"/>
              <a:ext cx="4045329" cy="1712238"/>
            </a:xfrm>
            <a:custGeom>
              <a:avLst/>
              <a:gdLst>
                <a:gd name="connsiteX0" fmla="*/ 501453 w 4045329"/>
                <a:gd name="connsiteY0" fmla="*/ 362449 h 1712238"/>
                <a:gd name="connsiteX1" fmla="*/ 1758753 w 4045329"/>
                <a:gd name="connsiteY1" fmla="*/ 413249 h 1712238"/>
                <a:gd name="connsiteX2" fmla="*/ 1517453 w 4045329"/>
                <a:gd name="connsiteY2" fmla="*/ 502149 h 1712238"/>
                <a:gd name="connsiteX3" fmla="*/ 3104953 w 4045329"/>
                <a:gd name="connsiteY3" fmla="*/ 159249 h 1712238"/>
                <a:gd name="connsiteX4" fmla="*/ 2736653 w 4045329"/>
                <a:gd name="connsiteY4" fmla="*/ 273549 h 1712238"/>
                <a:gd name="connsiteX5" fmla="*/ 3435153 w 4045329"/>
                <a:gd name="connsiteY5" fmla="*/ 248149 h 1712238"/>
                <a:gd name="connsiteX6" fmla="*/ 3435153 w 4045329"/>
                <a:gd name="connsiteY6" fmla="*/ 19549 h 1712238"/>
                <a:gd name="connsiteX7" fmla="*/ 4044753 w 4045329"/>
                <a:gd name="connsiteY7" fmla="*/ 819649 h 1712238"/>
                <a:gd name="connsiteX8" fmla="*/ 3549453 w 4045329"/>
                <a:gd name="connsiteY8" fmla="*/ 768849 h 1712238"/>
                <a:gd name="connsiteX9" fmla="*/ 3714553 w 4045329"/>
                <a:gd name="connsiteY9" fmla="*/ 1391149 h 1712238"/>
                <a:gd name="connsiteX10" fmla="*/ 3270053 w 4045329"/>
                <a:gd name="connsiteY10" fmla="*/ 908549 h 1712238"/>
                <a:gd name="connsiteX11" fmla="*/ 1593653 w 4045329"/>
                <a:gd name="connsiteY11" fmla="*/ 997449 h 1712238"/>
                <a:gd name="connsiteX12" fmla="*/ 1263453 w 4045329"/>
                <a:gd name="connsiteY12" fmla="*/ 1708649 h 1712238"/>
                <a:gd name="connsiteX13" fmla="*/ 1365053 w 4045329"/>
                <a:gd name="connsiteY13" fmla="*/ 1264149 h 1712238"/>
                <a:gd name="connsiteX14" fmla="*/ 6153 w 4045329"/>
                <a:gd name="connsiteY14" fmla="*/ 1060949 h 1712238"/>
                <a:gd name="connsiteX15" fmla="*/ 857053 w 4045329"/>
                <a:gd name="connsiteY15" fmla="*/ 794249 h 1712238"/>
                <a:gd name="connsiteX16" fmla="*/ 730053 w 4045329"/>
                <a:gd name="connsiteY16" fmla="*/ 616449 h 1712238"/>
                <a:gd name="connsiteX17" fmla="*/ 501453 w 4045329"/>
                <a:gd name="connsiteY17" fmla="*/ 362449 h 171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45329" h="1712238">
                  <a:moveTo>
                    <a:pt x="501453" y="362449"/>
                  </a:moveTo>
                  <a:cubicBezTo>
                    <a:pt x="672903" y="328582"/>
                    <a:pt x="1589420" y="389966"/>
                    <a:pt x="1758753" y="413249"/>
                  </a:cubicBezTo>
                  <a:cubicBezTo>
                    <a:pt x="1928086" y="436532"/>
                    <a:pt x="1293086" y="544482"/>
                    <a:pt x="1517453" y="502149"/>
                  </a:cubicBezTo>
                  <a:cubicBezTo>
                    <a:pt x="1741820" y="459816"/>
                    <a:pt x="2901753" y="197349"/>
                    <a:pt x="3104953" y="159249"/>
                  </a:cubicBezTo>
                  <a:cubicBezTo>
                    <a:pt x="3308153" y="121149"/>
                    <a:pt x="2681620" y="258732"/>
                    <a:pt x="2736653" y="273549"/>
                  </a:cubicBezTo>
                  <a:cubicBezTo>
                    <a:pt x="2791686" y="288366"/>
                    <a:pt x="3318736" y="290482"/>
                    <a:pt x="3435153" y="248149"/>
                  </a:cubicBezTo>
                  <a:cubicBezTo>
                    <a:pt x="3551570" y="205816"/>
                    <a:pt x="3333553" y="-75701"/>
                    <a:pt x="3435153" y="19549"/>
                  </a:cubicBezTo>
                  <a:cubicBezTo>
                    <a:pt x="3536753" y="114799"/>
                    <a:pt x="4025703" y="694766"/>
                    <a:pt x="4044753" y="819649"/>
                  </a:cubicBezTo>
                  <a:cubicBezTo>
                    <a:pt x="4063803" y="944532"/>
                    <a:pt x="3604486" y="673599"/>
                    <a:pt x="3549453" y="768849"/>
                  </a:cubicBezTo>
                  <a:cubicBezTo>
                    <a:pt x="3494420" y="864099"/>
                    <a:pt x="3761120" y="1367866"/>
                    <a:pt x="3714553" y="1391149"/>
                  </a:cubicBezTo>
                  <a:cubicBezTo>
                    <a:pt x="3667986" y="1414432"/>
                    <a:pt x="3623536" y="974166"/>
                    <a:pt x="3270053" y="908549"/>
                  </a:cubicBezTo>
                  <a:cubicBezTo>
                    <a:pt x="2916570" y="842932"/>
                    <a:pt x="1928086" y="864099"/>
                    <a:pt x="1593653" y="997449"/>
                  </a:cubicBezTo>
                  <a:cubicBezTo>
                    <a:pt x="1259220" y="1130799"/>
                    <a:pt x="1301553" y="1664199"/>
                    <a:pt x="1263453" y="1708649"/>
                  </a:cubicBezTo>
                  <a:cubicBezTo>
                    <a:pt x="1225353" y="1753099"/>
                    <a:pt x="1574603" y="1372099"/>
                    <a:pt x="1365053" y="1264149"/>
                  </a:cubicBezTo>
                  <a:cubicBezTo>
                    <a:pt x="1155503" y="1156199"/>
                    <a:pt x="90820" y="1139266"/>
                    <a:pt x="6153" y="1060949"/>
                  </a:cubicBezTo>
                  <a:cubicBezTo>
                    <a:pt x="-78514" y="982632"/>
                    <a:pt x="736403" y="868332"/>
                    <a:pt x="857053" y="794249"/>
                  </a:cubicBezTo>
                  <a:cubicBezTo>
                    <a:pt x="977703" y="720166"/>
                    <a:pt x="787203" y="690532"/>
                    <a:pt x="730053" y="616449"/>
                  </a:cubicBezTo>
                  <a:cubicBezTo>
                    <a:pt x="672903" y="542366"/>
                    <a:pt x="330003" y="396316"/>
                    <a:pt x="501453" y="36244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E586646E-9D59-5D33-A73C-C283AAA40D7F}"/>
                </a:ext>
              </a:extLst>
            </p:cNvPr>
            <p:cNvSpPr/>
            <p:nvPr/>
          </p:nvSpPr>
          <p:spPr>
            <a:xfrm>
              <a:off x="3657467" y="5778386"/>
              <a:ext cx="623540" cy="373559"/>
            </a:xfrm>
            <a:custGeom>
              <a:avLst/>
              <a:gdLst>
                <a:gd name="connsiteX0" fmla="*/ 133 w 623540"/>
                <a:gd name="connsiteY0" fmla="*/ 114 h 373559"/>
                <a:gd name="connsiteX1" fmla="*/ 520833 w 623540"/>
                <a:gd name="connsiteY1" fmla="*/ 50914 h 373559"/>
                <a:gd name="connsiteX2" fmla="*/ 571633 w 623540"/>
                <a:gd name="connsiteY2" fmla="*/ 152514 h 373559"/>
                <a:gd name="connsiteX3" fmla="*/ 622433 w 623540"/>
                <a:gd name="connsiteY3" fmla="*/ 152514 h 373559"/>
                <a:gd name="connsiteX4" fmla="*/ 520833 w 623540"/>
                <a:gd name="connsiteY4" fmla="*/ 304914 h 373559"/>
                <a:gd name="connsiteX5" fmla="*/ 533533 w 623540"/>
                <a:gd name="connsiteY5" fmla="*/ 368414 h 373559"/>
                <a:gd name="connsiteX6" fmla="*/ 470033 w 623540"/>
                <a:gd name="connsiteY6" fmla="*/ 177914 h 373559"/>
                <a:gd name="connsiteX7" fmla="*/ 470033 w 623540"/>
                <a:gd name="connsiteY7" fmla="*/ 63614 h 373559"/>
                <a:gd name="connsiteX8" fmla="*/ 133 w 623540"/>
                <a:gd name="connsiteY8" fmla="*/ 114 h 3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3540" h="373559">
                  <a:moveTo>
                    <a:pt x="133" y="114"/>
                  </a:moveTo>
                  <a:cubicBezTo>
                    <a:pt x="8600" y="-2003"/>
                    <a:pt x="425583" y="25514"/>
                    <a:pt x="520833" y="50914"/>
                  </a:cubicBezTo>
                  <a:cubicBezTo>
                    <a:pt x="616083" y="76314"/>
                    <a:pt x="554700" y="135581"/>
                    <a:pt x="571633" y="152514"/>
                  </a:cubicBezTo>
                  <a:cubicBezTo>
                    <a:pt x="588566" y="169447"/>
                    <a:pt x="630900" y="127114"/>
                    <a:pt x="622433" y="152514"/>
                  </a:cubicBezTo>
                  <a:cubicBezTo>
                    <a:pt x="613966" y="177914"/>
                    <a:pt x="535650" y="268931"/>
                    <a:pt x="520833" y="304914"/>
                  </a:cubicBezTo>
                  <a:cubicBezTo>
                    <a:pt x="506016" y="340897"/>
                    <a:pt x="542000" y="389581"/>
                    <a:pt x="533533" y="368414"/>
                  </a:cubicBezTo>
                  <a:cubicBezTo>
                    <a:pt x="525066" y="347247"/>
                    <a:pt x="480616" y="228714"/>
                    <a:pt x="470033" y="177914"/>
                  </a:cubicBezTo>
                  <a:cubicBezTo>
                    <a:pt x="459450" y="127114"/>
                    <a:pt x="552583" y="89014"/>
                    <a:pt x="470033" y="63614"/>
                  </a:cubicBezTo>
                  <a:cubicBezTo>
                    <a:pt x="387483" y="38214"/>
                    <a:pt x="-8334" y="2231"/>
                    <a:pt x="133" y="1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25CCB83E-D938-6D20-473B-5259F4C803FD}"/>
                </a:ext>
              </a:extLst>
            </p:cNvPr>
            <p:cNvSpPr/>
            <p:nvPr/>
          </p:nvSpPr>
          <p:spPr>
            <a:xfrm>
              <a:off x="4685196" y="5781748"/>
              <a:ext cx="601995" cy="196879"/>
            </a:xfrm>
            <a:custGeom>
              <a:avLst/>
              <a:gdLst>
                <a:gd name="connsiteX0" fmla="*/ 1104 w 601995"/>
                <a:gd name="connsiteY0" fmla="*/ 174552 h 196879"/>
                <a:gd name="connsiteX1" fmla="*/ 255104 w 601995"/>
                <a:gd name="connsiteY1" fmla="*/ 187252 h 196879"/>
                <a:gd name="connsiteX2" fmla="*/ 534504 w 601995"/>
                <a:gd name="connsiteY2" fmla="*/ 9452 h 196879"/>
                <a:gd name="connsiteX3" fmla="*/ 509104 w 601995"/>
                <a:gd name="connsiteY3" fmla="*/ 34852 h 196879"/>
                <a:gd name="connsiteX4" fmla="*/ 598004 w 601995"/>
                <a:gd name="connsiteY4" fmla="*/ 123752 h 196879"/>
                <a:gd name="connsiteX5" fmla="*/ 356704 w 601995"/>
                <a:gd name="connsiteY5" fmla="*/ 187252 h 196879"/>
                <a:gd name="connsiteX6" fmla="*/ 1104 w 601995"/>
                <a:gd name="connsiteY6" fmla="*/ 174552 h 19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995" h="196879">
                  <a:moveTo>
                    <a:pt x="1104" y="174552"/>
                  </a:moveTo>
                  <a:cubicBezTo>
                    <a:pt x="-15829" y="174552"/>
                    <a:pt x="166204" y="214769"/>
                    <a:pt x="255104" y="187252"/>
                  </a:cubicBezTo>
                  <a:cubicBezTo>
                    <a:pt x="344004" y="159735"/>
                    <a:pt x="534504" y="9452"/>
                    <a:pt x="534504" y="9452"/>
                  </a:cubicBezTo>
                  <a:cubicBezTo>
                    <a:pt x="576837" y="-15948"/>
                    <a:pt x="498521" y="15802"/>
                    <a:pt x="509104" y="34852"/>
                  </a:cubicBezTo>
                  <a:cubicBezTo>
                    <a:pt x="519687" y="53902"/>
                    <a:pt x="623404" y="98352"/>
                    <a:pt x="598004" y="123752"/>
                  </a:cubicBezTo>
                  <a:cubicBezTo>
                    <a:pt x="572604" y="149152"/>
                    <a:pt x="454071" y="178785"/>
                    <a:pt x="356704" y="187252"/>
                  </a:cubicBezTo>
                  <a:cubicBezTo>
                    <a:pt x="259337" y="195719"/>
                    <a:pt x="18037" y="174552"/>
                    <a:pt x="1104" y="174552"/>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1BD43DA3-2DAE-5FF7-CD3C-EDEAB3CC223B}"/>
                </a:ext>
              </a:extLst>
            </p:cNvPr>
            <p:cNvSpPr/>
            <p:nvPr/>
          </p:nvSpPr>
          <p:spPr>
            <a:xfrm>
              <a:off x="5739309" y="5549401"/>
              <a:ext cx="603069" cy="206030"/>
            </a:xfrm>
            <a:custGeom>
              <a:avLst/>
              <a:gdLst>
                <a:gd name="connsiteX0" fmla="*/ 1091 w 603069"/>
                <a:gd name="connsiteY0" fmla="*/ 114799 h 206030"/>
                <a:gd name="connsiteX1" fmla="*/ 267791 w 603069"/>
                <a:gd name="connsiteY1" fmla="*/ 499 h 206030"/>
                <a:gd name="connsiteX2" fmla="*/ 597991 w 603069"/>
                <a:gd name="connsiteY2" fmla="*/ 165599 h 206030"/>
                <a:gd name="connsiteX3" fmla="*/ 470991 w 603069"/>
                <a:gd name="connsiteY3" fmla="*/ 25899 h 206030"/>
                <a:gd name="connsiteX4" fmla="*/ 509091 w 603069"/>
                <a:gd name="connsiteY4" fmla="*/ 203699 h 206030"/>
                <a:gd name="connsiteX5" fmla="*/ 369391 w 603069"/>
                <a:gd name="connsiteY5" fmla="*/ 127499 h 206030"/>
                <a:gd name="connsiteX6" fmla="*/ 1091 w 603069"/>
                <a:gd name="connsiteY6" fmla="*/ 114799 h 20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069" h="206030">
                  <a:moveTo>
                    <a:pt x="1091" y="114799"/>
                  </a:moveTo>
                  <a:cubicBezTo>
                    <a:pt x="-15842" y="93632"/>
                    <a:pt x="168308" y="-7968"/>
                    <a:pt x="267791" y="499"/>
                  </a:cubicBezTo>
                  <a:cubicBezTo>
                    <a:pt x="367274" y="8966"/>
                    <a:pt x="564124" y="161366"/>
                    <a:pt x="597991" y="165599"/>
                  </a:cubicBezTo>
                  <a:cubicBezTo>
                    <a:pt x="631858" y="169832"/>
                    <a:pt x="485808" y="19549"/>
                    <a:pt x="470991" y="25899"/>
                  </a:cubicBezTo>
                  <a:cubicBezTo>
                    <a:pt x="456174" y="32249"/>
                    <a:pt x="526024" y="186766"/>
                    <a:pt x="509091" y="203699"/>
                  </a:cubicBezTo>
                  <a:cubicBezTo>
                    <a:pt x="492158" y="220632"/>
                    <a:pt x="449824" y="140199"/>
                    <a:pt x="369391" y="127499"/>
                  </a:cubicBezTo>
                  <a:cubicBezTo>
                    <a:pt x="288958" y="114799"/>
                    <a:pt x="18024" y="135966"/>
                    <a:pt x="1091" y="11479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9F21684D-1097-50FF-EA83-3C2316C116A8}"/>
                </a:ext>
              </a:extLst>
            </p:cNvPr>
            <p:cNvGrpSpPr/>
            <p:nvPr/>
          </p:nvGrpSpPr>
          <p:grpSpPr>
            <a:xfrm>
              <a:off x="6967803" y="760579"/>
              <a:ext cx="1646657" cy="5515526"/>
              <a:chOff x="7246620" y="731520"/>
              <a:chExt cx="1646657" cy="5515526"/>
            </a:xfrm>
          </p:grpSpPr>
          <p:grpSp>
            <p:nvGrpSpPr>
              <p:cNvPr id="142" name="グループ化 141">
                <a:extLst>
                  <a:ext uri="{FF2B5EF4-FFF2-40B4-BE49-F238E27FC236}">
                    <a16:creationId xmlns:a16="http://schemas.microsoft.com/office/drawing/2014/main" id="{56BE31D3-4A88-CF7C-D364-FFA884957413}"/>
                  </a:ext>
                </a:extLst>
              </p:cNvPr>
              <p:cNvGrpSpPr/>
              <p:nvPr/>
            </p:nvGrpSpPr>
            <p:grpSpPr>
              <a:xfrm>
                <a:off x="7246620" y="731520"/>
                <a:ext cx="1037908" cy="1638258"/>
                <a:chOff x="7246620" y="731520"/>
                <a:chExt cx="1037908" cy="1638258"/>
              </a:xfrm>
            </p:grpSpPr>
            <p:sp>
              <p:nvSpPr>
                <p:cNvPr id="3" name="フリーフォーム 2">
                  <a:extLst>
                    <a:ext uri="{FF2B5EF4-FFF2-40B4-BE49-F238E27FC236}">
                      <a16:creationId xmlns:a16="http://schemas.microsoft.com/office/drawing/2014/main" id="{5B913218-B080-7968-A239-DBFF0F8005FE}"/>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FBF96898-78AF-B205-0CED-EEEF183DC2D6}"/>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26AA15E7-DFEA-B67C-209A-F97FFCEFDA5A}"/>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FB0D90C8-0A9C-5B2B-49F6-75E1575E275C}"/>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3" name="グループ化 142">
                <a:extLst>
                  <a:ext uri="{FF2B5EF4-FFF2-40B4-BE49-F238E27FC236}">
                    <a16:creationId xmlns:a16="http://schemas.microsoft.com/office/drawing/2014/main" id="{4386C3D4-B8AE-8B93-EE3A-D1CE16E928CF}"/>
                  </a:ext>
                </a:extLst>
              </p:cNvPr>
              <p:cNvGrpSpPr/>
              <p:nvPr/>
            </p:nvGrpSpPr>
            <p:grpSpPr>
              <a:xfrm>
                <a:off x="7949381" y="2743200"/>
                <a:ext cx="943896" cy="3503846"/>
                <a:chOff x="7949381" y="2743200"/>
                <a:chExt cx="943896" cy="3503846"/>
              </a:xfrm>
            </p:grpSpPr>
            <p:sp>
              <p:nvSpPr>
                <p:cNvPr id="46" name="フリーフォーム 45">
                  <a:extLst>
                    <a:ext uri="{FF2B5EF4-FFF2-40B4-BE49-F238E27FC236}">
                      <a16:creationId xmlns:a16="http://schemas.microsoft.com/office/drawing/2014/main" id="{22956190-A15E-89E5-C21B-122E9DC39824}"/>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FF8B416E-11BE-535F-BAEF-E5880551D39A}"/>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E1529E74-46EA-E2F6-BF69-936250F969E8}"/>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E9FFDCD8-CDC0-9D2E-9601-7FC320BA2C74}"/>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579256E6-E6DB-8BFE-97F7-7546268D4D44}"/>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A6EF41F4-341E-5840-A045-664A2D389072}"/>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5C849154-E6A3-B929-B721-AAEB813082FD}"/>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12BC5BA7-F166-9357-1646-5B7324C15769}"/>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D9064AAF-28F0-9321-01DE-449C6078A0FD}"/>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E2A0FBB4-3A1A-B953-00AD-D8140D9082D1}"/>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94C33B2B-37EE-595A-6323-2AA072152CDE}"/>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B629D705-D153-D877-67F9-CD62D248888D}"/>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1A61D108-3E21-5778-57C4-07D2FF133509}"/>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8DF12288-78EC-8BFD-B235-1D07F23F9BC2}"/>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264A7C47-BF0A-0017-EF33-E8A54AF25CAD}"/>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A2CE1EDD-CF03-B0B3-AB19-23A1713C70C7}"/>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CFACFD84-6636-6EA0-968C-6D37D49C66AF}"/>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3991C301-8FE8-32B8-9369-2C35BC2282C2}"/>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1BA8A39E-7697-B2BC-B9F3-2B079288AE78}"/>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69D0C85C-93FB-D8D9-CBC7-120DF3805D5D}"/>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2F429F70-21E9-B328-94A7-79BCB807F6D3}"/>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F52A038C-BC8E-D6CE-54B4-19B4839A6E8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5" name="グループ化 174">
              <a:extLst>
                <a:ext uri="{FF2B5EF4-FFF2-40B4-BE49-F238E27FC236}">
                  <a16:creationId xmlns:a16="http://schemas.microsoft.com/office/drawing/2014/main" id="{4F38CD8B-4D4C-3AB3-8E94-D2ECC66EAEF8}"/>
                </a:ext>
              </a:extLst>
            </p:cNvPr>
            <p:cNvGrpSpPr/>
            <p:nvPr/>
          </p:nvGrpSpPr>
          <p:grpSpPr>
            <a:xfrm rot="1070917">
              <a:off x="1186751" y="1325090"/>
              <a:ext cx="979096" cy="2935587"/>
              <a:chOff x="640012" y="3325103"/>
              <a:chExt cx="979096" cy="2935587"/>
            </a:xfrm>
          </p:grpSpPr>
          <p:sp>
            <p:nvSpPr>
              <p:cNvPr id="176" name="フリーフォーム 175">
                <a:extLst>
                  <a:ext uri="{FF2B5EF4-FFF2-40B4-BE49-F238E27FC236}">
                    <a16:creationId xmlns:a16="http://schemas.microsoft.com/office/drawing/2014/main" id="{312BA05C-9219-9705-A750-83DD41885BF3}"/>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フリーフォーム 177">
                <a:extLst>
                  <a:ext uri="{FF2B5EF4-FFF2-40B4-BE49-F238E27FC236}">
                    <a16:creationId xmlns:a16="http://schemas.microsoft.com/office/drawing/2014/main" id="{5E617182-FFE7-26C1-FF92-872A9FB475E2}"/>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1FC5A53D-742F-B5AC-537E-CE5051C53F13}"/>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9FB1B727-6D80-ED24-BE29-EF670ECE84EA}"/>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217E5726-04CE-C8B9-AA4F-B7B590C2469F}"/>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833C1F1D-5456-C07F-9DFF-8024BCBDB796}"/>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DF1DA56E-F2ED-0622-732E-25D2BBF50ACC}"/>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B8CCD80F-6630-1C47-FD83-129E4458F232}"/>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4AB68C9A-0E7C-8069-6B10-486E1F39D77F}"/>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E8EBC35E-8F1A-8A76-AF96-00D693C4D1EC}"/>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B687F560-9D9A-9E8E-9162-D8284BB2E07C}"/>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5682B2C3-51D0-75B8-F8E9-52DEA0EB9E53}"/>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A16B9FC7-BAFC-6284-7DB9-E2FCBA0E446F}"/>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6FC2751C-2D6F-923E-3459-9640B80A823F}"/>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406252782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solidFill>
        </a:ln>
      </a:spPr>
      <a:bodyPr rtlCol="0" anchor="ctr"/>
      <a:lstStyle>
        <a:defPPr algn="ctr">
          <a:defRPr kumimoji="1"/>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509</TotalTime>
  <Words>323</Words>
  <Application>Microsoft Macintosh PowerPoint</Application>
  <PresentationFormat>A3 297x420 mm</PresentationFormat>
  <Paragraphs>69</Paragraphs>
  <Slides>15</Slides>
  <Notes>5</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15</vt:i4>
      </vt:variant>
    </vt:vector>
  </HeadingPairs>
  <TitlesOfParts>
    <vt:vector size="23" baseType="lpstr">
      <vt:lpstr>HGPSoeiKakugothicUB</vt:lpstr>
      <vt:lpstr>komadori mini</vt:lpstr>
      <vt:lpstr>游ゴシック</vt:lpstr>
      <vt:lpstr>Aptos</vt:lpstr>
      <vt:lpstr>Aptos Display</vt:lpstr>
      <vt:lpstr>Arial</vt:lpstr>
      <vt:lpstr>Roboto</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諭 熊坂</dc:creator>
  <cp:lastModifiedBy>諭 熊坂</cp:lastModifiedBy>
  <cp:revision>33</cp:revision>
  <dcterms:created xsi:type="dcterms:W3CDTF">2025-02-08T01:12:17Z</dcterms:created>
  <dcterms:modified xsi:type="dcterms:W3CDTF">2025-02-20T13:20:06Z</dcterms:modified>
</cp:coreProperties>
</file>