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</p:sldIdLst>
  <p:sldSz cx="7315200" cy="54864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FE6"/>
    <a:srgbClr val="FF8AD8"/>
    <a:srgbClr val="009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3769"/>
  </p:normalViewPr>
  <p:slideViewPr>
    <p:cSldViewPr snapToGrid="0">
      <p:cViewPr varScale="1">
        <p:scale>
          <a:sx n="130" d="100"/>
          <a:sy n="130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897890"/>
            <a:ext cx="6217920" cy="191008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1630"/>
            <a:ext cx="5486400" cy="1324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07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292100"/>
            <a:ext cx="1577340" cy="464947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92100"/>
            <a:ext cx="4640580" cy="464947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10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81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367791"/>
            <a:ext cx="6309360" cy="228219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3671571"/>
            <a:ext cx="6309360" cy="120015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66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460500"/>
            <a:ext cx="3108960" cy="34810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460500"/>
            <a:ext cx="3108960" cy="34810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55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92101"/>
            <a:ext cx="6309360" cy="106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344930"/>
            <a:ext cx="3094672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2004060"/>
            <a:ext cx="3094672" cy="29476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344930"/>
            <a:ext cx="3109913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2004060"/>
            <a:ext cx="3109913" cy="29476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91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43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47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65760"/>
            <a:ext cx="2359342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789941"/>
            <a:ext cx="3703320" cy="38989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645920"/>
            <a:ext cx="2359342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8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65760"/>
            <a:ext cx="2359342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789941"/>
            <a:ext cx="3703320" cy="38989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645920"/>
            <a:ext cx="2359342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40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92101"/>
            <a:ext cx="630936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460500"/>
            <a:ext cx="630936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5085081"/>
            <a:ext cx="16459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8A038A-9CB1-DC41-AA85-83D4FD812649}" type="datetimeFigureOut">
              <a:rPr kumimoji="1" lang="ja-JP" altLang="en-US" smtClean="0"/>
              <a:t>2025/2/23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5085081"/>
            <a:ext cx="246888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5085081"/>
            <a:ext cx="16459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27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kumimoji="1"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FE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2AAD20-8D72-1D59-45B6-8F2D2909F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A32CECB3-B0A8-9A7C-3B38-C1FB704A9E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881822" y="964407"/>
            <a:ext cx="5551556" cy="355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C56271-A426-45AC-639C-B74E946C7852}"/>
              </a:ext>
            </a:extLst>
          </p:cNvPr>
          <p:cNvGrpSpPr/>
          <p:nvPr/>
        </p:nvGrpSpPr>
        <p:grpSpPr>
          <a:xfrm>
            <a:off x="275304" y="47860"/>
            <a:ext cx="5899354" cy="5439509"/>
            <a:chOff x="2436613" y="331525"/>
            <a:chExt cx="6341816" cy="5847482"/>
          </a:xfrm>
        </p:grpSpPr>
        <p:sp>
          <p:nvSpPr>
            <p:cNvPr id="1279" name="フリーフォーム 1278">
              <a:extLst>
                <a:ext uri="{FF2B5EF4-FFF2-40B4-BE49-F238E27FC236}">
                  <a16:creationId xmlns:a16="http://schemas.microsoft.com/office/drawing/2014/main" id="{FE84718A-DFBC-4F86-B228-8C456B7232AD}"/>
                </a:ext>
              </a:extLst>
            </p:cNvPr>
            <p:cNvSpPr/>
            <p:nvPr/>
          </p:nvSpPr>
          <p:spPr>
            <a:xfrm rot="21283975">
              <a:off x="6251761" y="4091385"/>
              <a:ext cx="935612" cy="1272445"/>
            </a:xfrm>
            <a:custGeom>
              <a:avLst/>
              <a:gdLst>
                <a:gd name="connsiteX0" fmla="*/ 969131 w 1322721"/>
                <a:gd name="connsiteY0" fmla="*/ 93531 h 1798919"/>
                <a:gd name="connsiteX1" fmla="*/ 61357 w 1322721"/>
                <a:gd name="connsiteY1" fmla="*/ 1312731 h 1798919"/>
                <a:gd name="connsiteX2" fmla="*/ 319774 w 1322721"/>
                <a:gd name="connsiteY2" fmla="*/ 1120574 h 1798919"/>
                <a:gd name="connsiteX3" fmla="*/ 8348 w 1322721"/>
                <a:gd name="connsiteY3" fmla="*/ 1504887 h 1798919"/>
                <a:gd name="connsiteX4" fmla="*/ 538435 w 1322721"/>
                <a:gd name="connsiteY4" fmla="*/ 1279600 h 1798919"/>
                <a:gd name="connsiteX5" fmla="*/ 14974 w 1322721"/>
                <a:gd name="connsiteY5" fmla="*/ 1769931 h 1798919"/>
                <a:gd name="connsiteX6" fmla="*/ 1260678 w 1322721"/>
                <a:gd name="connsiteY6" fmla="*/ 272435 h 1798919"/>
                <a:gd name="connsiteX7" fmla="*/ 1148035 w 1322721"/>
                <a:gd name="connsiteY7" fmla="*/ 404957 h 1798919"/>
                <a:gd name="connsiteX8" fmla="*/ 1267305 w 1322721"/>
                <a:gd name="connsiteY8" fmla="*/ 765 h 1798919"/>
                <a:gd name="connsiteX9" fmla="*/ 1015513 w 1322721"/>
                <a:gd name="connsiteY9" fmla="*/ 298939 h 1798919"/>
                <a:gd name="connsiteX10" fmla="*/ 969131 w 1322721"/>
                <a:gd name="connsiteY10" fmla="*/ 93531 h 179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2721" h="1798919">
                  <a:moveTo>
                    <a:pt x="969131" y="93531"/>
                  </a:moveTo>
                  <a:cubicBezTo>
                    <a:pt x="810105" y="262496"/>
                    <a:pt x="169583" y="1141557"/>
                    <a:pt x="61357" y="1312731"/>
                  </a:cubicBezTo>
                  <a:cubicBezTo>
                    <a:pt x="-46869" y="1483905"/>
                    <a:pt x="328609" y="1088548"/>
                    <a:pt x="319774" y="1120574"/>
                  </a:cubicBezTo>
                  <a:cubicBezTo>
                    <a:pt x="310939" y="1152600"/>
                    <a:pt x="-28095" y="1478383"/>
                    <a:pt x="8348" y="1504887"/>
                  </a:cubicBezTo>
                  <a:cubicBezTo>
                    <a:pt x="44791" y="1531391"/>
                    <a:pt x="537331" y="1235426"/>
                    <a:pt x="538435" y="1279600"/>
                  </a:cubicBezTo>
                  <a:cubicBezTo>
                    <a:pt x="539539" y="1323774"/>
                    <a:pt x="-105400" y="1937792"/>
                    <a:pt x="14974" y="1769931"/>
                  </a:cubicBezTo>
                  <a:cubicBezTo>
                    <a:pt x="135348" y="1602070"/>
                    <a:pt x="1071835" y="499931"/>
                    <a:pt x="1260678" y="272435"/>
                  </a:cubicBezTo>
                  <a:cubicBezTo>
                    <a:pt x="1449521" y="44939"/>
                    <a:pt x="1146931" y="450235"/>
                    <a:pt x="1148035" y="404957"/>
                  </a:cubicBezTo>
                  <a:cubicBezTo>
                    <a:pt x="1149140" y="359679"/>
                    <a:pt x="1289392" y="18435"/>
                    <a:pt x="1267305" y="765"/>
                  </a:cubicBezTo>
                  <a:cubicBezTo>
                    <a:pt x="1245218" y="-16905"/>
                    <a:pt x="1069626" y="276852"/>
                    <a:pt x="1015513" y="298939"/>
                  </a:cubicBezTo>
                  <a:cubicBezTo>
                    <a:pt x="961400" y="321026"/>
                    <a:pt x="1128157" y="-75434"/>
                    <a:pt x="969131" y="93531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0" name="フリーフォーム 1279">
              <a:extLst>
                <a:ext uri="{FF2B5EF4-FFF2-40B4-BE49-F238E27FC236}">
                  <a16:creationId xmlns:a16="http://schemas.microsoft.com/office/drawing/2014/main" id="{B7EF66FA-546E-7002-9882-D73F802022DB}"/>
                </a:ext>
              </a:extLst>
            </p:cNvPr>
            <p:cNvSpPr/>
            <p:nvPr/>
          </p:nvSpPr>
          <p:spPr>
            <a:xfrm rot="21283975">
              <a:off x="6142274" y="4133020"/>
              <a:ext cx="1077325" cy="1345428"/>
            </a:xfrm>
            <a:custGeom>
              <a:avLst/>
              <a:gdLst>
                <a:gd name="connsiteX0" fmla="*/ 1445253 w 1523068"/>
                <a:gd name="connsiteY0" fmla="*/ 26897 h 1902099"/>
                <a:gd name="connsiteX1" fmla="*/ 457966 w 1523068"/>
                <a:gd name="connsiteY1" fmla="*/ 1126827 h 1902099"/>
                <a:gd name="connsiteX2" fmla="*/ 272435 w 1523068"/>
                <a:gd name="connsiteY2" fmla="*/ 1193088 h 1902099"/>
                <a:gd name="connsiteX3" fmla="*/ 120035 w 1523068"/>
                <a:gd name="connsiteY3" fmla="*/ 1358740 h 1902099"/>
                <a:gd name="connsiteX4" fmla="*/ 179670 w 1523068"/>
                <a:gd name="connsiteY4" fmla="*/ 1431627 h 1902099"/>
                <a:gd name="connsiteX5" fmla="*/ 14018 w 1523068"/>
                <a:gd name="connsiteY5" fmla="*/ 1902079 h 1902099"/>
                <a:gd name="connsiteX6" fmla="*/ 603740 w 1523068"/>
                <a:gd name="connsiteY6" fmla="*/ 1444879 h 1902099"/>
                <a:gd name="connsiteX7" fmla="*/ 1498261 w 1523068"/>
                <a:gd name="connsiteY7" fmla="*/ 192549 h 1902099"/>
                <a:gd name="connsiteX8" fmla="*/ 1286227 w 1523068"/>
                <a:gd name="connsiteY8" fmla="*/ 325070 h 1902099"/>
                <a:gd name="connsiteX9" fmla="*/ 1445253 w 1523068"/>
                <a:gd name="connsiteY9" fmla="*/ 26897 h 190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3068" h="1902099">
                  <a:moveTo>
                    <a:pt x="1445253" y="26897"/>
                  </a:moveTo>
                  <a:cubicBezTo>
                    <a:pt x="1307210" y="160523"/>
                    <a:pt x="653436" y="932462"/>
                    <a:pt x="457966" y="1126827"/>
                  </a:cubicBezTo>
                  <a:cubicBezTo>
                    <a:pt x="262496" y="1321192"/>
                    <a:pt x="328757" y="1154436"/>
                    <a:pt x="272435" y="1193088"/>
                  </a:cubicBezTo>
                  <a:cubicBezTo>
                    <a:pt x="216113" y="1231740"/>
                    <a:pt x="135496" y="1318984"/>
                    <a:pt x="120035" y="1358740"/>
                  </a:cubicBezTo>
                  <a:cubicBezTo>
                    <a:pt x="104574" y="1398496"/>
                    <a:pt x="197339" y="1341071"/>
                    <a:pt x="179670" y="1431627"/>
                  </a:cubicBezTo>
                  <a:cubicBezTo>
                    <a:pt x="162000" y="1522184"/>
                    <a:pt x="-56660" y="1899870"/>
                    <a:pt x="14018" y="1902079"/>
                  </a:cubicBezTo>
                  <a:cubicBezTo>
                    <a:pt x="84696" y="1904288"/>
                    <a:pt x="356366" y="1729801"/>
                    <a:pt x="603740" y="1444879"/>
                  </a:cubicBezTo>
                  <a:cubicBezTo>
                    <a:pt x="851114" y="1159957"/>
                    <a:pt x="1384513" y="379184"/>
                    <a:pt x="1498261" y="192549"/>
                  </a:cubicBezTo>
                  <a:cubicBezTo>
                    <a:pt x="1612009" y="5914"/>
                    <a:pt x="1298375" y="350470"/>
                    <a:pt x="1286227" y="325070"/>
                  </a:cubicBezTo>
                  <a:cubicBezTo>
                    <a:pt x="1274079" y="299670"/>
                    <a:pt x="1583296" y="-106729"/>
                    <a:pt x="1445253" y="26897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" name="フリーフォーム 3">
              <a:extLst>
                <a:ext uri="{FF2B5EF4-FFF2-40B4-BE49-F238E27FC236}">
                  <a16:creationId xmlns:a16="http://schemas.microsoft.com/office/drawing/2014/main" id="{91E72837-48C1-62C0-6180-031D2123E494}"/>
                </a:ext>
              </a:extLst>
            </p:cNvPr>
            <p:cNvSpPr/>
            <p:nvPr/>
          </p:nvSpPr>
          <p:spPr>
            <a:xfrm rot="21283975">
              <a:off x="6946589" y="3741893"/>
              <a:ext cx="610858" cy="249284"/>
            </a:xfrm>
            <a:custGeom>
              <a:avLst/>
              <a:gdLst>
                <a:gd name="connsiteX0" fmla="*/ 863600 w 863600"/>
                <a:gd name="connsiteY0" fmla="*/ 0 h 352425"/>
                <a:gd name="connsiteX1" fmla="*/ 565150 w 863600"/>
                <a:gd name="connsiteY1" fmla="*/ 63500 h 352425"/>
                <a:gd name="connsiteX2" fmla="*/ 371475 w 863600"/>
                <a:gd name="connsiteY2" fmla="*/ 104775 h 352425"/>
                <a:gd name="connsiteX3" fmla="*/ 168275 w 863600"/>
                <a:gd name="connsiteY3" fmla="*/ 215900 h 352425"/>
                <a:gd name="connsiteX4" fmla="*/ 0 w 863600"/>
                <a:gd name="connsiteY4" fmla="*/ 35242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352425">
                  <a:moveTo>
                    <a:pt x="863600" y="0"/>
                  </a:moveTo>
                  <a:lnTo>
                    <a:pt x="565150" y="63500"/>
                  </a:lnTo>
                  <a:cubicBezTo>
                    <a:pt x="483129" y="80963"/>
                    <a:pt x="437621" y="79375"/>
                    <a:pt x="371475" y="104775"/>
                  </a:cubicBezTo>
                  <a:cubicBezTo>
                    <a:pt x="305329" y="130175"/>
                    <a:pt x="230187" y="174625"/>
                    <a:pt x="168275" y="215900"/>
                  </a:cubicBezTo>
                  <a:cubicBezTo>
                    <a:pt x="106363" y="257175"/>
                    <a:pt x="53181" y="304800"/>
                    <a:pt x="0" y="352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8EBC466E-258E-02CE-9DDF-D72A7C3EF2B4}"/>
                </a:ext>
              </a:extLst>
            </p:cNvPr>
            <p:cNvSpPr/>
            <p:nvPr/>
          </p:nvSpPr>
          <p:spPr>
            <a:xfrm rot="21283975">
              <a:off x="7117481" y="3706553"/>
              <a:ext cx="458433" cy="462635"/>
            </a:xfrm>
            <a:custGeom>
              <a:avLst/>
              <a:gdLst>
                <a:gd name="connsiteX0" fmla="*/ 628650 w 648109"/>
                <a:gd name="connsiteY0" fmla="*/ 0 h 654050"/>
                <a:gd name="connsiteX1" fmla="*/ 644525 w 648109"/>
                <a:gd name="connsiteY1" fmla="*/ 139700 h 654050"/>
                <a:gd name="connsiteX2" fmla="*/ 568325 w 648109"/>
                <a:gd name="connsiteY2" fmla="*/ 301625 h 654050"/>
                <a:gd name="connsiteX3" fmla="*/ 473075 w 648109"/>
                <a:gd name="connsiteY3" fmla="*/ 365125 h 654050"/>
                <a:gd name="connsiteX4" fmla="*/ 234950 w 648109"/>
                <a:gd name="connsiteY4" fmla="*/ 409575 h 654050"/>
                <a:gd name="connsiteX5" fmla="*/ 0 w 648109"/>
                <a:gd name="connsiteY5" fmla="*/ 654050 h 65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109" h="654050">
                  <a:moveTo>
                    <a:pt x="628650" y="0"/>
                  </a:moveTo>
                  <a:cubicBezTo>
                    <a:pt x="641614" y="44714"/>
                    <a:pt x="654579" y="89429"/>
                    <a:pt x="644525" y="139700"/>
                  </a:cubicBezTo>
                  <a:cubicBezTo>
                    <a:pt x="634471" y="189971"/>
                    <a:pt x="596900" y="264054"/>
                    <a:pt x="568325" y="301625"/>
                  </a:cubicBezTo>
                  <a:cubicBezTo>
                    <a:pt x="539750" y="339196"/>
                    <a:pt x="528637" y="347133"/>
                    <a:pt x="473075" y="365125"/>
                  </a:cubicBezTo>
                  <a:cubicBezTo>
                    <a:pt x="417513" y="383117"/>
                    <a:pt x="313796" y="361421"/>
                    <a:pt x="234950" y="409575"/>
                  </a:cubicBezTo>
                  <a:cubicBezTo>
                    <a:pt x="156104" y="457729"/>
                    <a:pt x="78052" y="555889"/>
                    <a:pt x="0" y="654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6" name="フリーフォーム 5">
              <a:extLst>
                <a:ext uri="{FF2B5EF4-FFF2-40B4-BE49-F238E27FC236}">
                  <a16:creationId xmlns:a16="http://schemas.microsoft.com/office/drawing/2014/main" id="{E0158E30-68CD-50A4-5984-EB2FCC064C8A}"/>
                </a:ext>
              </a:extLst>
            </p:cNvPr>
            <p:cNvSpPr/>
            <p:nvPr/>
          </p:nvSpPr>
          <p:spPr>
            <a:xfrm rot="21283975">
              <a:off x="6331588" y="4047665"/>
              <a:ext cx="667003" cy="873616"/>
            </a:xfrm>
            <a:custGeom>
              <a:avLst/>
              <a:gdLst>
                <a:gd name="connsiteX0" fmla="*/ 942975 w 942975"/>
                <a:gd name="connsiteY0" fmla="*/ 0 h 1235075"/>
                <a:gd name="connsiteX1" fmla="*/ 320675 w 942975"/>
                <a:gd name="connsiteY1" fmla="*/ 815975 h 1235075"/>
                <a:gd name="connsiteX2" fmla="*/ 0 w 942975"/>
                <a:gd name="connsiteY2" fmla="*/ 1235075 h 123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75" h="1235075">
                  <a:moveTo>
                    <a:pt x="942975" y="0"/>
                  </a:moveTo>
                  <a:lnTo>
                    <a:pt x="320675" y="815975"/>
                  </a:lnTo>
                  <a:lnTo>
                    <a:pt x="0" y="12350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875B7DFB-670C-C5C1-D0A6-21EA8F808D41}"/>
                </a:ext>
              </a:extLst>
            </p:cNvPr>
            <p:cNvSpPr/>
            <p:nvPr/>
          </p:nvSpPr>
          <p:spPr>
            <a:xfrm rot="21283975">
              <a:off x="6552238" y="4301097"/>
              <a:ext cx="646791" cy="848913"/>
            </a:xfrm>
            <a:custGeom>
              <a:avLst/>
              <a:gdLst>
                <a:gd name="connsiteX0" fmla="*/ 914400 w 914400"/>
                <a:gd name="connsiteY0" fmla="*/ 0 h 1200150"/>
                <a:gd name="connsiteX1" fmla="*/ 682625 w 914400"/>
                <a:gd name="connsiteY1" fmla="*/ 304800 h 1200150"/>
                <a:gd name="connsiteX2" fmla="*/ 234950 w 914400"/>
                <a:gd name="connsiteY2" fmla="*/ 920750 h 1200150"/>
                <a:gd name="connsiteX3" fmla="*/ 0 w 914400"/>
                <a:gd name="connsiteY3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1200150">
                  <a:moveTo>
                    <a:pt x="914400" y="0"/>
                  </a:moveTo>
                  <a:cubicBezTo>
                    <a:pt x="855133" y="75671"/>
                    <a:pt x="795867" y="151342"/>
                    <a:pt x="682625" y="304800"/>
                  </a:cubicBezTo>
                  <a:cubicBezTo>
                    <a:pt x="569383" y="458258"/>
                    <a:pt x="348721" y="771525"/>
                    <a:pt x="234950" y="920750"/>
                  </a:cubicBezTo>
                  <a:cubicBezTo>
                    <a:pt x="121179" y="1069975"/>
                    <a:pt x="60589" y="1135062"/>
                    <a:pt x="0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8" name="フリーフォーム 7">
              <a:extLst>
                <a:ext uri="{FF2B5EF4-FFF2-40B4-BE49-F238E27FC236}">
                  <a16:creationId xmlns:a16="http://schemas.microsoft.com/office/drawing/2014/main" id="{C9F00F34-55DB-C996-3B93-E41FAE89E126}"/>
                </a:ext>
              </a:extLst>
            </p:cNvPr>
            <p:cNvSpPr/>
            <p:nvPr/>
          </p:nvSpPr>
          <p:spPr>
            <a:xfrm rot="21283975">
              <a:off x="6242738" y="5195519"/>
              <a:ext cx="381786" cy="333117"/>
            </a:xfrm>
            <a:custGeom>
              <a:avLst/>
              <a:gdLst>
                <a:gd name="connsiteX0" fmla="*/ 0 w 539750"/>
                <a:gd name="connsiteY0" fmla="*/ 463550 h 470944"/>
                <a:gd name="connsiteX1" fmla="*/ 50800 w 539750"/>
                <a:gd name="connsiteY1" fmla="*/ 460375 h 470944"/>
                <a:gd name="connsiteX2" fmla="*/ 165100 w 539750"/>
                <a:gd name="connsiteY2" fmla="*/ 361950 h 470944"/>
                <a:gd name="connsiteX3" fmla="*/ 269875 w 539750"/>
                <a:gd name="connsiteY3" fmla="*/ 352425 h 470944"/>
                <a:gd name="connsiteX4" fmla="*/ 361950 w 539750"/>
                <a:gd name="connsiteY4" fmla="*/ 161925 h 470944"/>
                <a:gd name="connsiteX5" fmla="*/ 539750 w 539750"/>
                <a:gd name="connsiteY5" fmla="*/ 0 h 47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9750" h="470944">
                  <a:moveTo>
                    <a:pt x="0" y="463550"/>
                  </a:moveTo>
                  <a:cubicBezTo>
                    <a:pt x="11641" y="470429"/>
                    <a:pt x="23283" y="477308"/>
                    <a:pt x="50800" y="460375"/>
                  </a:cubicBezTo>
                  <a:cubicBezTo>
                    <a:pt x="78317" y="443442"/>
                    <a:pt x="128588" y="379942"/>
                    <a:pt x="165100" y="361950"/>
                  </a:cubicBezTo>
                  <a:cubicBezTo>
                    <a:pt x="201612" y="343958"/>
                    <a:pt x="237067" y="385762"/>
                    <a:pt x="269875" y="352425"/>
                  </a:cubicBezTo>
                  <a:cubicBezTo>
                    <a:pt x="302683" y="319087"/>
                    <a:pt x="316971" y="220662"/>
                    <a:pt x="361950" y="161925"/>
                  </a:cubicBezTo>
                  <a:cubicBezTo>
                    <a:pt x="406929" y="103188"/>
                    <a:pt x="473339" y="51594"/>
                    <a:pt x="539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C7DC44A9-CD91-9A97-341C-C853C71A6FD2}"/>
                </a:ext>
              </a:extLst>
            </p:cNvPr>
            <p:cNvSpPr/>
            <p:nvPr/>
          </p:nvSpPr>
          <p:spPr>
            <a:xfrm rot="21283975">
              <a:off x="5724328" y="4161809"/>
              <a:ext cx="233563" cy="799505"/>
            </a:xfrm>
            <a:custGeom>
              <a:avLst/>
              <a:gdLst>
                <a:gd name="connsiteX0" fmla="*/ 0 w 330200"/>
                <a:gd name="connsiteY0" fmla="*/ 0 h 1130300"/>
                <a:gd name="connsiteX1" fmla="*/ 304800 w 330200"/>
                <a:gd name="connsiteY1" fmla="*/ 1022350 h 1130300"/>
                <a:gd name="connsiteX2" fmla="*/ 203200 w 330200"/>
                <a:gd name="connsiteY2" fmla="*/ 742950 h 1130300"/>
                <a:gd name="connsiteX3" fmla="*/ 330200 w 330200"/>
                <a:gd name="connsiteY3" fmla="*/ 1130300 h 113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1130300">
                  <a:moveTo>
                    <a:pt x="0" y="0"/>
                  </a:moveTo>
                  <a:cubicBezTo>
                    <a:pt x="135466" y="449262"/>
                    <a:pt x="270933" y="898525"/>
                    <a:pt x="304800" y="1022350"/>
                  </a:cubicBezTo>
                  <a:cubicBezTo>
                    <a:pt x="338667" y="1146175"/>
                    <a:pt x="198967" y="724958"/>
                    <a:pt x="203200" y="742950"/>
                  </a:cubicBezTo>
                  <a:cubicBezTo>
                    <a:pt x="207433" y="760942"/>
                    <a:pt x="268816" y="945621"/>
                    <a:pt x="330200" y="1130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03F8399F-CE7F-17EF-DC7F-90D3B3AA16E7}"/>
                </a:ext>
              </a:extLst>
            </p:cNvPr>
            <p:cNvSpPr/>
            <p:nvPr/>
          </p:nvSpPr>
          <p:spPr>
            <a:xfrm rot="21283975">
              <a:off x="5623961" y="4197121"/>
              <a:ext cx="204368" cy="754589"/>
            </a:xfrm>
            <a:custGeom>
              <a:avLst/>
              <a:gdLst>
                <a:gd name="connsiteX0" fmla="*/ 0 w 288925"/>
                <a:gd name="connsiteY0" fmla="*/ 0 h 1066800"/>
                <a:gd name="connsiteX1" fmla="*/ 187325 w 288925"/>
                <a:gd name="connsiteY1" fmla="*/ 800100 h 1066800"/>
                <a:gd name="connsiteX2" fmla="*/ 196850 w 288925"/>
                <a:gd name="connsiteY2" fmla="*/ 730250 h 1066800"/>
                <a:gd name="connsiteX3" fmla="*/ 288925 w 288925"/>
                <a:gd name="connsiteY3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925" h="1066800">
                  <a:moveTo>
                    <a:pt x="0" y="0"/>
                  </a:moveTo>
                  <a:cubicBezTo>
                    <a:pt x="77258" y="339196"/>
                    <a:pt x="154517" y="678392"/>
                    <a:pt x="187325" y="800100"/>
                  </a:cubicBezTo>
                  <a:cubicBezTo>
                    <a:pt x="220133" y="921808"/>
                    <a:pt x="179917" y="685800"/>
                    <a:pt x="196850" y="730250"/>
                  </a:cubicBezTo>
                  <a:cubicBezTo>
                    <a:pt x="213783" y="774700"/>
                    <a:pt x="251354" y="920750"/>
                    <a:pt x="288925" y="1066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1CD6BD4A-3154-39F4-213F-70DFAEDD32A6}"/>
                </a:ext>
              </a:extLst>
            </p:cNvPr>
            <p:cNvSpPr/>
            <p:nvPr/>
          </p:nvSpPr>
          <p:spPr>
            <a:xfrm rot="21283975">
              <a:off x="4529408" y="4471714"/>
              <a:ext cx="1181299" cy="732131"/>
            </a:xfrm>
            <a:custGeom>
              <a:avLst/>
              <a:gdLst>
                <a:gd name="connsiteX0" fmla="*/ 1670061 w 1670061"/>
                <a:gd name="connsiteY0" fmla="*/ 0 h 1035050"/>
                <a:gd name="connsiteX1" fmla="*/ 1035061 w 1670061"/>
                <a:gd name="connsiteY1" fmla="*/ 327025 h 1035050"/>
                <a:gd name="connsiteX2" fmla="*/ 171461 w 1670061"/>
                <a:gd name="connsiteY2" fmla="*/ 746125 h 1035050"/>
                <a:gd name="connsiteX3" fmla="*/ 11 w 1670061"/>
                <a:gd name="connsiteY3" fmla="*/ 876300 h 1035050"/>
                <a:gd name="connsiteX4" fmla="*/ 161936 w 1670061"/>
                <a:gd name="connsiteY4" fmla="*/ 914400 h 1035050"/>
                <a:gd name="connsiteX5" fmla="*/ 739786 w 1670061"/>
                <a:gd name="connsiteY5" fmla="*/ 103505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0061" h="1035050">
                  <a:moveTo>
                    <a:pt x="1670061" y="0"/>
                  </a:moveTo>
                  <a:cubicBezTo>
                    <a:pt x="1477444" y="101335"/>
                    <a:pt x="1284828" y="202671"/>
                    <a:pt x="1035061" y="327025"/>
                  </a:cubicBezTo>
                  <a:cubicBezTo>
                    <a:pt x="785294" y="451379"/>
                    <a:pt x="343969" y="654579"/>
                    <a:pt x="171461" y="746125"/>
                  </a:cubicBezTo>
                  <a:cubicBezTo>
                    <a:pt x="-1047" y="837671"/>
                    <a:pt x="1598" y="848254"/>
                    <a:pt x="11" y="876300"/>
                  </a:cubicBezTo>
                  <a:cubicBezTo>
                    <a:pt x="-1576" y="904346"/>
                    <a:pt x="161936" y="914400"/>
                    <a:pt x="161936" y="914400"/>
                  </a:cubicBezTo>
                  <a:lnTo>
                    <a:pt x="739786" y="10350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" name="フリーフォーム 11">
              <a:extLst>
                <a:ext uri="{FF2B5EF4-FFF2-40B4-BE49-F238E27FC236}">
                  <a16:creationId xmlns:a16="http://schemas.microsoft.com/office/drawing/2014/main" id="{26A59754-7F87-7C3C-EF64-9365543B6C40}"/>
                </a:ext>
              </a:extLst>
            </p:cNvPr>
            <p:cNvSpPr/>
            <p:nvPr/>
          </p:nvSpPr>
          <p:spPr>
            <a:xfrm rot="21283975">
              <a:off x="4345641" y="4365554"/>
              <a:ext cx="1309302" cy="768064"/>
            </a:xfrm>
            <a:custGeom>
              <a:avLst/>
              <a:gdLst>
                <a:gd name="connsiteX0" fmla="*/ 228600 w 1851025"/>
                <a:gd name="connsiteY0" fmla="*/ 1085850 h 1085850"/>
                <a:gd name="connsiteX1" fmla="*/ 209550 w 1851025"/>
                <a:gd name="connsiteY1" fmla="*/ 977900 h 1085850"/>
                <a:gd name="connsiteX2" fmla="*/ 149225 w 1851025"/>
                <a:gd name="connsiteY2" fmla="*/ 1009650 h 1085850"/>
                <a:gd name="connsiteX3" fmla="*/ 25400 w 1851025"/>
                <a:gd name="connsiteY3" fmla="*/ 1012825 h 1085850"/>
                <a:gd name="connsiteX4" fmla="*/ 15875 w 1851025"/>
                <a:gd name="connsiteY4" fmla="*/ 946150 h 1085850"/>
                <a:gd name="connsiteX5" fmla="*/ 203200 w 1851025"/>
                <a:gd name="connsiteY5" fmla="*/ 819150 h 1085850"/>
                <a:gd name="connsiteX6" fmla="*/ 676275 w 1851025"/>
                <a:gd name="connsiteY6" fmla="*/ 596900 h 1085850"/>
                <a:gd name="connsiteX7" fmla="*/ 1393825 w 1851025"/>
                <a:gd name="connsiteY7" fmla="*/ 231775 h 1085850"/>
                <a:gd name="connsiteX8" fmla="*/ 1851025 w 1851025"/>
                <a:gd name="connsiteY8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1025" h="1085850">
                  <a:moveTo>
                    <a:pt x="228600" y="1085850"/>
                  </a:moveTo>
                  <a:cubicBezTo>
                    <a:pt x="225689" y="1038225"/>
                    <a:pt x="222779" y="990600"/>
                    <a:pt x="209550" y="977900"/>
                  </a:cubicBezTo>
                  <a:cubicBezTo>
                    <a:pt x="196321" y="965200"/>
                    <a:pt x="179917" y="1003829"/>
                    <a:pt x="149225" y="1009650"/>
                  </a:cubicBezTo>
                  <a:cubicBezTo>
                    <a:pt x="118533" y="1015471"/>
                    <a:pt x="47625" y="1023408"/>
                    <a:pt x="25400" y="1012825"/>
                  </a:cubicBezTo>
                  <a:cubicBezTo>
                    <a:pt x="3175" y="1002242"/>
                    <a:pt x="-13758" y="978429"/>
                    <a:pt x="15875" y="946150"/>
                  </a:cubicBezTo>
                  <a:cubicBezTo>
                    <a:pt x="45508" y="913871"/>
                    <a:pt x="93133" y="877358"/>
                    <a:pt x="203200" y="819150"/>
                  </a:cubicBezTo>
                  <a:cubicBezTo>
                    <a:pt x="313267" y="760942"/>
                    <a:pt x="477838" y="694796"/>
                    <a:pt x="676275" y="596900"/>
                  </a:cubicBezTo>
                  <a:cubicBezTo>
                    <a:pt x="874713" y="499004"/>
                    <a:pt x="1393825" y="231775"/>
                    <a:pt x="1393825" y="231775"/>
                  </a:cubicBezTo>
                  <a:lnTo>
                    <a:pt x="18510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385B1DFF-E0AF-20D1-B5D4-3148B6DC8A97}"/>
                </a:ext>
              </a:extLst>
            </p:cNvPr>
            <p:cNvSpPr/>
            <p:nvPr/>
          </p:nvSpPr>
          <p:spPr>
            <a:xfrm rot="21283975">
              <a:off x="4555808" y="5095915"/>
              <a:ext cx="1268877" cy="345853"/>
            </a:xfrm>
            <a:custGeom>
              <a:avLst/>
              <a:gdLst>
                <a:gd name="connsiteX0" fmla="*/ 0 w 1793875"/>
                <a:gd name="connsiteY0" fmla="*/ 0 h 488950"/>
                <a:gd name="connsiteX1" fmla="*/ 82550 w 1793875"/>
                <a:gd name="connsiteY1" fmla="*/ 88900 h 488950"/>
                <a:gd name="connsiteX2" fmla="*/ 19050 w 1793875"/>
                <a:gd name="connsiteY2" fmla="*/ 139700 h 488950"/>
                <a:gd name="connsiteX3" fmla="*/ 180975 w 1793875"/>
                <a:gd name="connsiteY3" fmla="*/ 152400 h 488950"/>
                <a:gd name="connsiteX4" fmla="*/ 603250 w 1793875"/>
                <a:gd name="connsiteY4" fmla="*/ 285750 h 488950"/>
                <a:gd name="connsiteX5" fmla="*/ 908050 w 1793875"/>
                <a:gd name="connsiteY5" fmla="*/ 336550 h 488950"/>
                <a:gd name="connsiteX6" fmla="*/ 857250 w 1793875"/>
                <a:gd name="connsiteY6" fmla="*/ 320675 h 488950"/>
                <a:gd name="connsiteX7" fmla="*/ 1308100 w 1793875"/>
                <a:gd name="connsiteY7" fmla="*/ 390525 h 488950"/>
                <a:gd name="connsiteX8" fmla="*/ 1543050 w 1793875"/>
                <a:gd name="connsiteY8" fmla="*/ 466725 h 488950"/>
                <a:gd name="connsiteX9" fmla="*/ 1504950 w 1793875"/>
                <a:gd name="connsiteY9" fmla="*/ 450850 h 488950"/>
                <a:gd name="connsiteX10" fmla="*/ 1793875 w 1793875"/>
                <a:gd name="connsiteY10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3875" h="488950">
                  <a:moveTo>
                    <a:pt x="0" y="0"/>
                  </a:moveTo>
                  <a:cubicBezTo>
                    <a:pt x="39687" y="32808"/>
                    <a:pt x="79375" y="65617"/>
                    <a:pt x="82550" y="88900"/>
                  </a:cubicBezTo>
                  <a:cubicBezTo>
                    <a:pt x="85725" y="112183"/>
                    <a:pt x="2646" y="129117"/>
                    <a:pt x="19050" y="139700"/>
                  </a:cubicBezTo>
                  <a:cubicBezTo>
                    <a:pt x="35454" y="150283"/>
                    <a:pt x="83608" y="128058"/>
                    <a:pt x="180975" y="152400"/>
                  </a:cubicBezTo>
                  <a:cubicBezTo>
                    <a:pt x="278342" y="176742"/>
                    <a:pt x="482071" y="255058"/>
                    <a:pt x="603250" y="285750"/>
                  </a:cubicBezTo>
                  <a:cubicBezTo>
                    <a:pt x="724429" y="316442"/>
                    <a:pt x="865717" y="330729"/>
                    <a:pt x="908050" y="336550"/>
                  </a:cubicBezTo>
                  <a:cubicBezTo>
                    <a:pt x="950383" y="342371"/>
                    <a:pt x="790575" y="311679"/>
                    <a:pt x="857250" y="320675"/>
                  </a:cubicBezTo>
                  <a:cubicBezTo>
                    <a:pt x="923925" y="329671"/>
                    <a:pt x="1193800" y="366183"/>
                    <a:pt x="1308100" y="390525"/>
                  </a:cubicBezTo>
                  <a:cubicBezTo>
                    <a:pt x="1422400" y="414867"/>
                    <a:pt x="1510242" y="456671"/>
                    <a:pt x="1543050" y="466725"/>
                  </a:cubicBezTo>
                  <a:cubicBezTo>
                    <a:pt x="1575858" y="476779"/>
                    <a:pt x="1463146" y="447146"/>
                    <a:pt x="1504950" y="450850"/>
                  </a:cubicBezTo>
                  <a:cubicBezTo>
                    <a:pt x="1546754" y="454554"/>
                    <a:pt x="1670314" y="471752"/>
                    <a:pt x="1793875" y="488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4" name="フリーフォーム 13">
              <a:extLst>
                <a:ext uri="{FF2B5EF4-FFF2-40B4-BE49-F238E27FC236}">
                  <a16:creationId xmlns:a16="http://schemas.microsoft.com/office/drawing/2014/main" id="{5BE5E81C-9CC3-A132-2BD6-5A5FA9FB8D7F}"/>
                </a:ext>
              </a:extLst>
            </p:cNvPr>
            <p:cNvSpPr/>
            <p:nvPr/>
          </p:nvSpPr>
          <p:spPr>
            <a:xfrm rot="21283975">
              <a:off x="5108760" y="5172162"/>
              <a:ext cx="700690" cy="130256"/>
            </a:xfrm>
            <a:custGeom>
              <a:avLst/>
              <a:gdLst>
                <a:gd name="connsiteX0" fmla="*/ 0 w 990600"/>
                <a:gd name="connsiteY0" fmla="*/ 0 h 184150"/>
                <a:gd name="connsiteX1" fmla="*/ 990600 w 990600"/>
                <a:gd name="connsiteY1" fmla="*/ 1841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600" h="184150">
                  <a:moveTo>
                    <a:pt x="0" y="0"/>
                  </a:moveTo>
                  <a:lnTo>
                    <a:pt x="990600" y="184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724283AA-5AEB-4621-6BFA-ED12D27BA949}"/>
                </a:ext>
              </a:extLst>
            </p:cNvPr>
            <p:cNvSpPr/>
            <p:nvPr/>
          </p:nvSpPr>
          <p:spPr>
            <a:xfrm rot="21283975">
              <a:off x="5362809" y="4642270"/>
              <a:ext cx="103307" cy="368311"/>
            </a:xfrm>
            <a:custGeom>
              <a:avLst/>
              <a:gdLst>
                <a:gd name="connsiteX0" fmla="*/ 0 w 146050"/>
                <a:gd name="connsiteY0" fmla="*/ 0 h 520700"/>
                <a:gd name="connsiteX1" fmla="*/ 120650 w 146050"/>
                <a:gd name="connsiteY1" fmla="*/ 307975 h 520700"/>
                <a:gd name="connsiteX2" fmla="*/ 146050 w 146050"/>
                <a:gd name="connsiteY2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050" h="520700">
                  <a:moveTo>
                    <a:pt x="0" y="0"/>
                  </a:moveTo>
                  <a:cubicBezTo>
                    <a:pt x="48154" y="110596"/>
                    <a:pt x="96308" y="221192"/>
                    <a:pt x="120650" y="307975"/>
                  </a:cubicBezTo>
                  <a:cubicBezTo>
                    <a:pt x="144992" y="394758"/>
                    <a:pt x="145521" y="457729"/>
                    <a:pt x="146050" y="520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45E0DFAF-A8FC-A7B5-142F-7FD1CE76DEBB}"/>
                </a:ext>
              </a:extLst>
            </p:cNvPr>
            <p:cNvSpPr/>
            <p:nvPr/>
          </p:nvSpPr>
          <p:spPr>
            <a:xfrm rot="21283975">
              <a:off x="5482301" y="5031673"/>
              <a:ext cx="19097" cy="179664"/>
            </a:xfrm>
            <a:custGeom>
              <a:avLst/>
              <a:gdLst>
                <a:gd name="connsiteX0" fmla="*/ 22225 w 26998"/>
                <a:gd name="connsiteY0" fmla="*/ 0 h 254000"/>
                <a:gd name="connsiteX1" fmla="*/ 25400 w 26998"/>
                <a:gd name="connsiteY1" fmla="*/ 111125 h 254000"/>
                <a:gd name="connsiteX2" fmla="*/ 0 w 26998"/>
                <a:gd name="connsiteY2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54000">
                  <a:moveTo>
                    <a:pt x="22225" y="0"/>
                  </a:moveTo>
                  <a:cubicBezTo>
                    <a:pt x="25664" y="34396"/>
                    <a:pt x="29104" y="68792"/>
                    <a:pt x="25400" y="111125"/>
                  </a:cubicBezTo>
                  <a:cubicBezTo>
                    <a:pt x="21696" y="153458"/>
                    <a:pt x="10848" y="203729"/>
                    <a:pt x="0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08761368-58FB-4B17-1F5B-27F3E7A2D4C7}"/>
                </a:ext>
              </a:extLst>
            </p:cNvPr>
            <p:cNvSpPr/>
            <p:nvPr/>
          </p:nvSpPr>
          <p:spPr>
            <a:xfrm rot="21283975">
              <a:off x="5765657" y="4990012"/>
              <a:ext cx="567397" cy="515999"/>
            </a:xfrm>
            <a:custGeom>
              <a:avLst/>
              <a:gdLst>
                <a:gd name="connsiteX0" fmla="*/ 352576 w 802158"/>
                <a:gd name="connsiteY0" fmla="*/ 0 h 729493"/>
                <a:gd name="connsiteX1" fmla="*/ 314476 w 802158"/>
                <a:gd name="connsiteY1" fmla="*/ 38100 h 729493"/>
                <a:gd name="connsiteX2" fmla="*/ 209701 w 802158"/>
                <a:gd name="connsiteY2" fmla="*/ 38100 h 729493"/>
                <a:gd name="connsiteX3" fmla="*/ 219226 w 802158"/>
                <a:gd name="connsiteY3" fmla="*/ 73025 h 729493"/>
                <a:gd name="connsiteX4" fmla="*/ 130326 w 802158"/>
                <a:gd name="connsiteY4" fmla="*/ 98425 h 729493"/>
                <a:gd name="connsiteX5" fmla="*/ 171601 w 802158"/>
                <a:gd name="connsiteY5" fmla="*/ 127000 h 729493"/>
                <a:gd name="connsiteX6" fmla="*/ 114451 w 802158"/>
                <a:gd name="connsiteY6" fmla="*/ 158750 h 729493"/>
                <a:gd name="connsiteX7" fmla="*/ 120801 w 802158"/>
                <a:gd name="connsiteY7" fmla="*/ 184150 h 729493"/>
                <a:gd name="connsiteX8" fmla="*/ 70001 w 802158"/>
                <a:gd name="connsiteY8" fmla="*/ 234950 h 729493"/>
                <a:gd name="connsiteX9" fmla="*/ 85876 w 802158"/>
                <a:gd name="connsiteY9" fmla="*/ 276225 h 729493"/>
                <a:gd name="connsiteX10" fmla="*/ 54126 w 802158"/>
                <a:gd name="connsiteY10" fmla="*/ 323850 h 729493"/>
                <a:gd name="connsiteX11" fmla="*/ 66826 w 802158"/>
                <a:gd name="connsiteY11" fmla="*/ 368300 h 729493"/>
                <a:gd name="connsiteX12" fmla="*/ 41426 w 802158"/>
                <a:gd name="connsiteY12" fmla="*/ 384175 h 729493"/>
                <a:gd name="connsiteX13" fmla="*/ 151 w 802158"/>
                <a:gd name="connsiteY13" fmla="*/ 390525 h 729493"/>
                <a:gd name="connsiteX14" fmla="*/ 57301 w 802158"/>
                <a:gd name="connsiteY14" fmla="*/ 393700 h 729493"/>
                <a:gd name="connsiteX15" fmla="*/ 60476 w 802158"/>
                <a:gd name="connsiteY15" fmla="*/ 434975 h 729493"/>
                <a:gd name="connsiteX16" fmla="*/ 63651 w 802158"/>
                <a:gd name="connsiteY16" fmla="*/ 463550 h 729493"/>
                <a:gd name="connsiteX17" fmla="*/ 117626 w 802158"/>
                <a:gd name="connsiteY17" fmla="*/ 533400 h 729493"/>
                <a:gd name="connsiteX18" fmla="*/ 158901 w 802158"/>
                <a:gd name="connsiteY18" fmla="*/ 581025 h 729493"/>
                <a:gd name="connsiteX19" fmla="*/ 193826 w 802158"/>
                <a:gd name="connsiteY19" fmla="*/ 590550 h 729493"/>
                <a:gd name="connsiteX20" fmla="*/ 206526 w 802158"/>
                <a:gd name="connsiteY20" fmla="*/ 612775 h 729493"/>
                <a:gd name="connsiteX21" fmla="*/ 139851 w 802158"/>
                <a:gd name="connsiteY21" fmla="*/ 685800 h 729493"/>
                <a:gd name="connsiteX22" fmla="*/ 184301 w 802158"/>
                <a:gd name="connsiteY22" fmla="*/ 673100 h 729493"/>
                <a:gd name="connsiteX23" fmla="*/ 327176 w 802158"/>
                <a:gd name="connsiteY23" fmla="*/ 704850 h 729493"/>
                <a:gd name="connsiteX24" fmla="*/ 301776 w 802158"/>
                <a:gd name="connsiteY24" fmla="*/ 717550 h 729493"/>
                <a:gd name="connsiteX25" fmla="*/ 454176 w 802158"/>
                <a:gd name="connsiteY25" fmla="*/ 727075 h 729493"/>
                <a:gd name="connsiteX26" fmla="*/ 539901 w 802158"/>
                <a:gd name="connsiteY26" fmla="*/ 723900 h 729493"/>
                <a:gd name="connsiteX27" fmla="*/ 641501 w 802158"/>
                <a:gd name="connsiteY27" fmla="*/ 669925 h 729493"/>
                <a:gd name="connsiteX28" fmla="*/ 736751 w 802158"/>
                <a:gd name="connsiteY28" fmla="*/ 593725 h 729493"/>
                <a:gd name="connsiteX29" fmla="*/ 720876 w 802158"/>
                <a:gd name="connsiteY29" fmla="*/ 574675 h 729493"/>
                <a:gd name="connsiteX30" fmla="*/ 800251 w 802158"/>
                <a:gd name="connsiteY30" fmla="*/ 409575 h 729493"/>
                <a:gd name="connsiteX31" fmla="*/ 778026 w 802158"/>
                <a:gd name="connsiteY31" fmla="*/ 412750 h 729493"/>
                <a:gd name="connsiteX32" fmla="*/ 784376 w 802158"/>
                <a:gd name="connsiteY32" fmla="*/ 295275 h 729493"/>
                <a:gd name="connsiteX33" fmla="*/ 774851 w 802158"/>
                <a:gd name="connsiteY33" fmla="*/ 247650 h 72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2158" h="729493">
                  <a:moveTo>
                    <a:pt x="352576" y="0"/>
                  </a:moveTo>
                  <a:cubicBezTo>
                    <a:pt x="345432" y="15875"/>
                    <a:pt x="338288" y="31750"/>
                    <a:pt x="314476" y="38100"/>
                  </a:cubicBezTo>
                  <a:cubicBezTo>
                    <a:pt x="290664" y="44450"/>
                    <a:pt x="225576" y="32279"/>
                    <a:pt x="209701" y="38100"/>
                  </a:cubicBezTo>
                  <a:cubicBezTo>
                    <a:pt x="193826" y="43921"/>
                    <a:pt x="232455" y="62971"/>
                    <a:pt x="219226" y="73025"/>
                  </a:cubicBezTo>
                  <a:cubicBezTo>
                    <a:pt x="205997" y="83079"/>
                    <a:pt x="138263" y="89429"/>
                    <a:pt x="130326" y="98425"/>
                  </a:cubicBezTo>
                  <a:cubicBezTo>
                    <a:pt x="122388" y="107421"/>
                    <a:pt x="174247" y="116946"/>
                    <a:pt x="171601" y="127000"/>
                  </a:cubicBezTo>
                  <a:cubicBezTo>
                    <a:pt x="168955" y="137054"/>
                    <a:pt x="122918" y="149225"/>
                    <a:pt x="114451" y="158750"/>
                  </a:cubicBezTo>
                  <a:cubicBezTo>
                    <a:pt x="105984" y="168275"/>
                    <a:pt x="128209" y="171450"/>
                    <a:pt x="120801" y="184150"/>
                  </a:cubicBezTo>
                  <a:cubicBezTo>
                    <a:pt x="113393" y="196850"/>
                    <a:pt x="75822" y="219604"/>
                    <a:pt x="70001" y="234950"/>
                  </a:cubicBezTo>
                  <a:cubicBezTo>
                    <a:pt x="64180" y="250296"/>
                    <a:pt x="88522" y="261408"/>
                    <a:pt x="85876" y="276225"/>
                  </a:cubicBezTo>
                  <a:cubicBezTo>
                    <a:pt x="83230" y="291042"/>
                    <a:pt x="57301" y="308504"/>
                    <a:pt x="54126" y="323850"/>
                  </a:cubicBezTo>
                  <a:cubicBezTo>
                    <a:pt x="50951" y="339196"/>
                    <a:pt x="68943" y="358246"/>
                    <a:pt x="66826" y="368300"/>
                  </a:cubicBezTo>
                  <a:cubicBezTo>
                    <a:pt x="64709" y="378354"/>
                    <a:pt x="52538" y="380471"/>
                    <a:pt x="41426" y="384175"/>
                  </a:cubicBezTo>
                  <a:cubicBezTo>
                    <a:pt x="30314" y="387879"/>
                    <a:pt x="-2495" y="388938"/>
                    <a:pt x="151" y="390525"/>
                  </a:cubicBezTo>
                  <a:cubicBezTo>
                    <a:pt x="2797" y="392113"/>
                    <a:pt x="47247" y="386292"/>
                    <a:pt x="57301" y="393700"/>
                  </a:cubicBezTo>
                  <a:cubicBezTo>
                    <a:pt x="67355" y="401108"/>
                    <a:pt x="59418" y="423333"/>
                    <a:pt x="60476" y="434975"/>
                  </a:cubicBezTo>
                  <a:cubicBezTo>
                    <a:pt x="61534" y="446617"/>
                    <a:pt x="54126" y="447146"/>
                    <a:pt x="63651" y="463550"/>
                  </a:cubicBezTo>
                  <a:cubicBezTo>
                    <a:pt x="73176" y="479954"/>
                    <a:pt x="101751" y="513821"/>
                    <a:pt x="117626" y="533400"/>
                  </a:cubicBezTo>
                  <a:cubicBezTo>
                    <a:pt x="133501" y="552979"/>
                    <a:pt x="146201" y="571500"/>
                    <a:pt x="158901" y="581025"/>
                  </a:cubicBezTo>
                  <a:cubicBezTo>
                    <a:pt x="171601" y="590550"/>
                    <a:pt x="193826" y="590550"/>
                    <a:pt x="193826" y="590550"/>
                  </a:cubicBezTo>
                  <a:cubicBezTo>
                    <a:pt x="201763" y="595842"/>
                    <a:pt x="215522" y="596900"/>
                    <a:pt x="206526" y="612775"/>
                  </a:cubicBezTo>
                  <a:cubicBezTo>
                    <a:pt x="197530" y="628650"/>
                    <a:pt x="143555" y="675746"/>
                    <a:pt x="139851" y="685800"/>
                  </a:cubicBezTo>
                  <a:cubicBezTo>
                    <a:pt x="136147" y="695854"/>
                    <a:pt x="153080" y="669925"/>
                    <a:pt x="184301" y="673100"/>
                  </a:cubicBezTo>
                  <a:cubicBezTo>
                    <a:pt x="215522" y="676275"/>
                    <a:pt x="307597" y="697442"/>
                    <a:pt x="327176" y="704850"/>
                  </a:cubicBezTo>
                  <a:cubicBezTo>
                    <a:pt x="346755" y="712258"/>
                    <a:pt x="280609" y="713846"/>
                    <a:pt x="301776" y="717550"/>
                  </a:cubicBezTo>
                  <a:cubicBezTo>
                    <a:pt x="322943" y="721254"/>
                    <a:pt x="414489" y="726017"/>
                    <a:pt x="454176" y="727075"/>
                  </a:cubicBezTo>
                  <a:cubicBezTo>
                    <a:pt x="493863" y="728133"/>
                    <a:pt x="508680" y="733425"/>
                    <a:pt x="539901" y="723900"/>
                  </a:cubicBezTo>
                  <a:cubicBezTo>
                    <a:pt x="571122" y="714375"/>
                    <a:pt x="608693" y="691621"/>
                    <a:pt x="641501" y="669925"/>
                  </a:cubicBezTo>
                  <a:cubicBezTo>
                    <a:pt x="674309" y="648229"/>
                    <a:pt x="723522" y="609600"/>
                    <a:pt x="736751" y="593725"/>
                  </a:cubicBezTo>
                  <a:cubicBezTo>
                    <a:pt x="749980" y="577850"/>
                    <a:pt x="710293" y="605367"/>
                    <a:pt x="720876" y="574675"/>
                  </a:cubicBezTo>
                  <a:cubicBezTo>
                    <a:pt x="731459" y="543983"/>
                    <a:pt x="790726" y="436562"/>
                    <a:pt x="800251" y="409575"/>
                  </a:cubicBezTo>
                  <a:cubicBezTo>
                    <a:pt x="809776" y="382588"/>
                    <a:pt x="780672" y="431800"/>
                    <a:pt x="778026" y="412750"/>
                  </a:cubicBezTo>
                  <a:cubicBezTo>
                    <a:pt x="775380" y="393700"/>
                    <a:pt x="784905" y="322792"/>
                    <a:pt x="784376" y="295275"/>
                  </a:cubicBezTo>
                  <a:cubicBezTo>
                    <a:pt x="783847" y="267758"/>
                    <a:pt x="779349" y="257704"/>
                    <a:pt x="774851" y="247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A562FC5D-01E6-A5CF-0C3B-8E28E7749604}"/>
                </a:ext>
              </a:extLst>
            </p:cNvPr>
            <p:cNvSpPr/>
            <p:nvPr/>
          </p:nvSpPr>
          <p:spPr>
            <a:xfrm rot="21283975">
              <a:off x="5981372" y="4981486"/>
              <a:ext cx="249284" cy="87725"/>
            </a:xfrm>
            <a:custGeom>
              <a:avLst/>
              <a:gdLst>
                <a:gd name="connsiteX0" fmla="*/ 0 w 352425"/>
                <a:gd name="connsiteY0" fmla="*/ 28771 h 124021"/>
                <a:gd name="connsiteX1" fmla="*/ 95250 w 352425"/>
                <a:gd name="connsiteY1" fmla="*/ 196 h 124021"/>
                <a:gd name="connsiteX2" fmla="*/ 241300 w 352425"/>
                <a:gd name="connsiteY2" fmla="*/ 41471 h 124021"/>
                <a:gd name="connsiteX3" fmla="*/ 241300 w 352425"/>
                <a:gd name="connsiteY3" fmla="*/ 25596 h 124021"/>
                <a:gd name="connsiteX4" fmla="*/ 352425 w 352425"/>
                <a:gd name="connsiteY4" fmla="*/ 124021 h 12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124021">
                  <a:moveTo>
                    <a:pt x="0" y="28771"/>
                  </a:moveTo>
                  <a:cubicBezTo>
                    <a:pt x="27516" y="13425"/>
                    <a:pt x="55033" y="-1921"/>
                    <a:pt x="95250" y="196"/>
                  </a:cubicBezTo>
                  <a:cubicBezTo>
                    <a:pt x="135467" y="2313"/>
                    <a:pt x="241300" y="41471"/>
                    <a:pt x="241300" y="41471"/>
                  </a:cubicBezTo>
                  <a:cubicBezTo>
                    <a:pt x="265642" y="45704"/>
                    <a:pt x="222779" y="11838"/>
                    <a:pt x="241300" y="25596"/>
                  </a:cubicBezTo>
                  <a:cubicBezTo>
                    <a:pt x="259821" y="39354"/>
                    <a:pt x="306123" y="81687"/>
                    <a:pt x="352425" y="12402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A71535CA-A78B-DECB-4173-91588FAACBD3}"/>
                </a:ext>
              </a:extLst>
            </p:cNvPr>
            <p:cNvSpPr/>
            <p:nvPr/>
          </p:nvSpPr>
          <p:spPr>
            <a:xfrm rot="21283975">
              <a:off x="5602144" y="5155787"/>
              <a:ext cx="766254" cy="393100"/>
            </a:xfrm>
            <a:custGeom>
              <a:avLst/>
              <a:gdLst>
                <a:gd name="connsiteX0" fmla="*/ 1038225 w 1083292"/>
                <a:gd name="connsiteY0" fmla="*/ 0 h 555745"/>
                <a:gd name="connsiteX1" fmla="*/ 1076325 w 1083292"/>
                <a:gd name="connsiteY1" fmla="*/ 73025 h 555745"/>
                <a:gd name="connsiteX2" fmla="*/ 1060450 w 1083292"/>
                <a:gd name="connsiteY2" fmla="*/ 212725 h 555745"/>
                <a:gd name="connsiteX3" fmla="*/ 1079500 w 1083292"/>
                <a:gd name="connsiteY3" fmla="*/ 222250 h 555745"/>
                <a:gd name="connsiteX4" fmla="*/ 971550 w 1083292"/>
                <a:gd name="connsiteY4" fmla="*/ 377825 h 555745"/>
                <a:gd name="connsiteX5" fmla="*/ 1041400 w 1083292"/>
                <a:gd name="connsiteY5" fmla="*/ 381000 h 555745"/>
                <a:gd name="connsiteX6" fmla="*/ 847725 w 1083292"/>
                <a:gd name="connsiteY6" fmla="*/ 476250 h 555745"/>
                <a:gd name="connsiteX7" fmla="*/ 793750 w 1083292"/>
                <a:gd name="connsiteY7" fmla="*/ 530225 h 555745"/>
                <a:gd name="connsiteX8" fmla="*/ 565150 w 1083292"/>
                <a:gd name="connsiteY8" fmla="*/ 549275 h 555745"/>
                <a:gd name="connsiteX9" fmla="*/ 530225 w 1083292"/>
                <a:gd name="connsiteY9" fmla="*/ 552450 h 555745"/>
                <a:gd name="connsiteX10" fmla="*/ 434975 w 1083292"/>
                <a:gd name="connsiteY10" fmla="*/ 504825 h 555745"/>
                <a:gd name="connsiteX11" fmla="*/ 349250 w 1083292"/>
                <a:gd name="connsiteY11" fmla="*/ 482600 h 555745"/>
                <a:gd name="connsiteX12" fmla="*/ 222250 w 1083292"/>
                <a:gd name="connsiteY12" fmla="*/ 466725 h 555745"/>
                <a:gd name="connsiteX13" fmla="*/ 193675 w 1083292"/>
                <a:gd name="connsiteY13" fmla="*/ 428625 h 555745"/>
                <a:gd name="connsiteX14" fmla="*/ 34925 w 1083292"/>
                <a:gd name="connsiteY14" fmla="*/ 444500 h 555745"/>
                <a:gd name="connsiteX15" fmla="*/ 0 w 1083292"/>
                <a:gd name="connsiteY15" fmla="*/ 415925 h 55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292" h="555745">
                  <a:moveTo>
                    <a:pt x="1038225" y="0"/>
                  </a:moveTo>
                  <a:cubicBezTo>
                    <a:pt x="1055423" y="18785"/>
                    <a:pt x="1072621" y="37571"/>
                    <a:pt x="1076325" y="73025"/>
                  </a:cubicBezTo>
                  <a:cubicBezTo>
                    <a:pt x="1080029" y="108479"/>
                    <a:pt x="1060450" y="212725"/>
                    <a:pt x="1060450" y="212725"/>
                  </a:cubicBezTo>
                  <a:cubicBezTo>
                    <a:pt x="1060979" y="237596"/>
                    <a:pt x="1094317" y="194733"/>
                    <a:pt x="1079500" y="222250"/>
                  </a:cubicBezTo>
                  <a:cubicBezTo>
                    <a:pt x="1064683" y="249767"/>
                    <a:pt x="977900" y="351367"/>
                    <a:pt x="971550" y="377825"/>
                  </a:cubicBezTo>
                  <a:cubicBezTo>
                    <a:pt x="965200" y="404283"/>
                    <a:pt x="1062037" y="364596"/>
                    <a:pt x="1041400" y="381000"/>
                  </a:cubicBezTo>
                  <a:cubicBezTo>
                    <a:pt x="1020763" y="397404"/>
                    <a:pt x="889000" y="451379"/>
                    <a:pt x="847725" y="476250"/>
                  </a:cubicBezTo>
                  <a:cubicBezTo>
                    <a:pt x="806450" y="501121"/>
                    <a:pt x="840846" y="518054"/>
                    <a:pt x="793750" y="530225"/>
                  </a:cubicBezTo>
                  <a:cubicBezTo>
                    <a:pt x="746654" y="542396"/>
                    <a:pt x="565150" y="549275"/>
                    <a:pt x="565150" y="549275"/>
                  </a:cubicBezTo>
                  <a:cubicBezTo>
                    <a:pt x="521229" y="552979"/>
                    <a:pt x="551921" y="559858"/>
                    <a:pt x="530225" y="552450"/>
                  </a:cubicBezTo>
                  <a:cubicBezTo>
                    <a:pt x="508529" y="545042"/>
                    <a:pt x="465137" y="516467"/>
                    <a:pt x="434975" y="504825"/>
                  </a:cubicBezTo>
                  <a:cubicBezTo>
                    <a:pt x="404813" y="493183"/>
                    <a:pt x="384704" y="488950"/>
                    <a:pt x="349250" y="482600"/>
                  </a:cubicBezTo>
                  <a:cubicBezTo>
                    <a:pt x="313796" y="476250"/>
                    <a:pt x="248179" y="475721"/>
                    <a:pt x="222250" y="466725"/>
                  </a:cubicBezTo>
                  <a:cubicBezTo>
                    <a:pt x="196321" y="457729"/>
                    <a:pt x="224896" y="432329"/>
                    <a:pt x="193675" y="428625"/>
                  </a:cubicBezTo>
                  <a:cubicBezTo>
                    <a:pt x="162454" y="424921"/>
                    <a:pt x="67204" y="446617"/>
                    <a:pt x="34925" y="444500"/>
                  </a:cubicBezTo>
                  <a:cubicBezTo>
                    <a:pt x="2646" y="442383"/>
                    <a:pt x="1323" y="429154"/>
                    <a:pt x="0" y="415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CD323141-462E-CAEF-31AE-9BC259F1E2AE}"/>
                </a:ext>
              </a:extLst>
            </p:cNvPr>
            <p:cNvSpPr/>
            <p:nvPr/>
          </p:nvSpPr>
          <p:spPr>
            <a:xfrm rot="21283975">
              <a:off x="5555929" y="4951037"/>
              <a:ext cx="738868" cy="143731"/>
            </a:xfrm>
            <a:custGeom>
              <a:avLst/>
              <a:gdLst>
                <a:gd name="connsiteX0" fmla="*/ 0 w 1044575"/>
                <a:gd name="connsiteY0" fmla="*/ 0 h 203200"/>
                <a:gd name="connsiteX1" fmla="*/ 660400 w 1044575"/>
                <a:gd name="connsiteY1" fmla="*/ 28575 h 203200"/>
                <a:gd name="connsiteX2" fmla="*/ 844550 w 1044575"/>
                <a:gd name="connsiteY2" fmla="*/ 76200 h 203200"/>
                <a:gd name="connsiteX3" fmla="*/ 844550 w 1044575"/>
                <a:gd name="connsiteY3" fmla="*/ 31750 h 203200"/>
                <a:gd name="connsiteX4" fmla="*/ 1044575 w 1044575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4575" h="203200">
                  <a:moveTo>
                    <a:pt x="0" y="0"/>
                  </a:moveTo>
                  <a:cubicBezTo>
                    <a:pt x="259821" y="7937"/>
                    <a:pt x="519642" y="15875"/>
                    <a:pt x="660400" y="28575"/>
                  </a:cubicBezTo>
                  <a:cubicBezTo>
                    <a:pt x="801158" y="41275"/>
                    <a:pt x="813858" y="75671"/>
                    <a:pt x="844550" y="76200"/>
                  </a:cubicBezTo>
                  <a:cubicBezTo>
                    <a:pt x="875242" y="76729"/>
                    <a:pt x="811213" y="10583"/>
                    <a:pt x="844550" y="31750"/>
                  </a:cubicBezTo>
                  <a:cubicBezTo>
                    <a:pt x="877887" y="52917"/>
                    <a:pt x="961231" y="128058"/>
                    <a:pt x="1044575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56265C98-46E8-3BD0-0802-3CEA6376EC70}"/>
                </a:ext>
              </a:extLst>
            </p:cNvPr>
            <p:cNvSpPr/>
            <p:nvPr/>
          </p:nvSpPr>
          <p:spPr>
            <a:xfrm rot="21283975">
              <a:off x="4832922" y="4992859"/>
              <a:ext cx="1259894" cy="56772"/>
            </a:xfrm>
            <a:custGeom>
              <a:avLst/>
              <a:gdLst>
                <a:gd name="connsiteX0" fmla="*/ 0 w 1781175"/>
                <a:gd name="connsiteY0" fmla="*/ 10411 h 80261"/>
                <a:gd name="connsiteX1" fmla="*/ 368300 w 1781175"/>
                <a:gd name="connsiteY1" fmla="*/ 4061 h 80261"/>
                <a:gd name="connsiteX2" fmla="*/ 615950 w 1781175"/>
                <a:gd name="connsiteY2" fmla="*/ 64386 h 80261"/>
                <a:gd name="connsiteX3" fmla="*/ 695325 w 1781175"/>
                <a:gd name="connsiteY3" fmla="*/ 19936 h 80261"/>
                <a:gd name="connsiteX4" fmla="*/ 822325 w 1781175"/>
                <a:gd name="connsiteY4" fmla="*/ 45336 h 80261"/>
                <a:gd name="connsiteX5" fmla="*/ 860425 w 1781175"/>
                <a:gd name="connsiteY5" fmla="*/ 32636 h 80261"/>
                <a:gd name="connsiteX6" fmla="*/ 1085850 w 1781175"/>
                <a:gd name="connsiteY6" fmla="*/ 45336 h 80261"/>
                <a:gd name="connsiteX7" fmla="*/ 1174750 w 1781175"/>
                <a:gd name="connsiteY7" fmla="*/ 38986 h 80261"/>
                <a:gd name="connsiteX8" fmla="*/ 1308100 w 1781175"/>
                <a:gd name="connsiteY8" fmla="*/ 45336 h 80261"/>
                <a:gd name="connsiteX9" fmla="*/ 1390650 w 1781175"/>
                <a:gd name="connsiteY9" fmla="*/ 45336 h 80261"/>
                <a:gd name="connsiteX10" fmla="*/ 1492250 w 1781175"/>
                <a:gd name="connsiteY10" fmla="*/ 61211 h 80261"/>
                <a:gd name="connsiteX11" fmla="*/ 1612900 w 1781175"/>
                <a:gd name="connsiteY11" fmla="*/ 45336 h 80261"/>
                <a:gd name="connsiteX12" fmla="*/ 1781175 w 1781175"/>
                <a:gd name="connsiteY12" fmla="*/ 80261 h 8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81175" h="80261">
                  <a:moveTo>
                    <a:pt x="0" y="10411"/>
                  </a:moveTo>
                  <a:cubicBezTo>
                    <a:pt x="132821" y="2738"/>
                    <a:pt x="265642" y="-4935"/>
                    <a:pt x="368300" y="4061"/>
                  </a:cubicBezTo>
                  <a:cubicBezTo>
                    <a:pt x="470958" y="13057"/>
                    <a:pt x="561446" y="61740"/>
                    <a:pt x="615950" y="64386"/>
                  </a:cubicBezTo>
                  <a:cubicBezTo>
                    <a:pt x="670454" y="67032"/>
                    <a:pt x="660929" y="23111"/>
                    <a:pt x="695325" y="19936"/>
                  </a:cubicBezTo>
                  <a:cubicBezTo>
                    <a:pt x="729721" y="16761"/>
                    <a:pt x="794808" y="43219"/>
                    <a:pt x="822325" y="45336"/>
                  </a:cubicBezTo>
                  <a:cubicBezTo>
                    <a:pt x="849842" y="47453"/>
                    <a:pt x="816504" y="32636"/>
                    <a:pt x="860425" y="32636"/>
                  </a:cubicBezTo>
                  <a:cubicBezTo>
                    <a:pt x="904346" y="32636"/>
                    <a:pt x="1033463" y="44278"/>
                    <a:pt x="1085850" y="45336"/>
                  </a:cubicBezTo>
                  <a:cubicBezTo>
                    <a:pt x="1138237" y="46394"/>
                    <a:pt x="1137708" y="38986"/>
                    <a:pt x="1174750" y="38986"/>
                  </a:cubicBezTo>
                  <a:cubicBezTo>
                    <a:pt x="1211792" y="38986"/>
                    <a:pt x="1272117" y="44278"/>
                    <a:pt x="1308100" y="45336"/>
                  </a:cubicBezTo>
                  <a:cubicBezTo>
                    <a:pt x="1344083" y="46394"/>
                    <a:pt x="1359958" y="42690"/>
                    <a:pt x="1390650" y="45336"/>
                  </a:cubicBezTo>
                  <a:cubicBezTo>
                    <a:pt x="1421342" y="47982"/>
                    <a:pt x="1455208" y="61211"/>
                    <a:pt x="1492250" y="61211"/>
                  </a:cubicBezTo>
                  <a:cubicBezTo>
                    <a:pt x="1529292" y="61211"/>
                    <a:pt x="1564746" y="42161"/>
                    <a:pt x="1612900" y="45336"/>
                  </a:cubicBezTo>
                  <a:cubicBezTo>
                    <a:pt x="1661054" y="48511"/>
                    <a:pt x="1721114" y="64386"/>
                    <a:pt x="1781175" y="802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3A628F32-2DF8-7464-EFD9-4DD989AE0E14}"/>
                </a:ext>
              </a:extLst>
            </p:cNvPr>
            <p:cNvSpPr/>
            <p:nvPr/>
          </p:nvSpPr>
          <p:spPr>
            <a:xfrm rot="21283975">
              <a:off x="4709748" y="5000942"/>
              <a:ext cx="902812" cy="26950"/>
            </a:xfrm>
            <a:custGeom>
              <a:avLst/>
              <a:gdLst>
                <a:gd name="connsiteX0" fmla="*/ 0 w 1276350"/>
                <a:gd name="connsiteY0" fmla="*/ 0 h 38100"/>
                <a:gd name="connsiteX1" fmla="*/ 1276350 w 127635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6350" h="38100">
                  <a:moveTo>
                    <a:pt x="0" y="0"/>
                  </a:moveTo>
                  <a:lnTo>
                    <a:pt x="1276350" y="381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9BB064AA-C050-76D2-DFAE-29DF21F99B38}"/>
                </a:ext>
              </a:extLst>
            </p:cNvPr>
            <p:cNvSpPr/>
            <p:nvPr/>
          </p:nvSpPr>
          <p:spPr>
            <a:xfrm rot="21283975">
              <a:off x="4503868" y="5256876"/>
              <a:ext cx="1450787" cy="307675"/>
            </a:xfrm>
            <a:custGeom>
              <a:avLst/>
              <a:gdLst>
                <a:gd name="connsiteX0" fmla="*/ 0 w 2051050"/>
                <a:gd name="connsiteY0" fmla="*/ 0 h 434975"/>
                <a:gd name="connsiteX1" fmla="*/ 320675 w 2051050"/>
                <a:gd name="connsiteY1" fmla="*/ 34925 h 434975"/>
                <a:gd name="connsiteX2" fmla="*/ 863600 w 2051050"/>
                <a:gd name="connsiteY2" fmla="*/ 190500 h 434975"/>
                <a:gd name="connsiteX3" fmla="*/ 895350 w 2051050"/>
                <a:gd name="connsiteY3" fmla="*/ 187325 h 434975"/>
                <a:gd name="connsiteX4" fmla="*/ 1044575 w 2051050"/>
                <a:gd name="connsiteY4" fmla="*/ 228600 h 434975"/>
                <a:gd name="connsiteX5" fmla="*/ 1139825 w 2051050"/>
                <a:gd name="connsiteY5" fmla="*/ 225425 h 434975"/>
                <a:gd name="connsiteX6" fmla="*/ 1266825 w 2051050"/>
                <a:gd name="connsiteY6" fmla="*/ 260350 h 434975"/>
                <a:gd name="connsiteX7" fmla="*/ 1466850 w 2051050"/>
                <a:gd name="connsiteY7" fmla="*/ 298450 h 434975"/>
                <a:gd name="connsiteX8" fmla="*/ 1539875 w 2051050"/>
                <a:gd name="connsiteY8" fmla="*/ 349250 h 434975"/>
                <a:gd name="connsiteX9" fmla="*/ 1654175 w 2051050"/>
                <a:gd name="connsiteY9" fmla="*/ 358775 h 434975"/>
                <a:gd name="connsiteX10" fmla="*/ 1774825 w 2051050"/>
                <a:gd name="connsiteY10" fmla="*/ 365125 h 434975"/>
                <a:gd name="connsiteX11" fmla="*/ 1851025 w 2051050"/>
                <a:gd name="connsiteY11" fmla="*/ 390525 h 434975"/>
                <a:gd name="connsiteX12" fmla="*/ 1987550 w 2051050"/>
                <a:gd name="connsiteY12" fmla="*/ 419100 h 434975"/>
                <a:gd name="connsiteX13" fmla="*/ 2051050 w 2051050"/>
                <a:gd name="connsiteY13" fmla="*/ 434975 h 43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1050" h="434975">
                  <a:moveTo>
                    <a:pt x="0" y="0"/>
                  </a:moveTo>
                  <a:cubicBezTo>
                    <a:pt x="88371" y="1587"/>
                    <a:pt x="176742" y="3175"/>
                    <a:pt x="320675" y="34925"/>
                  </a:cubicBezTo>
                  <a:cubicBezTo>
                    <a:pt x="464608" y="66675"/>
                    <a:pt x="767821" y="165100"/>
                    <a:pt x="863600" y="190500"/>
                  </a:cubicBezTo>
                  <a:cubicBezTo>
                    <a:pt x="959379" y="215900"/>
                    <a:pt x="865188" y="180975"/>
                    <a:pt x="895350" y="187325"/>
                  </a:cubicBezTo>
                  <a:cubicBezTo>
                    <a:pt x="925512" y="193675"/>
                    <a:pt x="1003829" y="222250"/>
                    <a:pt x="1044575" y="228600"/>
                  </a:cubicBezTo>
                  <a:cubicBezTo>
                    <a:pt x="1085321" y="234950"/>
                    <a:pt x="1102783" y="220133"/>
                    <a:pt x="1139825" y="225425"/>
                  </a:cubicBezTo>
                  <a:cubicBezTo>
                    <a:pt x="1176867" y="230717"/>
                    <a:pt x="1212321" y="248179"/>
                    <a:pt x="1266825" y="260350"/>
                  </a:cubicBezTo>
                  <a:cubicBezTo>
                    <a:pt x="1321329" y="272521"/>
                    <a:pt x="1421342" y="283633"/>
                    <a:pt x="1466850" y="298450"/>
                  </a:cubicBezTo>
                  <a:cubicBezTo>
                    <a:pt x="1512358" y="313267"/>
                    <a:pt x="1508654" y="339196"/>
                    <a:pt x="1539875" y="349250"/>
                  </a:cubicBezTo>
                  <a:cubicBezTo>
                    <a:pt x="1571096" y="359304"/>
                    <a:pt x="1615017" y="356129"/>
                    <a:pt x="1654175" y="358775"/>
                  </a:cubicBezTo>
                  <a:cubicBezTo>
                    <a:pt x="1693333" y="361421"/>
                    <a:pt x="1742017" y="359833"/>
                    <a:pt x="1774825" y="365125"/>
                  </a:cubicBezTo>
                  <a:cubicBezTo>
                    <a:pt x="1807633" y="370417"/>
                    <a:pt x="1815571" y="381529"/>
                    <a:pt x="1851025" y="390525"/>
                  </a:cubicBezTo>
                  <a:cubicBezTo>
                    <a:pt x="1886479" y="399521"/>
                    <a:pt x="1954213" y="411692"/>
                    <a:pt x="1987550" y="419100"/>
                  </a:cubicBezTo>
                  <a:cubicBezTo>
                    <a:pt x="2020887" y="426508"/>
                    <a:pt x="2035968" y="430741"/>
                    <a:pt x="2051050" y="4349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89CA29DB-0843-0F23-5EE4-13FDCF3FF6D1}"/>
                </a:ext>
              </a:extLst>
            </p:cNvPr>
            <p:cNvSpPr/>
            <p:nvPr/>
          </p:nvSpPr>
          <p:spPr>
            <a:xfrm rot="21283975">
              <a:off x="4543813" y="5286874"/>
              <a:ext cx="1060018" cy="251530"/>
            </a:xfrm>
            <a:custGeom>
              <a:avLst/>
              <a:gdLst>
                <a:gd name="connsiteX0" fmla="*/ 0 w 1498600"/>
                <a:gd name="connsiteY0" fmla="*/ 0 h 355600"/>
                <a:gd name="connsiteX1" fmla="*/ 454025 w 1498600"/>
                <a:gd name="connsiteY1" fmla="*/ 92075 h 355600"/>
                <a:gd name="connsiteX2" fmla="*/ 577850 w 1498600"/>
                <a:gd name="connsiteY2" fmla="*/ 149225 h 355600"/>
                <a:gd name="connsiteX3" fmla="*/ 619125 w 1498600"/>
                <a:gd name="connsiteY3" fmla="*/ 142875 h 355600"/>
                <a:gd name="connsiteX4" fmla="*/ 708025 w 1498600"/>
                <a:gd name="connsiteY4" fmla="*/ 171450 h 355600"/>
                <a:gd name="connsiteX5" fmla="*/ 739775 w 1498600"/>
                <a:gd name="connsiteY5" fmla="*/ 155575 h 355600"/>
                <a:gd name="connsiteX6" fmla="*/ 860425 w 1498600"/>
                <a:gd name="connsiteY6" fmla="*/ 225425 h 355600"/>
                <a:gd name="connsiteX7" fmla="*/ 977900 w 1498600"/>
                <a:gd name="connsiteY7" fmla="*/ 238125 h 355600"/>
                <a:gd name="connsiteX8" fmla="*/ 1044575 w 1498600"/>
                <a:gd name="connsiteY8" fmla="*/ 263525 h 355600"/>
                <a:gd name="connsiteX9" fmla="*/ 1101725 w 1498600"/>
                <a:gd name="connsiteY9" fmla="*/ 257175 h 355600"/>
                <a:gd name="connsiteX10" fmla="*/ 1212850 w 1498600"/>
                <a:gd name="connsiteY10" fmla="*/ 298450 h 355600"/>
                <a:gd name="connsiteX11" fmla="*/ 1298575 w 1498600"/>
                <a:gd name="connsiteY11" fmla="*/ 292100 h 355600"/>
                <a:gd name="connsiteX12" fmla="*/ 1406525 w 1498600"/>
                <a:gd name="connsiteY12" fmla="*/ 333375 h 355600"/>
                <a:gd name="connsiteX13" fmla="*/ 1435100 w 1498600"/>
                <a:gd name="connsiteY13" fmla="*/ 307975 h 355600"/>
                <a:gd name="connsiteX14" fmla="*/ 1498600 w 1498600"/>
                <a:gd name="connsiteY14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98600" h="355600">
                  <a:moveTo>
                    <a:pt x="0" y="0"/>
                  </a:moveTo>
                  <a:cubicBezTo>
                    <a:pt x="178858" y="33602"/>
                    <a:pt x="357717" y="67204"/>
                    <a:pt x="454025" y="92075"/>
                  </a:cubicBezTo>
                  <a:cubicBezTo>
                    <a:pt x="550333" y="116946"/>
                    <a:pt x="550333" y="140758"/>
                    <a:pt x="577850" y="149225"/>
                  </a:cubicBezTo>
                  <a:cubicBezTo>
                    <a:pt x="605367" y="157692"/>
                    <a:pt x="597429" y="139171"/>
                    <a:pt x="619125" y="142875"/>
                  </a:cubicBezTo>
                  <a:cubicBezTo>
                    <a:pt x="640821" y="146579"/>
                    <a:pt x="687917" y="169333"/>
                    <a:pt x="708025" y="171450"/>
                  </a:cubicBezTo>
                  <a:cubicBezTo>
                    <a:pt x="728133" y="173567"/>
                    <a:pt x="714375" y="146579"/>
                    <a:pt x="739775" y="155575"/>
                  </a:cubicBezTo>
                  <a:cubicBezTo>
                    <a:pt x="765175" y="164571"/>
                    <a:pt x="820738" y="211667"/>
                    <a:pt x="860425" y="225425"/>
                  </a:cubicBezTo>
                  <a:cubicBezTo>
                    <a:pt x="900112" y="239183"/>
                    <a:pt x="947208" y="231775"/>
                    <a:pt x="977900" y="238125"/>
                  </a:cubicBezTo>
                  <a:cubicBezTo>
                    <a:pt x="1008592" y="244475"/>
                    <a:pt x="1023938" y="260350"/>
                    <a:pt x="1044575" y="263525"/>
                  </a:cubicBezTo>
                  <a:cubicBezTo>
                    <a:pt x="1065213" y="266700"/>
                    <a:pt x="1073679" y="251354"/>
                    <a:pt x="1101725" y="257175"/>
                  </a:cubicBezTo>
                  <a:cubicBezTo>
                    <a:pt x="1129771" y="262996"/>
                    <a:pt x="1180042" y="292629"/>
                    <a:pt x="1212850" y="298450"/>
                  </a:cubicBezTo>
                  <a:cubicBezTo>
                    <a:pt x="1245658" y="304271"/>
                    <a:pt x="1266296" y="286279"/>
                    <a:pt x="1298575" y="292100"/>
                  </a:cubicBezTo>
                  <a:cubicBezTo>
                    <a:pt x="1330854" y="297921"/>
                    <a:pt x="1383771" y="330729"/>
                    <a:pt x="1406525" y="333375"/>
                  </a:cubicBezTo>
                  <a:cubicBezTo>
                    <a:pt x="1429279" y="336021"/>
                    <a:pt x="1419754" y="304271"/>
                    <a:pt x="1435100" y="307975"/>
                  </a:cubicBezTo>
                  <a:cubicBezTo>
                    <a:pt x="1450446" y="311679"/>
                    <a:pt x="1474523" y="333639"/>
                    <a:pt x="1498600" y="355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5" name="フリーフォーム 24">
              <a:extLst>
                <a:ext uri="{FF2B5EF4-FFF2-40B4-BE49-F238E27FC236}">
                  <a16:creationId xmlns:a16="http://schemas.microsoft.com/office/drawing/2014/main" id="{66D1CE2B-C256-0843-38C9-BB5F9D33E889}"/>
                </a:ext>
              </a:extLst>
            </p:cNvPr>
            <p:cNvSpPr/>
            <p:nvPr/>
          </p:nvSpPr>
          <p:spPr>
            <a:xfrm rot="21283975">
              <a:off x="4962384" y="4254099"/>
              <a:ext cx="269496" cy="278479"/>
            </a:xfrm>
            <a:custGeom>
              <a:avLst/>
              <a:gdLst>
                <a:gd name="connsiteX0" fmla="*/ 0 w 381000"/>
                <a:gd name="connsiteY0" fmla="*/ 0 h 393700"/>
                <a:gd name="connsiteX1" fmla="*/ 301625 w 381000"/>
                <a:gd name="connsiteY1" fmla="*/ 266700 h 393700"/>
                <a:gd name="connsiteX2" fmla="*/ 381000 w 381000"/>
                <a:gd name="connsiteY2" fmla="*/ 3937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93700">
                  <a:moveTo>
                    <a:pt x="0" y="0"/>
                  </a:moveTo>
                  <a:cubicBezTo>
                    <a:pt x="119062" y="100541"/>
                    <a:pt x="238125" y="201083"/>
                    <a:pt x="301625" y="266700"/>
                  </a:cubicBezTo>
                  <a:cubicBezTo>
                    <a:pt x="365125" y="332317"/>
                    <a:pt x="373062" y="363008"/>
                    <a:pt x="381000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7FCD93C5-A37F-26F5-AAA9-6B9FCB751095}"/>
                </a:ext>
              </a:extLst>
            </p:cNvPr>
            <p:cNvSpPr/>
            <p:nvPr/>
          </p:nvSpPr>
          <p:spPr>
            <a:xfrm rot="21283975">
              <a:off x="4436248" y="4155484"/>
              <a:ext cx="419965" cy="112290"/>
            </a:xfrm>
            <a:custGeom>
              <a:avLst/>
              <a:gdLst>
                <a:gd name="connsiteX0" fmla="*/ 0 w 593725"/>
                <a:gd name="connsiteY0" fmla="*/ 0 h 158750"/>
                <a:gd name="connsiteX1" fmla="*/ 381000 w 593725"/>
                <a:gd name="connsiteY1" fmla="*/ 73025 h 158750"/>
                <a:gd name="connsiteX2" fmla="*/ 593725 w 593725"/>
                <a:gd name="connsiteY2" fmla="*/ 15875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725" h="158750">
                  <a:moveTo>
                    <a:pt x="0" y="0"/>
                  </a:moveTo>
                  <a:cubicBezTo>
                    <a:pt x="141023" y="23283"/>
                    <a:pt x="282046" y="46567"/>
                    <a:pt x="381000" y="73025"/>
                  </a:cubicBezTo>
                  <a:cubicBezTo>
                    <a:pt x="479954" y="99483"/>
                    <a:pt x="536839" y="129116"/>
                    <a:pt x="593725" y="158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7" name="フリーフォーム 26">
              <a:extLst>
                <a:ext uri="{FF2B5EF4-FFF2-40B4-BE49-F238E27FC236}">
                  <a16:creationId xmlns:a16="http://schemas.microsoft.com/office/drawing/2014/main" id="{186B2F4A-40AD-FAB8-F246-E6D450622456}"/>
                </a:ext>
              </a:extLst>
            </p:cNvPr>
            <p:cNvSpPr/>
            <p:nvPr/>
          </p:nvSpPr>
          <p:spPr>
            <a:xfrm rot="21283975">
              <a:off x="4140020" y="4214105"/>
              <a:ext cx="215597" cy="36431"/>
            </a:xfrm>
            <a:custGeom>
              <a:avLst/>
              <a:gdLst>
                <a:gd name="connsiteX0" fmla="*/ 0 w 304800"/>
                <a:gd name="connsiteY0" fmla="*/ 51505 h 51505"/>
                <a:gd name="connsiteX1" fmla="*/ 180975 w 304800"/>
                <a:gd name="connsiteY1" fmla="*/ 7055 h 51505"/>
                <a:gd name="connsiteX2" fmla="*/ 304800 w 304800"/>
                <a:gd name="connsiteY2" fmla="*/ 705 h 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51505">
                  <a:moveTo>
                    <a:pt x="0" y="51505"/>
                  </a:moveTo>
                  <a:cubicBezTo>
                    <a:pt x="65087" y="33513"/>
                    <a:pt x="130175" y="15522"/>
                    <a:pt x="180975" y="7055"/>
                  </a:cubicBezTo>
                  <a:cubicBezTo>
                    <a:pt x="231775" y="-1412"/>
                    <a:pt x="268287" y="-354"/>
                    <a:pt x="304800" y="70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8" name="フリーフォーム 27">
              <a:extLst>
                <a:ext uri="{FF2B5EF4-FFF2-40B4-BE49-F238E27FC236}">
                  <a16:creationId xmlns:a16="http://schemas.microsoft.com/office/drawing/2014/main" id="{BCF0B69E-862F-25AC-BFDD-E275714A64A5}"/>
                </a:ext>
              </a:extLst>
            </p:cNvPr>
            <p:cNvSpPr/>
            <p:nvPr/>
          </p:nvSpPr>
          <p:spPr>
            <a:xfrm rot="21283975">
              <a:off x="3737415" y="4342244"/>
              <a:ext cx="265004" cy="193139"/>
            </a:xfrm>
            <a:custGeom>
              <a:avLst/>
              <a:gdLst>
                <a:gd name="connsiteX0" fmla="*/ 374650 w 374650"/>
                <a:gd name="connsiteY0" fmla="*/ 0 h 273050"/>
                <a:gd name="connsiteX1" fmla="*/ 82550 w 374650"/>
                <a:gd name="connsiteY1" fmla="*/ 174625 h 273050"/>
                <a:gd name="connsiteX2" fmla="*/ 0 w 374650"/>
                <a:gd name="connsiteY2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4650" h="273050">
                  <a:moveTo>
                    <a:pt x="374650" y="0"/>
                  </a:moveTo>
                  <a:cubicBezTo>
                    <a:pt x="259821" y="64558"/>
                    <a:pt x="144992" y="129117"/>
                    <a:pt x="82550" y="174625"/>
                  </a:cubicBezTo>
                  <a:cubicBezTo>
                    <a:pt x="20108" y="220133"/>
                    <a:pt x="10054" y="246591"/>
                    <a:pt x="0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D7684E64-0EF1-F503-7AF3-5AAD9781EA21}"/>
                </a:ext>
              </a:extLst>
            </p:cNvPr>
            <p:cNvSpPr/>
            <p:nvPr/>
          </p:nvSpPr>
          <p:spPr>
            <a:xfrm rot="21283975">
              <a:off x="3521986" y="4570956"/>
              <a:ext cx="239425" cy="279513"/>
            </a:xfrm>
            <a:custGeom>
              <a:avLst/>
              <a:gdLst>
                <a:gd name="connsiteX0" fmla="*/ 287687 w 338487"/>
                <a:gd name="connsiteY0" fmla="*/ 0 h 395162"/>
                <a:gd name="connsiteX1" fmla="*/ 157512 w 338487"/>
                <a:gd name="connsiteY1" fmla="*/ 130175 h 395162"/>
                <a:gd name="connsiteX2" fmla="*/ 5112 w 338487"/>
                <a:gd name="connsiteY2" fmla="*/ 384175 h 395162"/>
                <a:gd name="connsiteX3" fmla="*/ 46387 w 338487"/>
                <a:gd name="connsiteY3" fmla="*/ 346075 h 395162"/>
                <a:gd name="connsiteX4" fmla="*/ 147987 w 338487"/>
                <a:gd name="connsiteY4" fmla="*/ 317500 h 395162"/>
                <a:gd name="connsiteX5" fmla="*/ 195612 w 338487"/>
                <a:gd name="connsiteY5" fmla="*/ 209550 h 395162"/>
                <a:gd name="connsiteX6" fmla="*/ 338487 w 338487"/>
                <a:gd name="connsiteY6" fmla="*/ 57150 h 39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487" h="395162">
                  <a:moveTo>
                    <a:pt x="287687" y="0"/>
                  </a:moveTo>
                  <a:cubicBezTo>
                    <a:pt x="246147" y="33073"/>
                    <a:pt x="204608" y="66146"/>
                    <a:pt x="157512" y="130175"/>
                  </a:cubicBezTo>
                  <a:cubicBezTo>
                    <a:pt x="110416" y="194204"/>
                    <a:pt x="23633" y="348192"/>
                    <a:pt x="5112" y="384175"/>
                  </a:cubicBezTo>
                  <a:cubicBezTo>
                    <a:pt x="-13409" y="420158"/>
                    <a:pt x="22574" y="357188"/>
                    <a:pt x="46387" y="346075"/>
                  </a:cubicBezTo>
                  <a:cubicBezTo>
                    <a:pt x="70199" y="334963"/>
                    <a:pt x="123116" y="340254"/>
                    <a:pt x="147987" y="317500"/>
                  </a:cubicBezTo>
                  <a:cubicBezTo>
                    <a:pt x="172858" y="294746"/>
                    <a:pt x="163862" y="252942"/>
                    <a:pt x="195612" y="209550"/>
                  </a:cubicBezTo>
                  <a:cubicBezTo>
                    <a:pt x="227362" y="166158"/>
                    <a:pt x="282924" y="111654"/>
                    <a:pt x="338487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99D6DB33-6F63-78FE-6782-96EEA21F4B27}"/>
                </a:ext>
              </a:extLst>
            </p:cNvPr>
            <p:cNvSpPr/>
            <p:nvPr/>
          </p:nvSpPr>
          <p:spPr>
            <a:xfrm rot="21283975">
              <a:off x="3791962" y="4382688"/>
              <a:ext cx="256021" cy="170681"/>
            </a:xfrm>
            <a:custGeom>
              <a:avLst/>
              <a:gdLst>
                <a:gd name="connsiteX0" fmla="*/ 361950 w 361950"/>
                <a:gd name="connsiteY0" fmla="*/ 0 h 241300"/>
                <a:gd name="connsiteX1" fmla="*/ 95250 w 361950"/>
                <a:gd name="connsiteY1" fmla="*/ 146050 h 241300"/>
                <a:gd name="connsiteX2" fmla="*/ 0 w 361950"/>
                <a:gd name="connsiteY2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241300">
                  <a:moveTo>
                    <a:pt x="361950" y="0"/>
                  </a:moveTo>
                  <a:cubicBezTo>
                    <a:pt x="258762" y="52916"/>
                    <a:pt x="155575" y="105833"/>
                    <a:pt x="95250" y="146050"/>
                  </a:cubicBezTo>
                  <a:cubicBezTo>
                    <a:pt x="34925" y="186267"/>
                    <a:pt x="17462" y="213783"/>
                    <a:pt x="0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8AFAD206-36C7-46D3-7F01-C8C563CFA6CC}"/>
                </a:ext>
              </a:extLst>
            </p:cNvPr>
            <p:cNvSpPr/>
            <p:nvPr/>
          </p:nvSpPr>
          <p:spPr>
            <a:xfrm rot="21283975">
              <a:off x="4160983" y="4265212"/>
              <a:ext cx="224580" cy="46106"/>
            </a:xfrm>
            <a:custGeom>
              <a:avLst/>
              <a:gdLst>
                <a:gd name="connsiteX0" fmla="*/ 0 w 317500"/>
                <a:gd name="connsiteY0" fmla="*/ 65182 h 65182"/>
                <a:gd name="connsiteX1" fmla="*/ 231775 w 317500"/>
                <a:gd name="connsiteY1" fmla="*/ 4857 h 65182"/>
                <a:gd name="connsiteX2" fmla="*/ 317500 w 317500"/>
                <a:gd name="connsiteY2" fmla="*/ 8032 h 6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500" h="65182">
                  <a:moveTo>
                    <a:pt x="0" y="65182"/>
                  </a:moveTo>
                  <a:cubicBezTo>
                    <a:pt x="89429" y="39782"/>
                    <a:pt x="178858" y="14382"/>
                    <a:pt x="231775" y="4857"/>
                  </a:cubicBezTo>
                  <a:cubicBezTo>
                    <a:pt x="284692" y="-4668"/>
                    <a:pt x="301096" y="1682"/>
                    <a:pt x="317500" y="80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85C4409A-016E-5C8B-EDBF-EAED58D81515}"/>
                </a:ext>
              </a:extLst>
            </p:cNvPr>
            <p:cNvSpPr/>
            <p:nvPr/>
          </p:nvSpPr>
          <p:spPr>
            <a:xfrm rot="21283975">
              <a:off x="4446400" y="4221809"/>
              <a:ext cx="458143" cy="149191"/>
            </a:xfrm>
            <a:custGeom>
              <a:avLst/>
              <a:gdLst>
                <a:gd name="connsiteX0" fmla="*/ 0 w 647700"/>
                <a:gd name="connsiteY0" fmla="*/ 4544 h 210919"/>
                <a:gd name="connsiteX1" fmla="*/ 82550 w 647700"/>
                <a:gd name="connsiteY1" fmla="*/ 14069 h 210919"/>
                <a:gd name="connsiteX2" fmla="*/ 466725 w 647700"/>
                <a:gd name="connsiteY2" fmla="*/ 122019 h 210919"/>
                <a:gd name="connsiteX3" fmla="*/ 647700 w 647700"/>
                <a:gd name="connsiteY3" fmla="*/ 210919 h 21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7700" h="210919">
                  <a:moveTo>
                    <a:pt x="0" y="4544"/>
                  </a:moveTo>
                  <a:cubicBezTo>
                    <a:pt x="2381" y="-483"/>
                    <a:pt x="4763" y="-5510"/>
                    <a:pt x="82550" y="14069"/>
                  </a:cubicBezTo>
                  <a:cubicBezTo>
                    <a:pt x="160338" y="33648"/>
                    <a:pt x="372533" y="89211"/>
                    <a:pt x="466725" y="122019"/>
                  </a:cubicBezTo>
                  <a:cubicBezTo>
                    <a:pt x="560917" y="154827"/>
                    <a:pt x="604308" y="182873"/>
                    <a:pt x="647700" y="21091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B83771A2-4620-7514-DDCD-3A531AD8F1CD}"/>
                </a:ext>
              </a:extLst>
            </p:cNvPr>
            <p:cNvSpPr/>
            <p:nvPr/>
          </p:nvSpPr>
          <p:spPr>
            <a:xfrm rot="21283975">
              <a:off x="5003104" y="4375565"/>
              <a:ext cx="190893" cy="188647"/>
            </a:xfrm>
            <a:custGeom>
              <a:avLst/>
              <a:gdLst>
                <a:gd name="connsiteX0" fmla="*/ 0 w 269875"/>
                <a:gd name="connsiteY0" fmla="*/ 0 h 266700"/>
                <a:gd name="connsiteX1" fmla="*/ 190500 w 269875"/>
                <a:gd name="connsiteY1" fmla="*/ 139700 h 266700"/>
                <a:gd name="connsiteX2" fmla="*/ 269875 w 269875"/>
                <a:gd name="connsiteY2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266700">
                  <a:moveTo>
                    <a:pt x="0" y="0"/>
                  </a:moveTo>
                  <a:cubicBezTo>
                    <a:pt x="72760" y="47625"/>
                    <a:pt x="145521" y="95250"/>
                    <a:pt x="190500" y="139700"/>
                  </a:cubicBezTo>
                  <a:cubicBezTo>
                    <a:pt x="235479" y="184150"/>
                    <a:pt x="252677" y="225425"/>
                    <a:pt x="269875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4" name="フリーフォーム 33">
              <a:extLst>
                <a:ext uri="{FF2B5EF4-FFF2-40B4-BE49-F238E27FC236}">
                  <a16:creationId xmlns:a16="http://schemas.microsoft.com/office/drawing/2014/main" id="{4EB0FADF-9AE1-7213-F85A-E445F29ADD34}"/>
                </a:ext>
              </a:extLst>
            </p:cNvPr>
            <p:cNvSpPr/>
            <p:nvPr/>
          </p:nvSpPr>
          <p:spPr>
            <a:xfrm rot="21283975">
              <a:off x="5318408" y="4669188"/>
              <a:ext cx="95657" cy="330133"/>
            </a:xfrm>
            <a:custGeom>
              <a:avLst/>
              <a:gdLst>
                <a:gd name="connsiteX0" fmla="*/ 0 w 135235"/>
                <a:gd name="connsiteY0" fmla="*/ 0 h 466725"/>
                <a:gd name="connsiteX1" fmla="*/ 104775 w 135235"/>
                <a:gd name="connsiteY1" fmla="*/ 273050 h 466725"/>
                <a:gd name="connsiteX2" fmla="*/ 133350 w 135235"/>
                <a:gd name="connsiteY2" fmla="*/ 390525 h 466725"/>
                <a:gd name="connsiteX3" fmla="*/ 130175 w 135235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235" h="466725">
                  <a:moveTo>
                    <a:pt x="0" y="0"/>
                  </a:moveTo>
                  <a:cubicBezTo>
                    <a:pt x="41275" y="103981"/>
                    <a:pt x="82550" y="207963"/>
                    <a:pt x="104775" y="273050"/>
                  </a:cubicBezTo>
                  <a:cubicBezTo>
                    <a:pt x="127000" y="338137"/>
                    <a:pt x="129117" y="358246"/>
                    <a:pt x="133350" y="390525"/>
                  </a:cubicBezTo>
                  <a:cubicBezTo>
                    <a:pt x="137583" y="422804"/>
                    <a:pt x="133879" y="444764"/>
                    <a:pt x="130175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C1DA1EBF-4E4D-5F16-17B5-7C77DF1A4290}"/>
                </a:ext>
              </a:extLst>
            </p:cNvPr>
            <p:cNvSpPr/>
            <p:nvPr/>
          </p:nvSpPr>
          <p:spPr>
            <a:xfrm rot="21283975">
              <a:off x="5427702" y="5023189"/>
              <a:ext cx="19097" cy="186401"/>
            </a:xfrm>
            <a:custGeom>
              <a:avLst/>
              <a:gdLst>
                <a:gd name="connsiteX0" fmla="*/ 22225 w 26998"/>
                <a:gd name="connsiteY0" fmla="*/ 0 h 263525"/>
                <a:gd name="connsiteX1" fmla="*/ 25400 w 26998"/>
                <a:gd name="connsiteY1" fmla="*/ 127000 h 263525"/>
                <a:gd name="connsiteX2" fmla="*/ 0 w 26998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63525">
                  <a:moveTo>
                    <a:pt x="22225" y="0"/>
                  </a:moveTo>
                  <a:cubicBezTo>
                    <a:pt x="25664" y="41539"/>
                    <a:pt x="29104" y="83079"/>
                    <a:pt x="25400" y="127000"/>
                  </a:cubicBezTo>
                  <a:cubicBezTo>
                    <a:pt x="21696" y="170921"/>
                    <a:pt x="10848" y="217223"/>
                    <a:pt x="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21021909-C349-59A0-DA62-C60F6A07485D}"/>
                </a:ext>
              </a:extLst>
            </p:cNvPr>
            <p:cNvSpPr/>
            <p:nvPr/>
          </p:nvSpPr>
          <p:spPr>
            <a:xfrm rot="21283975">
              <a:off x="3809804" y="4406365"/>
              <a:ext cx="244792" cy="168435"/>
            </a:xfrm>
            <a:custGeom>
              <a:avLst/>
              <a:gdLst>
                <a:gd name="connsiteX0" fmla="*/ 346075 w 346075"/>
                <a:gd name="connsiteY0" fmla="*/ 0 h 238125"/>
                <a:gd name="connsiteX1" fmla="*/ 123825 w 346075"/>
                <a:gd name="connsiteY1" fmla="*/ 133350 h 238125"/>
                <a:gd name="connsiteX2" fmla="*/ 0 w 346075"/>
                <a:gd name="connsiteY2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075" h="238125">
                  <a:moveTo>
                    <a:pt x="346075" y="0"/>
                  </a:moveTo>
                  <a:cubicBezTo>
                    <a:pt x="263789" y="46831"/>
                    <a:pt x="181504" y="93662"/>
                    <a:pt x="123825" y="133350"/>
                  </a:cubicBezTo>
                  <a:cubicBezTo>
                    <a:pt x="66146" y="173038"/>
                    <a:pt x="33073" y="205581"/>
                    <a:pt x="0" y="238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2DCCFDC2-01DE-C694-4448-250E2AD055F1}"/>
                </a:ext>
              </a:extLst>
            </p:cNvPr>
            <p:cNvSpPr/>
            <p:nvPr/>
          </p:nvSpPr>
          <p:spPr>
            <a:xfrm rot="21283975">
              <a:off x="3536009" y="4634302"/>
              <a:ext cx="260513" cy="377295"/>
            </a:xfrm>
            <a:custGeom>
              <a:avLst/>
              <a:gdLst>
                <a:gd name="connsiteX0" fmla="*/ 368300 w 368300"/>
                <a:gd name="connsiteY0" fmla="*/ 0 h 533400"/>
                <a:gd name="connsiteX1" fmla="*/ 161925 w 368300"/>
                <a:gd name="connsiteY1" fmla="*/ 244475 h 533400"/>
                <a:gd name="connsiteX2" fmla="*/ 0 w 368300"/>
                <a:gd name="connsiteY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533400">
                  <a:moveTo>
                    <a:pt x="368300" y="0"/>
                  </a:moveTo>
                  <a:cubicBezTo>
                    <a:pt x="295804" y="77787"/>
                    <a:pt x="223308" y="155575"/>
                    <a:pt x="161925" y="244475"/>
                  </a:cubicBezTo>
                  <a:cubicBezTo>
                    <a:pt x="100542" y="333375"/>
                    <a:pt x="50271" y="433387"/>
                    <a:pt x="0" y="533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24F79B08-F0DE-B791-3DAE-D01D30876501}"/>
                </a:ext>
              </a:extLst>
            </p:cNvPr>
            <p:cNvSpPr/>
            <p:nvPr/>
          </p:nvSpPr>
          <p:spPr>
            <a:xfrm rot="21283975">
              <a:off x="3532118" y="5055716"/>
              <a:ext cx="32706" cy="417719"/>
            </a:xfrm>
            <a:custGeom>
              <a:avLst/>
              <a:gdLst>
                <a:gd name="connsiteX0" fmla="*/ 46238 w 46238"/>
                <a:gd name="connsiteY0" fmla="*/ 0 h 590550"/>
                <a:gd name="connsiteX1" fmla="*/ 4963 w 46238"/>
                <a:gd name="connsiteY1" fmla="*/ 203200 h 590550"/>
                <a:gd name="connsiteX2" fmla="*/ 1788 w 46238"/>
                <a:gd name="connsiteY2" fmla="*/ 444500 h 590550"/>
                <a:gd name="connsiteX3" fmla="*/ 14488 w 46238"/>
                <a:gd name="connsiteY3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38" h="590550">
                  <a:moveTo>
                    <a:pt x="46238" y="0"/>
                  </a:moveTo>
                  <a:cubicBezTo>
                    <a:pt x="29304" y="64558"/>
                    <a:pt x="12371" y="129117"/>
                    <a:pt x="4963" y="203200"/>
                  </a:cubicBezTo>
                  <a:cubicBezTo>
                    <a:pt x="-2445" y="277283"/>
                    <a:pt x="201" y="379942"/>
                    <a:pt x="1788" y="444500"/>
                  </a:cubicBezTo>
                  <a:cubicBezTo>
                    <a:pt x="3375" y="509058"/>
                    <a:pt x="8931" y="549804"/>
                    <a:pt x="14488" y="590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CA406F40-57CD-937D-912E-58FF8B5E227B}"/>
                </a:ext>
              </a:extLst>
            </p:cNvPr>
            <p:cNvSpPr/>
            <p:nvPr/>
          </p:nvSpPr>
          <p:spPr>
            <a:xfrm rot="21283975">
              <a:off x="3591580" y="5410634"/>
              <a:ext cx="1232945" cy="768373"/>
            </a:xfrm>
            <a:custGeom>
              <a:avLst/>
              <a:gdLst>
                <a:gd name="connsiteX0" fmla="*/ 0 w 1743075"/>
                <a:gd name="connsiteY0" fmla="*/ 0 h 1086287"/>
                <a:gd name="connsiteX1" fmla="*/ 136525 w 1743075"/>
                <a:gd name="connsiteY1" fmla="*/ 431800 h 1086287"/>
                <a:gd name="connsiteX2" fmla="*/ 555625 w 1743075"/>
                <a:gd name="connsiteY2" fmla="*/ 847725 h 1086287"/>
                <a:gd name="connsiteX3" fmla="*/ 898525 w 1743075"/>
                <a:gd name="connsiteY3" fmla="*/ 1009650 h 1086287"/>
                <a:gd name="connsiteX4" fmla="*/ 1047750 w 1743075"/>
                <a:gd name="connsiteY4" fmla="*/ 1057275 h 1086287"/>
                <a:gd name="connsiteX5" fmla="*/ 1390650 w 1743075"/>
                <a:gd name="connsiteY5" fmla="*/ 1082675 h 1086287"/>
                <a:gd name="connsiteX6" fmla="*/ 1743075 w 1743075"/>
                <a:gd name="connsiteY6" fmla="*/ 977900 h 108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75" h="1086287">
                  <a:moveTo>
                    <a:pt x="0" y="0"/>
                  </a:moveTo>
                  <a:cubicBezTo>
                    <a:pt x="21960" y="145256"/>
                    <a:pt x="43921" y="290513"/>
                    <a:pt x="136525" y="431800"/>
                  </a:cubicBezTo>
                  <a:cubicBezTo>
                    <a:pt x="229129" y="573087"/>
                    <a:pt x="428625" y="751417"/>
                    <a:pt x="555625" y="847725"/>
                  </a:cubicBezTo>
                  <a:cubicBezTo>
                    <a:pt x="682625" y="944033"/>
                    <a:pt x="816504" y="974725"/>
                    <a:pt x="898525" y="1009650"/>
                  </a:cubicBezTo>
                  <a:cubicBezTo>
                    <a:pt x="980546" y="1044575"/>
                    <a:pt x="965729" y="1045104"/>
                    <a:pt x="1047750" y="1057275"/>
                  </a:cubicBezTo>
                  <a:cubicBezTo>
                    <a:pt x="1129771" y="1069446"/>
                    <a:pt x="1274763" y="1095904"/>
                    <a:pt x="1390650" y="1082675"/>
                  </a:cubicBezTo>
                  <a:cubicBezTo>
                    <a:pt x="1506537" y="1069446"/>
                    <a:pt x="1624806" y="1023673"/>
                    <a:pt x="1743075" y="977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68D53517-7D0F-BD1D-6043-52C58A2CA6B8}"/>
                </a:ext>
              </a:extLst>
            </p:cNvPr>
            <p:cNvSpPr/>
            <p:nvPr/>
          </p:nvSpPr>
          <p:spPr>
            <a:xfrm rot="21283975">
              <a:off x="4811748" y="5395827"/>
              <a:ext cx="624333" cy="631070"/>
            </a:xfrm>
            <a:custGeom>
              <a:avLst/>
              <a:gdLst>
                <a:gd name="connsiteX0" fmla="*/ 882650 w 882650"/>
                <a:gd name="connsiteY0" fmla="*/ 0 h 892175"/>
                <a:gd name="connsiteX1" fmla="*/ 733425 w 882650"/>
                <a:gd name="connsiteY1" fmla="*/ 295275 h 892175"/>
                <a:gd name="connsiteX2" fmla="*/ 377825 w 882650"/>
                <a:gd name="connsiteY2" fmla="*/ 654050 h 892175"/>
                <a:gd name="connsiteX3" fmla="*/ 0 w 882650"/>
                <a:gd name="connsiteY3" fmla="*/ 892175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650" h="892175">
                  <a:moveTo>
                    <a:pt x="882650" y="0"/>
                  </a:moveTo>
                  <a:cubicBezTo>
                    <a:pt x="850106" y="93133"/>
                    <a:pt x="817562" y="186267"/>
                    <a:pt x="733425" y="295275"/>
                  </a:cubicBezTo>
                  <a:cubicBezTo>
                    <a:pt x="649287" y="404283"/>
                    <a:pt x="500063" y="554567"/>
                    <a:pt x="377825" y="654050"/>
                  </a:cubicBezTo>
                  <a:cubicBezTo>
                    <a:pt x="255587" y="753533"/>
                    <a:pt x="127793" y="822854"/>
                    <a:pt x="0" y="8921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3" name="フリーフォーム 2">
              <a:extLst>
                <a:ext uri="{FF2B5EF4-FFF2-40B4-BE49-F238E27FC236}">
                  <a16:creationId xmlns:a16="http://schemas.microsoft.com/office/drawing/2014/main" id="{920AB6E0-6EC0-6ADD-1A65-D87972BC8660}"/>
                </a:ext>
              </a:extLst>
            </p:cNvPr>
            <p:cNvSpPr/>
            <p:nvPr/>
          </p:nvSpPr>
          <p:spPr>
            <a:xfrm rot="5083975">
              <a:off x="3759711" y="4703014"/>
              <a:ext cx="117638" cy="1104934"/>
            </a:xfrm>
            <a:custGeom>
              <a:avLst/>
              <a:gdLst>
                <a:gd name="connsiteX0" fmla="*/ 166311 w 166311"/>
                <a:gd name="connsiteY0" fmla="*/ 0 h 1562100"/>
                <a:gd name="connsiteX1" fmla="*/ 77411 w 166311"/>
                <a:gd name="connsiteY1" fmla="*/ 307975 h 1562100"/>
                <a:gd name="connsiteX2" fmla="*/ 74236 w 166311"/>
                <a:gd name="connsiteY2" fmla="*/ 419100 h 1562100"/>
                <a:gd name="connsiteX3" fmla="*/ 61536 w 166311"/>
                <a:gd name="connsiteY3" fmla="*/ 501650 h 1562100"/>
                <a:gd name="connsiteX4" fmla="*/ 7561 w 166311"/>
                <a:gd name="connsiteY4" fmla="*/ 485775 h 1562100"/>
                <a:gd name="connsiteX5" fmla="*/ 7561 w 166311"/>
                <a:gd name="connsiteY5" fmla="*/ 419100 h 1562100"/>
                <a:gd name="connsiteX6" fmla="*/ 74236 w 166311"/>
                <a:gd name="connsiteY6" fmla="*/ 479425 h 1562100"/>
                <a:gd name="connsiteX7" fmla="*/ 48836 w 166311"/>
                <a:gd name="connsiteY7" fmla="*/ 638175 h 1562100"/>
                <a:gd name="connsiteX8" fmla="*/ 42486 w 166311"/>
                <a:gd name="connsiteY8" fmla="*/ 755650 h 1562100"/>
                <a:gd name="connsiteX9" fmla="*/ 64711 w 166311"/>
                <a:gd name="connsiteY9" fmla="*/ 1009650 h 1562100"/>
                <a:gd name="connsiteX10" fmla="*/ 83761 w 166311"/>
                <a:gd name="connsiteY10" fmla="*/ 1301750 h 1562100"/>
                <a:gd name="connsiteX11" fmla="*/ 86936 w 166311"/>
                <a:gd name="connsiteY11" fmla="*/ 1438275 h 1562100"/>
                <a:gd name="connsiteX12" fmla="*/ 112336 w 166311"/>
                <a:gd name="connsiteY12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311" h="1562100">
                  <a:moveTo>
                    <a:pt x="166311" y="0"/>
                  </a:moveTo>
                  <a:cubicBezTo>
                    <a:pt x="129534" y="119062"/>
                    <a:pt x="92757" y="238125"/>
                    <a:pt x="77411" y="307975"/>
                  </a:cubicBezTo>
                  <a:cubicBezTo>
                    <a:pt x="62065" y="377825"/>
                    <a:pt x="76882" y="386821"/>
                    <a:pt x="74236" y="419100"/>
                  </a:cubicBezTo>
                  <a:cubicBezTo>
                    <a:pt x="71590" y="451379"/>
                    <a:pt x="72648" y="490538"/>
                    <a:pt x="61536" y="501650"/>
                  </a:cubicBezTo>
                  <a:cubicBezTo>
                    <a:pt x="50424" y="512762"/>
                    <a:pt x="16557" y="499533"/>
                    <a:pt x="7561" y="485775"/>
                  </a:cubicBezTo>
                  <a:cubicBezTo>
                    <a:pt x="-1435" y="472017"/>
                    <a:pt x="-3551" y="420158"/>
                    <a:pt x="7561" y="419100"/>
                  </a:cubicBezTo>
                  <a:cubicBezTo>
                    <a:pt x="18673" y="418042"/>
                    <a:pt x="67357" y="442913"/>
                    <a:pt x="74236" y="479425"/>
                  </a:cubicBezTo>
                  <a:cubicBezTo>
                    <a:pt x="81115" y="515937"/>
                    <a:pt x="54128" y="592138"/>
                    <a:pt x="48836" y="638175"/>
                  </a:cubicBezTo>
                  <a:cubicBezTo>
                    <a:pt x="43544" y="684213"/>
                    <a:pt x="39840" y="693738"/>
                    <a:pt x="42486" y="755650"/>
                  </a:cubicBezTo>
                  <a:cubicBezTo>
                    <a:pt x="45132" y="817562"/>
                    <a:pt x="57832" y="918633"/>
                    <a:pt x="64711" y="1009650"/>
                  </a:cubicBezTo>
                  <a:cubicBezTo>
                    <a:pt x="71590" y="1100667"/>
                    <a:pt x="80057" y="1230313"/>
                    <a:pt x="83761" y="1301750"/>
                  </a:cubicBezTo>
                  <a:cubicBezTo>
                    <a:pt x="87465" y="1373187"/>
                    <a:pt x="82173" y="1394883"/>
                    <a:pt x="86936" y="1438275"/>
                  </a:cubicBezTo>
                  <a:cubicBezTo>
                    <a:pt x="91698" y="1481667"/>
                    <a:pt x="102017" y="1521883"/>
                    <a:pt x="112336" y="15621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716530DF-30BA-E43C-7171-699FB3C2650A}"/>
                </a:ext>
              </a:extLst>
            </p:cNvPr>
            <p:cNvSpPr/>
            <p:nvPr/>
          </p:nvSpPr>
          <p:spPr>
            <a:xfrm rot="5083975">
              <a:off x="3775343" y="4679587"/>
              <a:ext cx="106803" cy="1142742"/>
            </a:xfrm>
            <a:custGeom>
              <a:avLst/>
              <a:gdLst>
                <a:gd name="connsiteX0" fmla="*/ 150993 w 150993"/>
                <a:gd name="connsiteY0" fmla="*/ 9943 h 1615551"/>
                <a:gd name="connsiteX1" fmla="*/ 100193 w 150993"/>
                <a:gd name="connsiteY1" fmla="*/ 63918 h 1615551"/>
                <a:gd name="connsiteX2" fmla="*/ 8118 w 150993"/>
                <a:gd name="connsiteY2" fmla="*/ 492543 h 1615551"/>
                <a:gd name="connsiteX3" fmla="*/ 17643 w 150993"/>
                <a:gd name="connsiteY3" fmla="*/ 657643 h 1615551"/>
                <a:gd name="connsiteX4" fmla="*/ 27168 w 150993"/>
                <a:gd name="connsiteY4" fmla="*/ 524293 h 1615551"/>
                <a:gd name="connsiteX5" fmla="*/ 1768 w 150993"/>
                <a:gd name="connsiteY5" fmla="*/ 759243 h 1615551"/>
                <a:gd name="connsiteX6" fmla="*/ 8118 w 150993"/>
                <a:gd name="connsiteY6" fmla="*/ 908468 h 1615551"/>
                <a:gd name="connsiteX7" fmla="*/ 55743 w 150993"/>
                <a:gd name="connsiteY7" fmla="*/ 1537118 h 1615551"/>
                <a:gd name="connsiteX8" fmla="*/ 65268 w 150993"/>
                <a:gd name="connsiteY8" fmla="*/ 1584743 h 16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993" h="1615551">
                  <a:moveTo>
                    <a:pt x="150993" y="9943"/>
                  </a:moveTo>
                  <a:cubicBezTo>
                    <a:pt x="137499" y="-3286"/>
                    <a:pt x="124005" y="-16515"/>
                    <a:pt x="100193" y="63918"/>
                  </a:cubicBezTo>
                  <a:cubicBezTo>
                    <a:pt x="76381" y="144351"/>
                    <a:pt x="21876" y="393589"/>
                    <a:pt x="8118" y="492543"/>
                  </a:cubicBezTo>
                  <a:cubicBezTo>
                    <a:pt x="-5640" y="591497"/>
                    <a:pt x="14468" y="652351"/>
                    <a:pt x="17643" y="657643"/>
                  </a:cubicBezTo>
                  <a:cubicBezTo>
                    <a:pt x="20818" y="662935"/>
                    <a:pt x="29814" y="507360"/>
                    <a:pt x="27168" y="524293"/>
                  </a:cubicBezTo>
                  <a:cubicBezTo>
                    <a:pt x="24522" y="541226"/>
                    <a:pt x="4943" y="695214"/>
                    <a:pt x="1768" y="759243"/>
                  </a:cubicBezTo>
                  <a:cubicBezTo>
                    <a:pt x="-1407" y="823272"/>
                    <a:pt x="-878" y="778822"/>
                    <a:pt x="8118" y="908468"/>
                  </a:cubicBezTo>
                  <a:cubicBezTo>
                    <a:pt x="17114" y="1038114"/>
                    <a:pt x="46218" y="1424406"/>
                    <a:pt x="55743" y="1537118"/>
                  </a:cubicBezTo>
                  <a:cubicBezTo>
                    <a:pt x="65268" y="1649831"/>
                    <a:pt x="65268" y="1617287"/>
                    <a:pt x="65268" y="158474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C119F22D-322C-F929-2CEC-9E69C383B188}"/>
                </a:ext>
              </a:extLst>
            </p:cNvPr>
            <p:cNvSpPr/>
            <p:nvPr/>
          </p:nvSpPr>
          <p:spPr>
            <a:xfrm rot="5083975">
              <a:off x="3396699" y="4859639"/>
              <a:ext cx="296637" cy="499970"/>
            </a:xfrm>
            <a:custGeom>
              <a:avLst/>
              <a:gdLst>
                <a:gd name="connsiteX0" fmla="*/ 419371 w 419371"/>
                <a:gd name="connsiteY0" fmla="*/ 0 h 706832"/>
                <a:gd name="connsiteX1" fmla="*/ 51071 w 419371"/>
                <a:gd name="connsiteY1" fmla="*/ 625475 h 706832"/>
                <a:gd name="connsiteX2" fmla="*/ 3446 w 419371"/>
                <a:gd name="connsiteY2" fmla="*/ 688975 h 706832"/>
                <a:gd name="connsiteX3" fmla="*/ 54246 w 419371"/>
                <a:gd name="connsiteY3" fmla="*/ 530225 h 706832"/>
                <a:gd name="connsiteX4" fmla="*/ 330471 w 419371"/>
                <a:gd name="connsiteY4" fmla="*/ 41275 h 7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371" h="706832">
                  <a:moveTo>
                    <a:pt x="419371" y="0"/>
                  </a:moveTo>
                  <a:lnTo>
                    <a:pt x="51071" y="625475"/>
                  </a:lnTo>
                  <a:cubicBezTo>
                    <a:pt x="-18250" y="740304"/>
                    <a:pt x="2917" y="704850"/>
                    <a:pt x="3446" y="688975"/>
                  </a:cubicBezTo>
                  <a:cubicBezTo>
                    <a:pt x="3975" y="673100"/>
                    <a:pt x="-258" y="638175"/>
                    <a:pt x="54246" y="530225"/>
                  </a:cubicBezTo>
                  <a:cubicBezTo>
                    <a:pt x="108750" y="422275"/>
                    <a:pt x="219610" y="231775"/>
                    <a:pt x="330471" y="41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4111C6DB-CF62-820A-7E0F-88648CE374FF}"/>
                </a:ext>
              </a:extLst>
            </p:cNvPr>
            <p:cNvSpPr/>
            <p:nvPr/>
          </p:nvSpPr>
          <p:spPr>
            <a:xfrm rot="5083975">
              <a:off x="3456600" y="4901833"/>
              <a:ext cx="334788" cy="547975"/>
            </a:xfrm>
            <a:custGeom>
              <a:avLst/>
              <a:gdLst>
                <a:gd name="connsiteX0" fmla="*/ 358775 w 473307"/>
                <a:gd name="connsiteY0" fmla="*/ 0 h 774700"/>
                <a:gd name="connsiteX1" fmla="*/ 466725 w 473307"/>
                <a:gd name="connsiteY1" fmla="*/ 644525 h 774700"/>
                <a:gd name="connsiteX2" fmla="*/ 457200 w 473307"/>
                <a:gd name="connsiteY2" fmla="*/ 749300 h 774700"/>
                <a:gd name="connsiteX3" fmla="*/ 422275 w 473307"/>
                <a:gd name="connsiteY3" fmla="*/ 758825 h 774700"/>
                <a:gd name="connsiteX4" fmla="*/ 0 w 473307"/>
                <a:gd name="connsiteY4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307" h="774700">
                  <a:moveTo>
                    <a:pt x="358775" y="0"/>
                  </a:moveTo>
                  <a:cubicBezTo>
                    <a:pt x="404548" y="259821"/>
                    <a:pt x="450321" y="519642"/>
                    <a:pt x="466725" y="644525"/>
                  </a:cubicBezTo>
                  <a:cubicBezTo>
                    <a:pt x="483129" y="769408"/>
                    <a:pt x="464608" y="730250"/>
                    <a:pt x="457200" y="749300"/>
                  </a:cubicBezTo>
                  <a:cubicBezTo>
                    <a:pt x="449792" y="768350"/>
                    <a:pt x="498475" y="754592"/>
                    <a:pt x="422275" y="758825"/>
                  </a:cubicBezTo>
                  <a:cubicBezTo>
                    <a:pt x="346075" y="763058"/>
                    <a:pt x="173037" y="768879"/>
                    <a:pt x="0" y="774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FF428B57-6AE1-362E-A967-ED06DA5CBF58}"/>
                </a:ext>
              </a:extLst>
            </p:cNvPr>
            <p:cNvSpPr/>
            <p:nvPr/>
          </p:nvSpPr>
          <p:spPr>
            <a:xfrm rot="5083975">
              <a:off x="3174319" y="5136380"/>
              <a:ext cx="384032" cy="17966"/>
            </a:xfrm>
            <a:custGeom>
              <a:avLst/>
              <a:gdLst>
                <a:gd name="connsiteX0" fmla="*/ 0 w 542925"/>
                <a:gd name="connsiteY0" fmla="*/ 25400 h 25400"/>
                <a:gd name="connsiteX1" fmla="*/ 542925 w 542925"/>
                <a:gd name="connsiteY1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2925" h="25400">
                  <a:moveTo>
                    <a:pt x="0" y="25400"/>
                  </a:moveTo>
                  <a:lnTo>
                    <a:pt x="5429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1E18C92B-1F82-40CD-305F-9DC0DA1B5D7F}"/>
                </a:ext>
              </a:extLst>
            </p:cNvPr>
            <p:cNvSpPr/>
            <p:nvPr/>
          </p:nvSpPr>
          <p:spPr>
            <a:xfrm rot="5083975">
              <a:off x="3079728" y="5031689"/>
              <a:ext cx="409394" cy="136855"/>
            </a:xfrm>
            <a:custGeom>
              <a:avLst/>
              <a:gdLst>
                <a:gd name="connsiteX0" fmla="*/ 146230 w 578781"/>
                <a:gd name="connsiteY0" fmla="*/ 0 h 193479"/>
                <a:gd name="connsiteX1" fmla="*/ 19230 w 578781"/>
                <a:gd name="connsiteY1" fmla="*/ 123825 h 193479"/>
                <a:gd name="connsiteX2" fmla="*/ 16055 w 578781"/>
                <a:gd name="connsiteY2" fmla="*/ 171450 h 193479"/>
                <a:gd name="connsiteX3" fmla="*/ 168455 w 578781"/>
                <a:gd name="connsiteY3" fmla="*/ 168275 h 193479"/>
                <a:gd name="connsiteX4" fmla="*/ 16055 w 578781"/>
                <a:gd name="connsiteY4" fmla="*/ 190500 h 193479"/>
                <a:gd name="connsiteX5" fmla="*/ 457380 w 578781"/>
                <a:gd name="connsiteY5" fmla="*/ 190500 h 193479"/>
                <a:gd name="connsiteX6" fmla="*/ 578030 w 578781"/>
                <a:gd name="connsiteY6" fmla="*/ 165100 h 193479"/>
                <a:gd name="connsiteX7" fmla="*/ 419280 w 578781"/>
                <a:gd name="connsiteY7" fmla="*/ 142875 h 193479"/>
                <a:gd name="connsiteX8" fmla="*/ 85905 w 578781"/>
                <a:gd name="connsiteY8" fmla="*/ 130175 h 193479"/>
                <a:gd name="connsiteX9" fmla="*/ 124005 w 578781"/>
                <a:gd name="connsiteY9" fmla="*/ 111125 h 1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781" h="193479">
                  <a:moveTo>
                    <a:pt x="146230" y="0"/>
                  </a:moveTo>
                  <a:cubicBezTo>
                    <a:pt x="93578" y="47625"/>
                    <a:pt x="40926" y="95250"/>
                    <a:pt x="19230" y="123825"/>
                  </a:cubicBezTo>
                  <a:cubicBezTo>
                    <a:pt x="-2466" y="152400"/>
                    <a:pt x="-8816" y="164042"/>
                    <a:pt x="16055" y="171450"/>
                  </a:cubicBezTo>
                  <a:cubicBezTo>
                    <a:pt x="40926" y="178858"/>
                    <a:pt x="168455" y="165100"/>
                    <a:pt x="168455" y="168275"/>
                  </a:cubicBezTo>
                  <a:cubicBezTo>
                    <a:pt x="168455" y="171450"/>
                    <a:pt x="-32099" y="186796"/>
                    <a:pt x="16055" y="190500"/>
                  </a:cubicBezTo>
                  <a:cubicBezTo>
                    <a:pt x="64209" y="194204"/>
                    <a:pt x="363718" y="194733"/>
                    <a:pt x="457380" y="190500"/>
                  </a:cubicBezTo>
                  <a:cubicBezTo>
                    <a:pt x="551042" y="186267"/>
                    <a:pt x="584380" y="173037"/>
                    <a:pt x="578030" y="165100"/>
                  </a:cubicBezTo>
                  <a:cubicBezTo>
                    <a:pt x="571680" y="157163"/>
                    <a:pt x="501301" y="148696"/>
                    <a:pt x="419280" y="142875"/>
                  </a:cubicBezTo>
                  <a:cubicBezTo>
                    <a:pt x="337259" y="137054"/>
                    <a:pt x="135117" y="135467"/>
                    <a:pt x="85905" y="130175"/>
                  </a:cubicBezTo>
                  <a:cubicBezTo>
                    <a:pt x="36693" y="124883"/>
                    <a:pt x="80349" y="118004"/>
                    <a:pt x="124005" y="111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CD5D5ED5-FE29-CA6B-54F6-833358016FB4}"/>
                </a:ext>
              </a:extLst>
            </p:cNvPr>
            <p:cNvSpPr/>
            <p:nvPr/>
          </p:nvSpPr>
          <p:spPr>
            <a:xfrm rot="21283975">
              <a:off x="4240945" y="5192045"/>
              <a:ext cx="307741" cy="463037"/>
            </a:xfrm>
            <a:custGeom>
              <a:avLst/>
              <a:gdLst>
                <a:gd name="connsiteX0" fmla="*/ 225519 w 435069"/>
                <a:gd name="connsiteY0" fmla="*/ 0 h 654619"/>
                <a:gd name="connsiteX1" fmla="*/ 304894 w 435069"/>
                <a:gd name="connsiteY1" fmla="*/ 133350 h 654619"/>
                <a:gd name="connsiteX2" fmla="*/ 320769 w 435069"/>
                <a:gd name="connsiteY2" fmla="*/ 177800 h 654619"/>
                <a:gd name="connsiteX3" fmla="*/ 435069 w 435069"/>
                <a:gd name="connsiteY3" fmla="*/ 149225 h 654619"/>
                <a:gd name="connsiteX4" fmla="*/ 320769 w 435069"/>
                <a:gd name="connsiteY4" fmla="*/ 219075 h 654619"/>
                <a:gd name="connsiteX5" fmla="*/ 235044 w 435069"/>
                <a:gd name="connsiteY5" fmla="*/ 295275 h 654619"/>
                <a:gd name="connsiteX6" fmla="*/ 231869 w 435069"/>
                <a:gd name="connsiteY6" fmla="*/ 384175 h 654619"/>
                <a:gd name="connsiteX7" fmla="*/ 276319 w 435069"/>
                <a:gd name="connsiteY7" fmla="*/ 479425 h 654619"/>
                <a:gd name="connsiteX8" fmla="*/ 365219 w 435069"/>
                <a:gd name="connsiteY8" fmla="*/ 574675 h 654619"/>
                <a:gd name="connsiteX9" fmla="*/ 266794 w 435069"/>
                <a:gd name="connsiteY9" fmla="*/ 654050 h 654619"/>
                <a:gd name="connsiteX10" fmla="*/ 152494 w 435069"/>
                <a:gd name="connsiteY10" fmla="*/ 533400 h 654619"/>
                <a:gd name="connsiteX11" fmla="*/ 123919 w 435069"/>
                <a:gd name="connsiteY11" fmla="*/ 428625 h 654619"/>
                <a:gd name="connsiteX12" fmla="*/ 94 w 435069"/>
                <a:gd name="connsiteY12" fmla="*/ 342900 h 654619"/>
                <a:gd name="connsiteX13" fmla="*/ 104869 w 435069"/>
                <a:gd name="connsiteY13" fmla="*/ 273050 h 654619"/>
                <a:gd name="connsiteX14" fmla="*/ 181069 w 435069"/>
                <a:gd name="connsiteY14" fmla="*/ 254000 h 654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069" h="654619">
                  <a:moveTo>
                    <a:pt x="225519" y="0"/>
                  </a:moveTo>
                  <a:cubicBezTo>
                    <a:pt x="257269" y="51858"/>
                    <a:pt x="289019" y="103717"/>
                    <a:pt x="304894" y="133350"/>
                  </a:cubicBezTo>
                  <a:cubicBezTo>
                    <a:pt x="320769" y="162983"/>
                    <a:pt x="299073" y="175154"/>
                    <a:pt x="320769" y="177800"/>
                  </a:cubicBezTo>
                  <a:cubicBezTo>
                    <a:pt x="342465" y="180446"/>
                    <a:pt x="435069" y="142346"/>
                    <a:pt x="435069" y="149225"/>
                  </a:cubicBezTo>
                  <a:cubicBezTo>
                    <a:pt x="435069" y="156104"/>
                    <a:pt x="354107" y="194733"/>
                    <a:pt x="320769" y="219075"/>
                  </a:cubicBezTo>
                  <a:cubicBezTo>
                    <a:pt x="287431" y="243417"/>
                    <a:pt x="249861" y="267758"/>
                    <a:pt x="235044" y="295275"/>
                  </a:cubicBezTo>
                  <a:cubicBezTo>
                    <a:pt x="220227" y="322792"/>
                    <a:pt x="224990" y="353483"/>
                    <a:pt x="231869" y="384175"/>
                  </a:cubicBezTo>
                  <a:cubicBezTo>
                    <a:pt x="238748" y="414867"/>
                    <a:pt x="254094" y="447675"/>
                    <a:pt x="276319" y="479425"/>
                  </a:cubicBezTo>
                  <a:cubicBezTo>
                    <a:pt x="298544" y="511175"/>
                    <a:pt x="366806" y="545571"/>
                    <a:pt x="365219" y="574675"/>
                  </a:cubicBezTo>
                  <a:cubicBezTo>
                    <a:pt x="363632" y="603779"/>
                    <a:pt x="302248" y="660929"/>
                    <a:pt x="266794" y="654050"/>
                  </a:cubicBezTo>
                  <a:cubicBezTo>
                    <a:pt x="231340" y="647171"/>
                    <a:pt x="176306" y="570971"/>
                    <a:pt x="152494" y="533400"/>
                  </a:cubicBezTo>
                  <a:cubicBezTo>
                    <a:pt x="128682" y="495829"/>
                    <a:pt x="149319" y="460375"/>
                    <a:pt x="123919" y="428625"/>
                  </a:cubicBezTo>
                  <a:cubicBezTo>
                    <a:pt x="98519" y="396875"/>
                    <a:pt x="3269" y="368829"/>
                    <a:pt x="94" y="342900"/>
                  </a:cubicBezTo>
                  <a:cubicBezTo>
                    <a:pt x="-3081" y="316971"/>
                    <a:pt x="74707" y="287867"/>
                    <a:pt x="104869" y="273050"/>
                  </a:cubicBezTo>
                  <a:cubicBezTo>
                    <a:pt x="135031" y="258233"/>
                    <a:pt x="158050" y="256116"/>
                    <a:pt x="181069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C15F7CDA-E873-9007-CE27-E6AE28684335}"/>
                </a:ext>
              </a:extLst>
            </p:cNvPr>
            <p:cNvSpPr/>
            <p:nvPr/>
          </p:nvSpPr>
          <p:spPr>
            <a:xfrm rot="21283975">
              <a:off x="4208631" y="5258300"/>
              <a:ext cx="243014" cy="179412"/>
            </a:xfrm>
            <a:custGeom>
              <a:avLst/>
              <a:gdLst>
                <a:gd name="connsiteX0" fmla="*/ 267361 w 343561"/>
                <a:gd name="connsiteY0" fmla="*/ 0 h 253644"/>
                <a:gd name="connsiteX1" fmla="*/ 73686 w 343561"/>
                <a:gd name="connsiteY1" fmla="*/ 28575 h 253644"/>
                <a:gd name="connsiteX2" fmla="*/ 51461 w 343561"/>
                <a:gd name="connsiteY2" fmla="*/ 57150 h 253644"/>
                <a:gd name="connsiteX3" fmla="*/ 95911 w 343561"/>
                <a:gd name="connsiteY3" fmla="*/ 123825 h 253644"/>
                <a:gd name="connsiteX4" fmla="*/ 661 w 343561"/>
                <a:gd name="connsiteY4" fmla="*/ 184150 h 253644"/>
                <a:gd name="connsiteX5" fmla="*/ 153061 w 343561"/>
                <a:gd name="connsiteY5" fmla="*/ 184150 h 253644"/>
                <a:gd name="connsiteX6" fmla="*/ 191161 w 343561"/>
                <a:gd name="connsiteY6" fmla="*/ 250825 h 253644"/>
                <a:gd name="connsiteX7" fmla="*/ 343561 w 343561"/>
                <a:gd name="connsiteY7" fmla="*/ 76200 h 25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561" h="253644">
                  <a:moveTo>
                    <a:pt x="267361" y="0"/>
                  </a:moveTo>
                  <a:cubicBezTo>
                    <a:pt x="188515" y="9525"/>
                    <a:pt x="109669" y="19050"/>
                    <a:pt x="73686" y="28575"/>
                  </a:cubicBezTo>
                  <a:cubicBezTo>
                    <a:pt x="37703" y="38100"/>
                    <a:pt x="47757" y="41275"/>
                    <a:pt x="51461" y="57150"/>
                  </a:cubicBezTo>
                  <a:cubicBezTo>
                    <a:pt x="55165" y="73025"/>
                    <a:pt x="104378" y="102658"/>
                    <a:pt x="95911" y="123825"/>
                  </a:cubicBezTo>
                  <a:cubicBezTo>
                    <a:pt x="87444" y="144992"/>
                    <a:pt x="-8864" y="174096"/>
                    <a:pt x="661" y="184150"/>
                  </a:cubicBezTo>
                  <a:cubicBezTo>
                    <a:pt x="10186" y="194204"/>
                    <a:pt x="121311" y="173038"/>
                    <a:pt x="153061" y="184150"/>
                  </a:cubicBezTo>
                  <a:cubicBezTo>
                    <a:pt x="184811" y="195262"/>
                    <a:pt x="159411" y="268817"/>
                    <a:pt x="191161" y="250825"/>
                  </a:cubicBezTo>
                  <a:cubicBezTo>
                    <a:pt x="222911" y="232833"/>
                    <a:pt x="283236" y="154516"/>
                    <a:pt x="343561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E62EA8C0-D5D3-0EE7-739E-6832CDC6D32B}"/>
                </a:ext>
              </a:extLst>
            </p:cNvPr>
            <p:cNvSpPr/>
            <p:nvPr/>
          </p:nvSpPr>
          <p:spPr>
            <a:xfrm rot="21283975">
              <a:off x="4282775" y="4994633"/>
              <a:ext cx="239226" cy="226826"/>
            </a:xfrm>
            <a:custGeom>
              <a:avLst/>
              <a:gdLst>
                <a:gd name="connsiteX0" fmla="*/ 338205 w 338205"/>
                <a:gd name="connsiteY0" fmla="*/ 0 h 320675"/>
                <a:gd name="connsiteX1" fmla="*/ 125480 w 338205"/>
                <a:gd name="connsiteY1" fmla="*/ 44450 h 320675"/>
                <a:gd name="connsiteX2" fmla="*/ 14355 w 338205"/>
                <a:gd name="connsiteY2" fmla="*/ 139700 h 320675"/>
                <a:gd name="connsiteX3" fmla="*/ 4830 w 338205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205" h="320675">
                  <a:moveTo>
                    <a:pt x="338205" y="0"/>
                  </a:moveTo>
                  <a:cubicBezTo>
                    <a:pt x="258830" y="10583"/>
                    <a:pt x="179455" y="21167"/>
                    <a:pt x="125480" y="44450"/>
                  </a:cubicBezTo>
                  <a:cubicBezTo>
                    <a:pt x="71505" y="67733"/>
                    <a:pt x="34463" y="93663"/>
                    <a:pt x="14355" y="139700"/>
                  </a:cubicBezTo>
                  <a:cubicBezTo>
                    <a:pt x="-5753" y="185737"/>
                    <a:pt x="-462" y="253206"/>
                    <a:pt x="4830" y="320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170D8669-69CF-2B40-F908-748FBD5D69D5}"/>
                </a:ext>
              </a:extLst>
            </p:cNvPr>
            <p:cNvSpPr/>
            <p:nvPr/>
          </p:nvSpPr>
          <p:spPr>
            <a:xfrm rot="21283975">
              <a:off x="4336135" y="5152264"/>
              <a:ext cx="280354" cy="135574"/>
            </a:xfrm>
            <a:custGeom>
              <a:avLst/>
              <a:gdLst>
                <a:gd name="connsiteX0" fmla="*/ 382519 w 396350"/>
                <a:gd name="connsiteY0" fmla="*/ 22225 h 191667"/>
                <a:gd name="connsiteX1" fmla="*/ 4694 w 396350"/>
                <a:gd name="connsiteY1" fmla="*/ 0 h 191667"/>
                <a:gd name="connsiteX2" fmla="*/ 169794 w 396350"/>
                <a:gd name="connsiteY2" fmla="*/ 22225 h 191667"/>
                <a:gd name="connsiteX3" fmla="*/ 150744 w 396350"/>
                <a:gd name="connsiteY3" fmla="*/ 73025 h 191667"/>
                <a:gd name="connsiteX4" fmla="*/ 252344 w 396350"/>
                <a:gd name="connsiteY4" fmla="*/ 139700 h 191667"/>
                <a:gd name="connsiteX5" fmla="*/ 395219 w 396350"/>
                <a:gd name="connsiteY5" fmla="*/ 190500 h 191667"/>
                <a:gd name="connsiteX6" fmla="*/ 319019 w 396350"/>
                <a:gd name="connsiteY6" fmla="*/ 88900 h 191667"/>
                <a:gd name="connsiteX7" fmla="*/ 315844 w 396350"/>
                <a:gd name="connsiteY7" fmla="*/ 88900 h 191667"/>
                <a:gd name="connsiteX8" fmla="*/ 331719 w 396350"/>
                <a:gd name="connsiteY8" fmla="*/ 88900 h 19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50" h="191667">
                  <a:moveTo>
                    <a:pt x="382519" y="22225"/>
                  </a:moveTo>
                  <a:lnTo>
                    <a:pt x="4694" y="0"/>
                  </a:lnTo>
                  <a:cubicBezTo>
                    <a:pt x="-30760" y="0"/>
                    <a:pt x="145452" y="10054"/>
                    <a:pt x="169794" y="22225"/>
                  </a:cubicBezTo>
                  <a:cubicBezTo>
                    <a:pt x="194136" y="34396"/>
                    <a:pt x="136986" y="53446"/>
                    <a:pt x="150744" y="73025"/>
                  </a:cubicBezTo>
                  <a:cubicBezTo>
                    <a:pt x="164502" y="92604"/>
                    <a:pt x="211598" y="120121"/>
                    <a:pt x="252344" y="139700"/>
                  </a:cubicBezTo>
                  <a:cubicBezTo>
                    <a:pt x="293090" y="159279"/>
                    <a:pt x="384107" y="198967"/>
                    <a:pt x="395219" y="190500"/>
                  </a:cubicBezTo>
                  <a:cubicBezTo>
                    <a:pt x="406331" y="182033"/>
                    <a:pt x="332248" y="105833"/>
                    <a:pt x="319019" y="88900"/>
                  </a:cubicBezTo>
                  <a:cubicBezTo>
                    <a:pt x="305790" y="71967"/>
                    <a:pt x="315844" y="88900"/>
                    <a:pt x="315844" y="88900"/>
                  </a:cubicBezTo>
                  <a:lnTo>
                    <a:pt x="331719" y="889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B93166AD-8A43-EC3D-2372-709C755829F2}"/>
                </a:ext>
              </a:extLst>
            </p:cNvPr>
            <p:cNvSpPr/>
            <p:nvPr/>
          </p:nvSpPr>
          <p:spPr>
            <a:xfrm rot="21283975">
              <a:off x="7258209" y="3974636"/>
              <a:ext cx="607115" cy="1162329"/>
            </a:xfrm>
            <a:custGeom>
              <a:avLst/>
              <a:gdLst>
                <a:gd name="connsiteX0" fmla="*/ 0 w 858308"/>
                <a:gd name="connsiteY0" fmla="*/ 127000 h 1643242"/>
                <a:gd name="connsiteX1" fmla="*/ 260350 w 858308"/>
                <a:gd name="connsiteY1" fmla="*/ 0 h 1643242"/>
                <a:gd name="connsiteX2" fmla="*/ 187325 w 858308"/>
                <a:gd name="connsiteY2" fmla="*/ 127000 h 1643242"/>
                <a:gd name="connsiteX3" fmla="*/ 250825 w 858308"/>
                <a:gd name="connsiteY3" fmla="*/ 168275 h 1643242"/>
                <a:gd name="connsiteX4" fmla="*/ 311150 w 858308"/>
                <a:gd name="connsiteY4" fmla="*/ 292100 h 1643242"/>
                <a:gd name="connsiteX5" fmla="*/ 371475 w 858308"/>
                <a:gd name="connsiteY5" fmla="*/ 403225 h 1643242"/>
                <a:gd name="connsiteX6" fmla="*/ 536575 w 858308"/>
                <a:gd name="connsiteY6" fmla="*/ 933450 h 1643242"/>
                <a:gd name="connsiteX7" fmla="*/ 549275 w 858308"/>
                <a:gd name="connsiteY7" fmla="*/ 860425 h 1643242"/>
                <a:gd name="connsiteX8" fmla="*/ 815975 w 858308"/>
                <a:gd name="connsiteY8" fmla="*/ 1536700 h 1643242"/>
                <a:gd name="connsiteX9" fmla="*/ 854075 w 858308"/>
                <a:gd name="connsiteY9" fmla="*/ 1631950 h 164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8308" h="1643242">
                  <a:moveTo>
                    <a:pt x="0" y="127000"/>
                  </a:moveTo>
                  <a:cubicBezTo>
                    <a:pt x="114564" y="63500"/>
                    <a:pt x="229129" y="0"/>
                    <a:pt x="260350" y="0"/>
                  </a:cubicBezTo>
                  <a:cubicBezTo>
                    <a:pt x="291571" y="0"/>
                    <a:pt x="188912" y="98954"/>
                    <a:pt x="187325" y="127000"/>
                  </a:cubicBezTo>
                  <a:cubicBezTo>
                    <a:pt x="185738" y="155046"/>
                    <a:pt x="230188" y="140758"/>
                    <a:pt x="250825" y="168275"/>
                  </a:cubicBezTo>
                  <a:cubicBezTo>
                    <a:pt x="271462" y="195792"/>
                    <a:pt x="291042" y="252942"/>
                    <a:pt x="311150" y="292100"/>
                  </a:cubicBezTo>
                  <a:cubicBezTo>
                    <a:pt x="331258" y="331258"/>
                    <a:pt x="333904" y="296333"/>
                    <a:pt x="371475" y="403225"/>
                  </a:cubicBezTo>
                  <a:cubicBezTo>
                    <a:pt x="409046" y="510117"/>
                    <a:pt x="506942" y="857250"/>
                    <a:pt x="536575" y="933450"/>
                  </a:cubicBezTo>
                  <a:cubicBezTo>
                    <a:pt x="566208" y="1009650"/>
                    <a:pt x="502708" y="759883"/>
                    <a:pt x="549275" y="860425"/>
                  </a:cubicBezTo>
                  <a:cubicBezTo>
                    <a:pt x="595842" y="960967"/>
                    <a:pt x="765175" y="1408113"/>
                    <a:pt x="815975" y="1536700"/>
                  </a:cubicBezTo>
                  <a:cubicBezTo>
                    <a:pt x="866775" y="1665287"/>
                    <a:pt x="860425" y="1648618"/>
                    <a:pt x="854075" y="163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D9D59EF7-CCF8-C071-42B8-AB7CD3617243}"/>
                </a:ext>
              </a:extLst>
            </p:cNvPr>
            <p:cNvSpPr/>
            <p:nvPr/>
          </p:nvSpPr>
          <p:spPr>
            <a:xfrm rot="21283975">
              <a:off x="7268988" y="4013830"/>
              <a:ext cx="301162" cy="700690"/>
            </a:xfrm>
            <a:custGeom>
              <a:avLst/>
              <a:gdLst>
                <a:gd name="connsiteX0" fmla="*/ 216217 w 425767"/>
                <a:gd name="connsiteY0" fmla="*/ 0 h 990600"/>
                <a:gd name="connsiteX1" fmla="*/ 25717 w 425767"/>
                <a:gd name="connsiteY1" fmla="*/ 117475 h 990600"/>
                <a:gd name="connsiteX2" fmla="*/ 89217 w 425767"/>
                <a:gd name="connsiteY2" fmla="*/ 266700 h 990600"/>
                <a:gd name="connsiteX3" fmla="*/ 317 w 425767"/>
                <a:gd name="connsiteY3" fmla="*/ 273050 h 990600"/>
                <a:gd name="connsiteX4" fmla="*/ 127317 w 425767"/>
                <a:gd name="connsiteY4" fmla="*/ 352425 h 990600"/>
                <a:gd name="connsiteX5" fmla="*/ 19367 w 425767"/>
                <a:gd name="connsiteY5" fmla="*/ 257175 h 990600"/>
                <a:gd name="connsiteX6" fmla="*/ 174942 w 425767"/>
                <a:gd name="connsiteY6" fmla="*/ 457200 h 990600"/>
                <a:gd name="connsiteX7" fmla="*/ 254317 w 425767"/>
                <a:gd name="connsiteY7" fmla="*/ 641350 h 990600"/>
                <a:gd name="connsiteX8" fmla="*/ 425767 w 425767"/>
                <a:gd name="connsiteY8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767" h="990600">
                  <a:moveTo>
                    <a:pt x="216217" y="0"/>
                  </a:moveTo>
                  <a:cubicBezTo>
                    <a:pt x="131550" y="36512"/>
                    <a:pt x="46884" y="73025"/>
                    <a:pt x="25717" y="117475"/>
                  </a:cubicBezTo>
                  <a:cubicBezTo>
                    <a:pt x="4550" y="161925"/>
                    <a:pt x="93450" y="240771"/>
                    <a:pt x="89217" y="266700"/>
                  </a:cubicBezTo>
                  <a:cubicBezTo>
                    <a:pt x="84984" y="292629"/>
                    <a:pt x="-6033" y="258762"/>
                    <a:pt x="317" y="273050"/>
                  </a:cubicBezTo>
                  <a:cubicBezTo>
                    <a:pt x="6667" y="287338"/>
                    <a:pt x="124142" y="355071"/>
                    <a:pt x="127317" y="352425"/>
                  </a:cubicBezTo>
                  <a:cubicBezTo>
                    <a:pt x="130492" y="349779"/>
                    <a:pt x="11430" y="239713"/>
                    <a:pt x="19367" y="257175"/>
                  </a:cubicBezTo>
                  <a:cubicBezTo>
                    <a:pt x="27304" y="274637"/>
                    <a:pt x="135784" y="393171"/>
                    <a:pt x="174942" y="457200"/>
                  </a:cubicBezTo>
                  <a:cubicBezTo>
                    <a:pt x="214100" y="521229"/>
                    <a:pt x="212513" y="552450"/>
                    <a:pt x="254317" y="641350"/>
                  </a:cubicBezTo>
                  <a:cubicBezTo>
                    <a:pt x="296121" y="730250"/>
                    <a:pt x="360944" y="860425"/>
                    <a:pt x="425767" y="990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2" name="フリーフォーム 51">
              <a:extLst>
                <a:ext uri="{FF2B5EF4-FFF2-40B4-BE49-F238E27FC236}">
                  <a16:creationId xmlns:a16="http://schemas.microsoft.com/office/drawing/2014/main" id="{A08DF2D7-BE59-1770-4A9C-CB30F2F32548}"/>
                </a:ext>
              </a:extLst>
            </p:cNvPr>
            <p:cNvSpPr/>
            <p:nvPr/>
          </p:nvSpPr>
          <p:spPr>
            <a:xfrm rot="21283975">
              <a:off x="7485044" y="4501333"/>
              <a:ext cx="447721" cy="682745"/>
            </a:xfrm>
            <a:custGeom>
              <a:avLst/>
              <a:gdLst>
                <a:gd name="connsiteX0" fmla="*/ 0 w 632965"/>
                <a:gd name="connsiteY0" fmla="*/ 0 h 965231"/>
                <a:gd name="connsiteX1" fmla="*/ 301625 w 632965"/>
                <a:gd name="connsiteY1" fmla="*/ 701675 h 965231"/>
                <a:gd name="connsiteX2" fmla="*/ 196850 w 632965"/>
                <a:gd name="connsiteY2" fmla="*/ 758825 h 965231"/>
                <a:gd name="connsiteX3" fmla="*/ 403225 w 632965"/>
                <a:gd name="connsiteY3" fmla="*/ 666750 h 965231"/>
                <a:gd name="connsiteX4" fmla="*/ 396875 w 632965"/>
                <a:gd name="connsiteY4" fmla="*/ 733425 h 965231"/>
                <a:gd name="connsiteX5" fmla="*/ 428625 w 632965"/>
                <a:gd name="connsiteY5" fmla="*/ 863600 h 965231"/>
                <a:gd name="connsiteX6" fmla="*/ 485775 w 632965"/>
                <a:gd name="connsiteY6" fmla="*/ 942975 h 965231"/>
                <a:gd name="connsiteX7" fmla="*/ 482600 w 632965"/>
                <a:gd name="connsiteY7" fmla="*/ 904875 h 965231"/>
                <a:gd name="connsiteX8" fmla="*/ 584200 w 632965"/>
                <a:gd name="connsiteY8" fmla="*/ 965200 h 965231"/>
                <a:gd name="connsiteX9" fmla="*/ 631825 w 632965"/>
                <a:gd name="connsiteY9" fmla="*/ 895350 h 965231"/>
                <a:gd name="connsiteX10" fmla="*/ 539750 w 632965"/>
                <a:gd name="connsiteY10" fmla="*/ 854075 h 965231"/>
                <a:gd name="connsiteX11" fmla="*/ 539750 w 632965"/>
                <a:gd name="connsiteY11" fmla="*/ 914400 h 965231"/>
                <a:gd name="connsiteX12" fmla="*/ 552450 w 632965"/>
                <a:gd name="connsiteY12" fmla="*/ 917575 h 96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2965" h="965231">
                  <a:moveTo>
                    <a:pt x="0" y="0"/>
                  </a:moveTo>
                  <a:cubicBezTo>
                    <a:pt x="134408" y="287602"/>
                    <a:pt x="268817" y="575204"/>
                    <a:pt x="301625" y="701675"/>
                  </a:cubicBezTo>
                  <a:cubicBezTo>
                    <a:pt x="334433" y="828146"/>
                    <a:pt x="179917" y="764646"/>
                    <a:pt x="196850" y="758825"/>
                  </a:cubicBezTo>
                  <a:cubicBezTo>
                    <a:pt x="213783" y="753004"/>
                    <a:pt x="369887" y="670983"/>
                    <a:pt x="403225" y="666750"/>
                  </a:cubicBezTo>
                  <a:cubicBezTo>
                    <a:pt x="436563" y="662517"/>
                    <a:pt x="392642" y="700617"/>
                    <a:pt x="396875" y="733425"/>
                  </a:cubicBezTo>
                  <a:cubicBezTo>
                    <a:pt x="401108" y="766233"/>
                    <a:pt x="413808" y="828675"/>
                    <a:pt x="428625" y="863600"/>
                  </a:cubicBezTo>
                  <a:cubicBezTo>
                    <a:pt x="443442" y="898525"/>
                    <a:pt x="476779" y="936096"/>
                    <a:pt x="485775" y="942975"/>
                  </a:cubicBezTo>
                  <a:cubicBezTo>
                    <a:pt x="494771" y="949854"/>
                    <a:pt x="466196" y="901171"/>
                    <a:pt x="482600" y="904875"/>
                  </a:cubicBezTo>
                  <a:cubicBezTo>
                    <a:pt x="499004" y="908579"/>
                    <a:pt x="559329" y="966788"/>
                    <a:pt x="584200" y="965200"/>
                  </a:cubicBezTo>
                  <a:cubicBezTo>
                    <a:pt x="609071" y="963613"/>
                    <a:pt x="639233" y="913871"/>
                    <a:pt x="631825" y="895350"/>
                  </a:cubicBezTo>
                  <a:cubicBezTo>
                    <a:pt x="624417" y="876829"/>
                    <a:pt x="555096" y="850900"/>
                    <a:pt x="539750" y="854075"/>
                  </a:cubicBezTo>
                  <a:cubicBezTo>
                    <a:pt x="524404" y="857250"/>
                    <a:pt x="537633" y="903817"/>
                    <a:pt x="539750" y="914400"/>
                  </a:cubicBezTo>
                  <a:cubicBezTo>
                    <a:pt x="541867" y="924983"/>
                    <a:pt x="547158" y="921279"/>
                    <a:pt x="552450" y="917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3" name="フリーフォーム 52">
              <a:extLst>
                <a:ext uri="{FF2B5EF4-FFF2-40B4-BE49-F238E27FC236}">
                  <a16:creationId xmlns:a16="http://schemas.microsoft.com/office/drawing/2014/main" id="{DAFA1EBD-8E81-4DB8-EABD-2FDE4227E9C0}"/>
                </a:ext>
              </a:extLst>
            </p:cNvPr>
            <p:cNvSpPr/>
            <p:nvPr/>
          </p:nvSpPr>
          <p:spPr>
            <a:xfrm rot="21283975">
              <a:off x="7436465" y="4488017"/>
              <a:ext cx="240301" cy="545730"/>
            </a:xfrm>
            <a:custGeom>
              <a:avLst/>
              <a:gdLst>
                <a:gd name="connsiteX0" fmla="*/ 0 w 339725"/>
                <a:gd name="connsiteY0" fmla="*/ 0 h 771525"/>
                <a:gd name="connsiteX1" fmla="*/ 295275 w 339725"/>
                <a:gd name="connsiteY1" fmla="*/ 650875 h 771525"/>
                <a:gd name="connsiteX2" fmla="*/ 295275 w 339725"/>
                <a:gd name="connsiteY2" fmla="*/ 587375 h 771525"/>
                <a:gd name="connsiteX3" fmla="*/ 339725 w 339725"/>
                <a:gd name="connsiteY3" fmla="*/ 771525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725" h="771525">
                  <a:moveTo>
                    <a:pt x="0" y="0"/>
                  </a:moveTo>
                  <a:cubicBezTo>
                    <a:pt x="123031" y="276489"/>
                    <a:pt x="246062" y="552979"/>
                    <a:pt x="295275" y="650875"/>
                  </a:cubicBezTo>
                  <a:cubicBezTo>
                    <a:pt x="344488" y="748771"/>
                    <a:pt x="287867" y="567267"/>
                    <a:pt x="295275" y="587375"/>
                  </a:cubicBezTo>
                  <a:cubicBezTo>
                    <a:pt x="302683" y="607483"/>
                    <a:pt x="321204" y="689504"/>
                    <a:pt x="339725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8A5C6833-DC9C-2047-4009-78953EDFC00F}"/>
                </a:ext>
              </a:extLst>
            </p:cNvPr>
            <p:cNvSpPr/>
            <p:nvPr/>
          </p:nvSpPr>
          <p:spPr>
            <a:xfrm rot="21283975">
              <a:off x="6890670" y="4414647"/>
              <a:ext cx="543484" cy="923024"/>
            </a:xfrm>
            <a:custGeom>
              <a:avLst/>
              <a:gdLst>
                <a:gd name="connsiteX0" fmla="*/ 768350 w 768350"/>
                <a:gd name="connsiteY0" fmla="*/ 0 h 1304925"/>
                <a:gd name="connsiteX1" fmla="*/ 504825 w 768350"/>
                <a:gd name="connsiteY1" fmla="*/ 215900 h 1304925"/>
                <a:gd name="connsiteX2" fmla="*/ 234950 w 768350"/>
                <a:gd name="connsiteY2" fmla="*/ 596900 h 1304925"/>
                <a:gd name="connsiteX3" fmla="*/ 155575 w 768350"/>
                <a:gd name="connsiteY3" fmla="*/ 1162050 h 1304925"/>
                <a:gd name="connsiteX4" fmla="*/ 136525 w 768350"/>
                <a:gd name="connsiteY4" fmla="*/ 1200150 h 1304925"/>
                <a:gd name="connsiteX5" fmla="*/ 0 w 768350"/>
                <a:gd name="connsiteY5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8350" h="1304925">
                  <a:moveTo>
                    <a:pt x="768350" y="0"/>
                  </a:moveTo>
                  <a:cubicBezTo>
                    <a:pt x="681037" y="58208"/>
                    <a:pt x="593725" y="116417"/>
                    <a:pt x="504825" y="215900"/>
                  </a:cubicBezTo>
                  <a:cubicBezTo>
                    <a:pt x="415925" y="315383"/>
                    <a:pt x="293158" y="439208"/>
                    <a:pt x="234950" y="596900"/>
                  </a:cubicBezTo>
                  <a:cubicBezTo>
                    <a:pt x="176742" y="754592"/>
                    <a:pt x="171979" y="1061508"/>
                    <a:pt x="155575" y="1162050"/>
                  </a:cubicBezTo>
                  <a:cubicBezTo>
                    <a:pt x="139171" y="1262592"/>
                    <a:pt x="162454" y="1176338"/>
                    <a:pt x="136525" y="1200150"/>
                  </a:cubicBezTo>
                  <a:cubicBezTo>
                    <a:pt x="110596" y="1223962"/>
                    <a:pt x="55298" y="1264443"/>
                    <a:pt x="0" y="1304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641F6F6C-0F27-36C2-9C3A-C97F28187A32}"/>
                </a:ext>
              </a:extLst>
            </p:cNvPr>
            <p:cNvSpPr/>
            <p:nvPr/>
          </p:nvSpPr>
          <p:spPr>
            <a:xfrm rot="21283975">
              <a:off x="6915493" y="4364331"/>
              <a:ext cx="459762" cy="916287"/>
            </a:xfrm>
            <a:custGeom>
              <a:avLst/>
              <a:gdLst>
                <a:gd name="connsiteX0" fmla="*/ 649988 w 649988"/>
                <a:gd name="connsiteY0" fmla="*/ 0 h 1295400"/>
                <a:gd name="connsiteX1" fmla="*/ 265813 w 649988"/>
                <a:gd name="connsiteY1" fmla="*/ 327025 h 1295400"/>
                <a:gd name="connsiteX2" fmla="*/ 49913 w 649988"/>
                <a:gd name="connsiteY2" fmla="*/ 793750 h 1295400"/>
                <a:gd name="connsiteX3" fmla="*/ 5463 w 649988"/>
                <a:gd name="connsiteY3" fmla="*/ 990600 h 1295400"/>
                <a:gd name="connsiteX4" fmla="*/ 2288 w 649988"/>
                <a:gd name="connsiteY4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988" h="1295400">
                  <a:moveTo>
                    <a:pt x="649988" y="0"/>
                  </a:moveTo>
                  <a:cubicBezTo>
                    <a:pt x="507906" y="97366"/>
                    <a:pt x="365825" y="194733"/>
                    <a:pt x="265813" y="327025"/>
                  </a:cubicBezTo>
                  <a:cubicBezTo>
                    <a:pt x="165800" y="459317"/>
                    <a:pt x="93305" y="683154"/>
                    <a:pt x="49913" y="793750"/>
                  </a:cubicBezTo>
                  <a:cubicBezTo>
                    <a:pt x="6521" y="904346"/>
                    <a:pt x="13400" y="906992"/>
                    <a:pt x="5463" y="990600"/>
                  </a:cubicBezTo>
                  <a:cubicBezTo>
                    <a:pt x="-2475" y="1074208"/>
                    <a:pt x="-94" y="1184804"/>
                    <a:pt x="2288" y="1295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033419E4-1950-10A7-2FC4-BF982805BCE9}"/>
                </a:ext>
              </a:extLst>
            </p:cNvPr>
            <p:cNvSpPr/>
            <p:nvPr/>
          </p:nvSpPr>
          <p:spPr>
            <a:xfrm rot="21283975">
              <a:off x="7282781" y="4081140"/>
              <a:ext cx="157234" cy="133708"/>
            </a:xfrm>
            <a:custGeom>
              <a:avLst/>
              <a:gdLst>
                <a:gd name="connsiteX0" fmla="*/ 222289 w 222289"/>
                <a:gd name="connsiteY0" fmla="*/ 0 h 189030"/>
                <a:gd name="connsiteX1" fmla="*/ 9564 w 222289"/>
                <a:gd name="connsiteY1" fmla="*/ 53975 h 189030"/>
                <a:gd name="connsiteX2" fmla="*/ 38139 w 222289"/>
                <a:gd name="connsiteY2" fmla="*/ 92075 h 189030"/>
                <a:gd name="connsiteX3" fmla="*/ 50839 w 222289"/>
                <a:gd name="connsiteY3" fmla="*/ 187325 h 189030"/>
                <a:gd name="connsiteX4" fmla="*/ 54014 w 222289"/>
                <a:gd name="connsiteY4" fmla="*/ 149225 h 189030"/>
                <a:gd name="connsiteX5" fmla="*/ 168314 w 222289"/>
                <a:gd name="connsiteY5" fmla="*/ 98425 h 18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289" h="189030">
                  <a:moveTo>
                    <a:pt x="222289" y="0"/>
                  </a:moveTo>
                  <a:cubicBezTo>
                    <a:pt x="131272" y="19314"/>
                    <a:pt x="40256" y="38629"/>
                    <a:pt x="9564" y="53975"/>
                  </a:cubicBezTo>
                  <a:cubicBezTo>
                    <a:pt x="-21128" y="69321"/>
                    <a:pt x="31260" y="69850"/>
                    <a:pt x="38139" y="92075"/>
                  </a:cubicBezTo>
                  <a:cubicBezTo>
                    <a:pt x="45018" y="114300"/>
                    <a:pt x="48193" y="177800"/>
                    <a:pt x="50839" y="187325"/>
                  </a:cubicBezTo>
                  <a:cubicBezTo>
                    <a:pt x="53485" y="196850"/>
                    <a:pt x="34435" y="164042"/>
                    <a:pt x="54014" y="149225"/>
                  </a:cubicBezTo>
                  <a:cubicBezTo>
                    <a:pt x="73593" y="134408"/>
                    <a:pt x="120953" y="116416"/>
                    <a:pt x="168314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C9D25340-9F77-5BB1-5BA5-088E506CF394}"/>
                </a:ext>
              </a:extLst>
            </p:cNvPr>
            <p:cNvSpPr/>
            <p:nvPr/>
          </p:nvSpPr>
          <p:spPr>
            <a:xfrm rot="21283975">
              <a:off x="7511866" y="4165048"/>
              <a:ext cx="422406" cy="128025"/>
            </a:xfrm>
            <a:custGeom>
              <a:avLst/>
              <a:gdLst>
                <a:gd name="connsiteX0" fmla="*/ 0 w 597176"/>
                <a:gd name="connsiteY0" fmla="*/ 95271 h 180996"/>
                <a:gd name="connsiteX1" fmla="*/ 342900 w 597176"/>
                <a:gd name="connsiteY1" fmla="*/ 44471 h 180996"/>
                <a:gd name="connsiteX2" fmla="*/ 527050 w 597176"/>
                <a:gd name="connsiteY2" fmla="*/ 44471 h 180996"/>
                <a:gd name="connsiteX3" fmla="*/ 596900 w 597176"/>
                <a:gd name="connsiteY3" fmla="*/ 21 h 180996"/>
                <a:gd name="connsiteX4" fmla="*/ 549275 w 597176"/>
                <a:gd name="connsiteY4" fmla="*/ 50821 h 180996"/>
                <a:gd name="connsiteX5" fmla="*/ 495300 w 597176"/>
                <a:gd name="connsiteY5" fmla="*/ 120671 h 180996"/>
                <a:gd name="connsiteX6" fmla="*/ 355600 w 597176"/>
                <a:gd name="connsiteY6" fmla="*/ 117496 h 180996"/>
                <a:gd name="connsiteX7" fmla="*/ 165100 w 597176"/>
                <a:gd name="connsiteY7" fmla="*/ 146071 h 180996"/>
                <a:gd name="connsiteX8" fmla="*/ 41275 w 597176"/>
                <a:gd name="connsiteY8" fmla="*/ 180996 h 18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176" h="180996">
                  <a:moveTo>
                    <a:pt x="0" y="95271"/>
                  </a:moveTo>
                  <a:cubicBezTo>
                    <a:pt x="127529" y="74104"/>
                    <a:pt x="255058" y="52938"/>
                    <a:pt x="342900" y="44471"/>
                  </a:cubicBezTo>
                  <a:cubicBezTo>
                    <a:pt x="430742" y="36004"/>
                    <a:pt x="484717" y="51879"/>
                    <a:pt x="527050" y="44471"/>
                  </a:cubicBezTo>
                  <a:cubicBezTo>
                    <a:pt x="569383" y="37063"/>
                    <a:pt x="593196" y="-1037"/>
                    <a:pt x="596900" y="21"/>
                  </a:cubicBezTo>
                  <a:cubicBezTo>
                    <a:pt x="600604" y="1079"/>
                    <a:pt x="566208" y="30713"/>
                    <a:pt x="549275" y="50821"/>
                  </a:cubicBezTo>
                  <a:cubicBezTo>
                    <a:pt x="532342" y="70929"/>
                    <a:pt x="527579" y="109559"/>
                    <a:pt x="495300" y="120671"/>
                  </a:cubicBezTo>
                  <a:cubicBezTo>
                    <a:pt x="463021" y="131784"/>
                    <a:pt x="410633" y="113263"/>
                    <a:pt x="355600" y="117496"/>
                  </a:cubicBezTo>
                  <a:cubicBezTo>
                    <a:pt x="300567" y="121729"/>
                    <a:pt x="217488" y="135488"/>
                    <a:pt x="165100" y="146071"/>
                  </a:cubicBezTo>
                  <a:cubicBezTo>
                    <a:pt x="112712" y="156654"/>
                    <a:pt x="76993" y="168825"/>
                    <a:pt x="41275" y="1809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D0606583-B4DB-72DC-DE94-BFE9C1CFE989}"/>
                </a:ext>
              </a:extLst>
            </p:cNvPr>
            <p:cNvSpPr/>
            <p:nvPr/>
          </p:nvSpPr>
          <p:spPr>
            <a:xfrm rot="21283975">
              <a:off x="7916158" y="4185389"/>
              <a:ext cx="772555" cy="866879"/>
            </a:xfrm>
            <a:custGeom>
              <a:avLst/>
              <a:gdLst>
                <a:gd name="connsiteX0" fmla="*/ 0 w 1092200"/>
                <a:gd name="connsiteY0" fmla="*/ 0 h 1225550"/>
                <a:gd name="connsiteX1" fmla="*/ 361950 w 1092200"/>
                <a:gd name="connsiteY1" fmla="*/ 123825 h 1225550"/>
                <a:gd name="connsiteX2" fmla="*/ 647700 w 1092200"/>
                <a:gd name="connsiteY2" fmla="*/ 327025 h 1225550"/>
                <a:gd name="connsiteX3" fmla="*/ 949325 w 1092200"/>
                <a:gd name="connsiteY3" fmla="*/ 717550 h 1225550"/>
                <a:gd name="connsiteX4" fmla="*/ 1092200 w 1092200"/>
                <a:gd name="connsiteY4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200" h="1225550">
                  <a:moveTo>
                    <a:pt x="0" y="0"/>
                  </a:moveTo>
                  <a:cubicBezTo>
                    <a:pt x="127000" y="34660"/>
                    <a:pt x="254000" y="69321"/>
                    <a:pt x="361950" y="123825"/>
                  </a:cubicBezTo>
                  <a:cubicBezTo>
                    <a:pt x="469900" y="178329"/>
                    <a:pt x="549804" y="228071"/>
                    <a:pt x="647700" y="327025"/>
                  </a:cubicBezTo>
                  <a:cubicBezTo>
                    <a:pt x="745596" y="425979"/>
                    <a:pt x="875242" y="567796"/>
                    <a:pt x="949325" y="717550"/>
                  </a:cubicBezTo>
                  <a:cubicBezTo>
                    <a:pt x="1023408" y="867304"/>
                    <a:pt x="1057804" y="1046427"/>
                    <a:pt x="1092200" y="1225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1B30A763-1BF6-E9E0-DA99-F341B295CA50}"/>
                </a:ext>
              </a:extLst>
            </p:cNvPr>
            <p:cNvSpPr/>
            <p:nvPr/>
          </p:nvSpPr>
          <p:spPr>
            <a:xfrm rot="21283975">
              <a:off x="8091214" y="5059627"/>
              <a:ext cx="687215" cy="914041"/>
            </a:xfrm>
            <a:custGeom>
              <a:avLst/>
              <a:gdLst>
                <a:gd name="connsiteX0" fmla="*/ 971550 w 971550"/>
                <a:gd name="connsiteY0" fmla="*/ 0 h 1292225"/>
                <a:gd name="connsiteX1" fmla="*/ 911225 w 971550"/>
                <a:gd name="connsiteY1" fmla="*/ 358775 h 1292225"/>
                <a:gd name="connsiteX2" fmla="*/ 730250 w 971550"/>
                <a:gd name="connsiteY2" fmla="*/ 752475 h 1292225"/>
                <a:gd name="connsiteX3" fmla="*/ 457200 w 971550"/>
                <a:gd name="connsiteY3" fmla="*/ 1038225 h 1292225"/>
                <a:gd name="connsiteX4" fmla="*/ 228600 w 971550"/>
                <a:gd name="connsiteY4" fmla="*/ 1196975 h 1292225"/>
                <a:gd name="connsiteX5" fmla="*/ 0 w 971550"/>
                <a:gd name="connsiteY5" fmla="*/ 1292225 h 129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292225">
                  <a:moveTo>
                    <a:pt x="971550" y="0"/>
                  </a:moveTo>
                  <a:cubicBezTo>
                    <a:pt x="961496" y="116681"/>
                    <a:pt x="951442" y="233363"/>
                    <a:pt x="911225" y="358775"/>
                  </a:cubicBezTo>
                  <a:cubicBezTo>
                    <a:pt x="871008" y="484187"/>
                    <a:pt x="805921" y="639233"/>
                    <a:pt x="730250" y="752475"/>
                  </a:cubicBezTo>
                  <a:cubicBezTo>
                    <a:pt x="654579" y="865717"/>
                    <a:pt x="540808" y="964142"/>
                    <a:pt x="457200" y="1038225"/>
                  </a:cubicBezTo>
                  <a:cubicBezTo>
                    <a:pt x="373592" y="1112308"/>
                    <a:pt x="304800" y="1154642"/>
                    <a:pt x="228600" y="1196975"/>
                  </a:cubicBezTo>
                  <a:cubicBezTo>
                    <a:pt x="152400" y="1239308"/>
                    <a:pt x="76200" y="1265766"/>
                    <a:pt x="0" y="1292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2A31C38F-8008-E9BF-80A5-2E387B7F7476}"/>
                </a:ext>
              </a:extLst>
            </p:cNvPr>
            <p:cNvSpPr/>
            <p:nvPr/>
          </p:nvSpPr>
          <p:spPr>
            <a:xfrm rot="21283975">
              <a:off x="7053233" y="5243602"/>
              <a:ext cx="1066797" cy="811581"/>
            </a:xfrm>
            <a:custGeom>
              <a:avLst/>
              <a:gdLst>
                <a:gd name="connsiteX0" fmla="*/ 25459 w 1508184"/>
                <a:gd name="connsiteY0" fmla="*/ 0 h 1147372"/>
                <a:gd name="connsiteX1" fmla="*/ 19109 w 1508184"/>
                <a:gd name="connsiteY1" fmla="*/ 184150 h 1147372"/>
                <a:gd name="connsiteX2" fmla="*/ 238184 w 1508184"/>
                <a:gd name="connsiteY2" fmla="*/ 650875 h 1147372"/>
                <a:gd name="connsiteX3" fmla="*/ 466784 w 1508184"/>
                <a:gd name="connsiteY3" fmla="*/ 863600 h 1147372"/>
                <a:gd name="connsiteX4" fmla="*/ 739834 w 1508184"/>
                <a:gd name="connsiteY4" fmla="*/ 1073150 h 1147372"/>
                <a:gd name="connsiteX5" fmla="*/ 1031934 w 1508184"/>
                <a:gd name="connsiteY5" fmla="*/ 1139825 h 1147372"/>
                <a:gd name="connsiteX6" fmla="*/ 1508184 w 1508184"/>
                <a:gd name="connsiteY6" fmla="*/ 1143000 h 114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84" h="1147372">
                  <a:moveTo>
                    <a:pt x="25459" y="0"/>
                  </a:moveTo>
                  <a:cubicBezTo>
                    <a:pt x="4557" y="37835"/>
                    <a:pt x="-16345" y="75671"/>
                    <a:pt x="19109" y="184150"/>
                  </a:cubicBezTo>
                  <a:cubicBezTo>
                    <a:pt x="54563" y="292629"/>
                    <a:pt x="163572" y="537633"/>
                    <a:pt x="238184" y="650875"/>
                  </a:cubicBezTo>
                  <a:cubicBezTo>
                    <a:pt x="312796" y="764117"/>
                    <a:pt x="383176" y="793221"/>
                    <a:pt x="466784" y="863600"/>
                  </a:cubicBezTo>
                  <a:cubicBezTo>
                    <a:pt x="550392" y="933979"/>
                    <a:pt x="645642" y="1027113"/>
                    <a:pt x="739834" y="1073150"/>
                  </a:cubicBezTo>
                  <a:cubicBezTo>
                    <a:pt x="834026" y="1119187"/>
                    <a:pt x="903876" y="1128183"/>
                    <a:pt x="1031934" y="1139825"/>
                  </a:cubicBezTo>
                  <a:cubicBezTo>
                    <a:pt x="1159992" y="1151467"/>
                    <a:pt x="1334088" y="1147233"/>
                    <a:pt x="1508184" y="1143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D88CD859-134B-736F-DFCD-C64B999F2E10}"/>
                </a:ext>
              </a:extLst>
            </p:cNvPr>
            <p:cNvSpPr/>
            <p:nvPr/>
          </p:nvSpPr>
          <p:spPr>
            <a:xfrm rot="21283975">
              <a:off x="7076459" y="3695977"/>
              <a:ext cx="195385" cy="95216"/>
            </a:xfrm>
            <a:custGeom>
              <a:avLst/>
              <a:gdLst>
                <a:gd name="connsiteX0" fmla="*/ 0 w 276225"/>
                <a:gd name="connsiteY0" fmla="*/ 74286 h 134611"/>
                <a:gd name="connsiteX1" fmla="*/ 260350 w 276225"/>
                <a:gd name="connsiteY1" fmla="*/ 1261 h 134611"/>
                <a:gd name="connsiteX2" fmla="*/ 222250 w 276225"/>
                <a:gd name="connsiteY2" fmla="*/ 33011 h 134611"/>
                <a:gd name="connsiteX3" fmla="*/ 228600 w 276225"/>
                <a:gd name="connsiteY3" fmla="*/ 96511 h 134611"/>
                <a:gd name="connsiteX4" fmla="*/ 276225 w 276225"/>
                <a:gd name="connsiteY4" fmla="*/ 134611 h 13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225" h="134611">
                  <a:moveTo>
                    <a:pt x="0" y="74286"/>
                  </a:moveTo>
                  <a:cubicBezTo>
                    <a:pt x="111654" y="41213"/>
                    <a:pt x="223308" y="8140"/>
                    <a:pt x="260350" y="1261"/>
                  </a:cubicBezTo>
                  <a:cubicBezTo>
                    <a:pt x="297392" y="-5618"/>
                    <a:pt x="227542" y="17136"/>
                    <a:pt x="222250" y="33011"/>
                  </a:cubicBezTo>
                  <a:cubicBezTo>
                    <a:pt x="216958" y="48886"/>
                    <a:pt x="219604" y="79578"/>
                    <a:pt x="228600" y="96511"/>
                  </a:cubicBezTo>
                  <a:cubicBezTo>
                    <a:pt x="237596" y="113444"/>
                    <a:pt x="256910" y="124027"/>
                    <a:pt x="276225" y="1346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2A398F20-04DD-AF87-3DEE-1BB24348BED6}"/>
                </a:ext>
              </a:extLst>
            </p:cNvPr>
            <p:cNvSpPr/>
            <p:nvPr/>
          </p:nvSpPr>
          <p:spPr>
            <a:xfrm rot="21283975">
              <a:off x="7058702" y="3600007"/>
              <a:ext cx="193045" cy="275994"/>
            </a:xfrm>
            <a:custGeom>
              <a:avLst/>
              <a:gdLst>
                <a:gd name="connsiteX0" fmla="*/ 90942 w 272918"/>
                <a:gd name="connsiteY0" fmla="*/ 390186 h 390186"/>
                <a:gd name="connsiteX1" fmla="*/ 103642 w 272918"/>
                <a:gd name="connsiteY1" fmla="*/ 266361 h 390186"/>
                <a:gd name="connsiteX2" fmla="*/ 36967 w 272918"/>
                <a:gd name="connsiteY2" fmla="*/ 193336 h 390186"/>
                <a:gd name="connsiteX3" fmla="*/ 256042 w 272918"/>
                <a:gd name="connsiteY3" fmla="*/ 123486 h 390186"/>
                <a:gd name="connsiteX4" fmla="*/ 240167 w 272918"/>
                <a:gd name="connsiteY4" fmla="*/ 44111 h 390186"/>
                <a:gd name="connsiteX5" fmla="*/ 97292 w 272918"/>
                <a:gd name="connsiteY5" fmla="*/ 50461 h 390186"/>
                <a:gd name="connsiteX6" fmla="*/ 30617 w 272918"/>
                <a:gd name="connsiteY6" fmla="*/ 63161 h 390186"/>
                <a:gd name="connsiteX7" fmla="*/ 33792 w 272918"/>
                <a:gd name="connsiteY7" fmla="*/ 6011 h 390186"/>
                <a:gd name="connsiteX8" fmla="*/ 170317 w 272918"/>
                <a:gd name="connsiteY8" fmla="*/ 6011 h 390186"/>
                <a:gd name="connsiteX9" fmla="*/ 160792 w 272918"/>
                <a:gd name="connsiteY9" fmla="*/ 44111 h 390186"/>
                <a:gd name="connsiteX10" fmla="*/ 11567 w 272918"/>
                <a:gd name="connsiteY10" fmla="*/ 88561 h 390186"/>
                <a:gd name="connsiteX11" fmla="*/ 21092 w 272918"/>
                <a:gd name="connsiteY11" fmla="*/ 139361 h 39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18" h="390186">
                  <a:moveTo>
                    <a:pt x="90942" y="390186"/>
                  </a:moveTo>
                  <a:cubicBezTo>
                    <a:pt x="101790" y="344677"/>
                    <a:pt x="112638" y="299169"/>
                    <a:pt x="103642" y="266361"/>
                  </a:cubicBezTo>
                  <a:cubicBezTo>
                    <a:pt x="94646" y="233553"/>
                    <a:pt x="11567" y="217148"/>
                    <a:pt x="36967" y="193336"/>
                  </a:cubicBezTo>
                  <a:cubicBezTo>
                    <a:pt x="62367" y="169523"/>
                    <a:pt x="222175" y="148357"/>
                    <a:pt x="256042" y="123486"/>
                  </a:cubicBezTo>
                  <a:cubicBezTo>
                    <a:pt x="289909" y="98615"/>
                    <a:pt x="266625" y="56282"/>
                    <a:pt x="240167" y="44111"/>
                  </a:cubicBezTo>
                  <a:cubicBezTo>
                    <a:pt x="213709" y="31940"/>
                    <a:pt x="132217" y="47286"/>
                    <a:pt x="97292" y="50461"/>
                  </a:cubicBezTo>
                  <a:cubicBezTo>
                    <a:pt x="62367" y="53636"/>
                    <a:pt x="41200" y="70569"/>
                    <a:pt x="30617" y="63161"/>
                  </a:cubicBezTo>
                  <a:cubicBezTo>
                    <a:pt x="20034" y="55753"/>
                    <a:pt x="10509" y="15536"/>
                    <a:pt x="33792" y="6011"/>
                  </a:cubicBezTo>
                  <a:cubicBezTo>
                    <a:pt x="57075" y="-3514"/>
                    <a:pt x="149150" y="-339"/>
                    <a:pt x="170317" y="6011"/>
                  </a:cubicBezTo>
                  <a:cubicBezTo>
                    <a:pt x="191484" y="12361"/>
                    <a:pt x="187250" y="30353"/>
                    <a:pt x="160792" y="44111"/>
                  </a:cubicBezTo>
                  <a:cubicBezTo>
                    <a:pt x="134334" y="57869"/>
                    <a:pt x="34850" y="72686"/>
                    <a:pt x="11567" y="88561"/>
                  </a:cubicBezTo>
                  <a:cubicBezTo>
                    <a:pt x="-11716" y="104436"/>
                    <a:pt x="4688" y="121898"/>
                    <a:pt x="21092" y="1393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24" name="フリーフォーム 1023">
              <a:extLst>
                <a:ext uri="{FF2B5EF4-FFF2-40B4-BE49-F238E27FC236}">
                  <a16:creationId xmlns:a16="http://schemas.microsoft.com/office/drawing/2014/main" id="{8E15CCE3-D609-BE92-3D51-51CB1A0AAE80}"/>
                </a:ext>
              </a:extLst>
            </p:cNvPr>
            <p:cNvSpPr/>
            <p:nvPr/>
          </p:nvSpPr>
          <p:spPr>
            <a:xfrm rot="21283975">
              <a:off x="6973968" y="3284042"/>
              <a:ext cx="130627" cy="313565"/>
            </a:xfrm>
            <a:custGeom>
              <a:avLst/>
              <a:gdLst>
                <a:gd name="connsiteX0" fmla="*/ 104800 w 184674"/>
                <a:gd name="connsiteY0" fmla="*/ 177054 h 443303"/>
                <a:gd name="connsiteX1" fmla="*/ 25 w 184674"/>
                <a:gd name="connsiteY1" fmla="*/ 116729 h 443303"/>
                <a:gd name="connsiteX2" fmla="*/ 95275 w 184674"/>
                <a:gd name="connsiteY2" fmla="*/ 8779 h 443303"/>
                <a:gd name="connsiteX3" fmla="*/ 149250 w 184674"/>
                <a:gd name="connsiteY3" fmla="*/ 37354 h 443303"/>
                <a:gd name="connsiteX4" fmla="*/ 152425 w 184674"/>
                <a:gd name="connsiteY4" fmla="*/ 281829 h 443303"/>
                <a:gd name="connsiteX5" fmla="*/ 184175 w 184674"/>
                <a:gd name="connsiteY5" fmla="*/ 415179 h 443303"/>
                <a:gd name="connsiteX6" fmla="*/ 123850 w 184674"/>
                <a:gd name="connsiteY6" fmla="*/ 427879 h 443303"/>
                <a:gd name="connsiteX7" fmla="*/ 63525 w 184674"/>
                <a:gd name="connsiteY7" fmla="*/ 237379 h 443303"/>
                <a:gd name="connsiteX8" fmla="*/ 60350 w 184674"/>
                <a:gd name="connsiteY8" fmla="*/ 227854 h 44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674" h="443303">
                  <a:moveTo>
                    <a:pt x="104800" y="177054"/>
                  </a:moveTo>
                  <a:cubicBezTo>
                    <a:pt x="53206" y="160914"/>
                    <a:pt x="1612" y="144775"/>
                    <a:pt x="25" y="116729"/>
                  </a:cubicBezTo>
                  <a:cubicBezTo>
                    <a:pt x="-1562" y="88683"/>
                    <a:pt x="70404" y="22008"/>
                    <a:pt x="95275" y="8779"/>
                  </a:cubicBezTo>
                  <a:cubicBezTo>
                    <a:pt x="120146" y="-4450"/>
                    <a:pt x="139725" y="-8154"/>
                    <a:pt x="149250" y="37354"/>
                  </a:cubicBezTo>
                  <a:cubicBezTo>
                    <a:pt x="158775" y="82862"/>
                    <a:pt x="146604" y="218858"/>
                    <a:pt x="152425" y="281829"/>
                  </a:cubicBezTo>
                  <a:cubicBezTo>
                    <a:pt x="158246" y="344800"/>
                    <a:pt x="188937" y="390837"/>
                    <a:pt x="184175" y="415179"/>
                  </a:cubicBezTo>
                  <a:cubicBezTo>
                    <a:pt x="179413" y="439521"/>
                    <a:pt x="143958" y="457512"/>
                    <a:pt x="123850" y="427879"/>
                  </a:cubicBezTo>
                  <a:cubicBezTo>
                    <a:pt x="103742" y="398246"/>
                    <a:pt x="63525" y="237379"/>
                    <a:pt x="63525" y="237379"/>
                  </a:cubicBezTo>
                  <a:cubicBezTo>
                    <a:pt x="52942" y="204042"/>
                    <a:pt x="56646" y="215948"/>
                    <a:pt x="60350" y="22785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25" name="フリーフォーム 1024">
              <a:extLst>
                <a:ext uri="{FF2B5EF4-FFF2-40B4-BE49-F238E27FC236}">
                  <a16:creationId xmlns:a16="http://schemas.microsoft.com/office/drawing/2014/main" id="{5A7F72A0-BCC8-468D-A86B-E9219F058062}"/>
                </a:ext>
              </a:extLst>
            </p:cNvPr>
            <p:cNvSpPr/>
            <p:nvPr/>
          </p:nvSpPr>
          <p:spPr>
            <a:xfrm rot="21283975">
              <a:off x="6912331" y="3108483"/>
              <a:ext cx="331013" cy="364563"/>
            </a:xfrm>
            <a:custGeom>
              <a:avLst/>
              <a:gdLst>
                <a:gd name="connsiteX0" fmla="*/ 467969 w 467969"/>
                <a:gd name="connsiteY0" fmla="*/ 19301 h 515401"/>
                <a:gd name="connsiteX1" fmla="*/ 379069 w 467969"/>
                <a:gd name="connsiteY1" fmla="*/ 9776 h 515401"/>
                <a:gd name="connsiteX2" fmla="*/ 198094 w 467969"/>
                <a:gd name="connsiteY2" fmla="*/ 139951 h 515401"/>
                <a:gd name="connsiteX3" fmla="*/ 7594 w 467969"/>
                <a:gd name="connsiteY3" fmla="*/ 292351 h 515401"/>
                <a:gd name="connsiteX4" fmla="*/ 36169 w 467969"/>
                <a:gd name="connsiteY4" fmla="*/ 289176 h 515401"/>
                <a:gd name="connsiteX5" fmla="*/ 20294 w 467969"/>
                <a:gd name="connsiteY5" fmla="*/ 333626 h 515401"/>
                <a:gd name="connsiteX6" fmla="*/ 55219 w 467969"/>
                <a:gd name="connsiteY6" fmla="*/ 473326 h 515401"/>
                <a:gd name="connsiteX7" fmla="*/ 58394 w 467969"/>
                <a:gd name="connsiteY7" fmla="*/ 390776 h 515401"/>
                <a:gd name="connsiteX8" fmla="*/ 150469 w 467969"/>
                <a:gd name="connsiteY8" fmla="*/ 514601 h 515401"/>
                <a:gd name="connsiteX9" fmla="*/ 121894 w 467969"/>
                <a:gd name="connsiteY9" fmla="*/ 438401 h 515401"/>
                <a:gd name="connsiteX10" fmla="*/ 109194 w 467969"/>
                <a:gd name="connsiteY10" fmla="*/ 327276 h 515401"/>
                <a:gd name="connsiteX11" fmla="*/ 194919 w 467969"/>
                <a:gd name="connsiteY11" fmla="*/ 232026 h 515401"/>
                <a:gd name="connsiteX12" fmla="*/ 258419 w 467969"/>
                <a:gd name="connsiteY12" fmla="*/ 152651 h 515401"/>
                <a:gd name="connsiteX13" fmla="*/ 350494 w 467969"/>
                <a:gd name="connsiteY13" fmla="*/ 114551 h 51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7969" h="515401">
                  <a:moveTo>
                    <a:pt x="467969" y="19301"/>
                  </a:moveTo>
                  <a:cubicBezTo>
                    <a:pt x="446008" y="4484"/>
                    <a:pt x="424048" y="-10332"/>
                    <a:pt x="379069" y="9776"/>
                  </a:cubicBezTo>
                  <a:cubicBezTo>
                    <a:pt x="334090" y="29884"/>
                    <a:pt x="260006" y="92855"/>
                    <a:pt x="198094" y="139951"/>
                  </a:cubicBezTo>
                  <a:cubicBezTo>
                    <a:pt x="136182" y="187047"/>
                    <a:pt x="34581" y="267480"/>
                    <a:pt x="7594" y="292351"/>
                  </a:cubicBezTo>
                  <a:cubicBezTo>
                    <a:pt x="-19393" y="317222"/>
                    <a:pt x="34052" y="282297"/>
                    <a:pt x="36169" y="289176"/>
                  </a:cubicBezTo>
                  <a:cubicBezTo>
                    <a:pt x="38286" y="296055"/>
                    <a:pt x="17119" y="302934"/>
                    <a:pt x="20294" y="333626"/>
                  </a:cubicBezTo>
                  <a:cubicBezTo>
                    <a:pt x="23469" y="364318"/>
                    <a:pt x="48869" y="463801"/>
                    <a:pt x="55219" y="473326"/>
                  </a:cubicBezTo>
                  <a:cubicBezTo>
                    <a:pt x="61569" y="482851"/>
                    <a:pt x="42519" y="383897"/>
                    <a:pt x="58394" y="390776"/>
                  </a:cubicBezTo>
                  <a:cubicBezTo>
                    <a:pt x="74269" y="397655"/>
                    <a:pt x="139886" y="506664"/>
                    <a:pt x="150469" y="514601"/>
                  </a:cubicBezTo>
                  <a:cubicBezTo>
                    <a:pt x="161052" y="522538"/>
                    <a:pt x="128773" y="469622"/>
                    <a:pt x="121894" y="438401"/>
                  </a:cubicBezTo>
                  <a:cubicBezTo>
                    <a:pt x="115015" y="407180"/>
                    <a:pt x="97023" y="361672"/>
                    <a:pt x="109194" y="327276"/>
                  </a:cubicBezTo>
                  <a:cubicBezTo>
                    <a:pt x="121365" y="292880"/>
                    <a:pt x="170048" y="261130"/>
                    <a:pt x="194919" y="232026"/>
                  </a:cubicBezTo>
                  <a:cubicBezTo>
                    <a:pt x="219790" y="202922"/>
                    <a:pt x="232490" y="172230"/>
                    <a:pt x="258419" y="152651"/>
                  </a:cubicBezTo>
                  <a:cubicBezTo>
                    <a:pt x="284348" y="133072"/>
                    <a:pt x="317421" y="123811"/>
                    <a:pt x="350494" y="11455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26" name="フリーフォーム 1025">
              <a:extLst>
                <a:ext uri="{FF2B5EF4-FFF2-40B4-BE49-F238E27FC236}">
                  <a16:creationId xmlns:a16="http://schemas.microsoft.com/office/drawing/2014/main" id="{5A7FFABB-C385-EDD7-CB14-C06756CF8F1D}"/>
                </a:ext>
              </a:extLst>
            </p:cNvPr>
            <p:cNvSpPr/>
            <p:nvPr/>
          </p:nvSpPr>
          <p:spPr>
            <a:xfrm rot="21283975">
              <a:off x="7064686" y="3212367"/>
              <a:ext cx="260513" cy="119027"/>
            </a:xfrm>
            <a:custGeom>
              <a:avLst/>
              <a:gdLst>
                <a:gd name="connsiteX0" fmla="*/ 368300 w 368300"/>
                <a:gd name="connsiteY0" fmla="*/ 0 h 168275"/>
                <a:gd name="connsiteX1" fmla="*/ 120650 w 368300"/>
                <a:gd name="connsiteY1" fmla="*/ 57150 h 168275"/>
                <a:gd name="connsiteX2" fmla="*/ 0 w 368300"/>
                <a:gd name="connsiteY2" fmla="*/ 1682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168275">
                  <a:moveTo>
                    <a:pt x="368300" y="0"/>
                  </a:moveTo>
                  <a:cubicBezTo>
                    <a:pt x="275166" y="14552"/>
                    <a:pt x="182033" y="29104"/>
                    <a:pt x="120650" y="57150"/>
                  </a:cubicBezTo>
                  <a:cubicBezTo>
                    <a:pt x="59267" y="85196"/>
                    <a:pt x="29633" y="126735"/>
                    <a:pt x="0" y="168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27" name="フリーフォーム 1026">
              <a:extLst>
                <a:ext uri="{FF2B5EF4-FFF2-40B4-BE49-F238E27FC236}">
                  <a16:creationId xmlns:a16="http://schemas.microsoft.com/office/drawing/2014/main" id="{ECD404BB-7C8A-30B3-5B66-AA9475BA7C92}"/>
                </a:ext>
              </a:extLst>
            </p:cNvPr>
            <p:cNvSpPr/>
            <p:nvPr/>
          </p:nvSpPr>
          <p:spPr>
            <a:xfrm rot="21283975">
              <a:off x="7199429" y="3029241"/>
              <a:ext cx="149896" cy="171815"/>
            </a:xfrm>
            <a:custGeom>
              <a:avLst/>
              <a:gdLst>
                <a:gd name="connsiteX0" fmla="*/ 18241 w 211916"/>
                <a:gd name="connsiteY0" fmla="*/ 146050 h 242904"/>
                <a:gd name="connsiteX1" fmla="*/ 5541 w 211916"/>
                <a:gd name="connsiteY1" fmla="*/ 231775 h 242904"/>
                <a:gd name="connsiteX2" fmla="*/ 97616 w 211916"/>
                <a:gd name="connsiteY2" fmla="*/ 234950 h 242904"/>
                <a:gd name="connsiteX3" fmla="*/ 151591 w 211916"/>
                <a:gd name="connsiteY3" fmla="*/ 168275 h 242904"/>
                <a:gd name="connsiteX4" fmla="*/ 211916 w 211916"/>
                <a:gd name="connsiteY4" fmla="*/ 0 h 24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16" h="242904">
                  <a:moveTo>
                    <a:pt x="18241" y="146050"/>
                  </a:moveTo>
                  <a:cubicBezTo>
                    <a:pt x="5276" y="181504"/>
                    <a:pt x="-7688" y="216958"/>
                    <a:pt x="5541" y="231775"/>
                  </a:cubicBezTo>
                  <a:cubicBezTo>
                    <a:pt x="18770" y="246592"/>
                    <a:pt x="73274" y="245533"/>
                    <a:pt x="97616" y="234950"/>
                  </a:cubicBezTo>
                  <a:cubicBezTo>
                    <a:pt x="121958" y="224367"/>
                    <a:pt x="132541" y="207433"/>
                    <a:pt x="151591" y="168275"/>
                  </a:cubicBezTo>
                  <a:cubicBezTo>
                    <a:pt x="170641" y="129117"/>
                    <a:pt x="191278" y="64558"/>
                    <a:pt x="211916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29" name="フリーフォーム 1028">
              <a:extLst>
                <a:ext uri="{FF2B5EF4-FFF2-40B4-BE49-F238E27FC236}">
                  <a16:creationId xmlns:a16="http://schemas.microsoft.com/office/drawing/2014/main" id="{B17DE1BB-314F-9BFC-BBDA-027990CE9D57}"/>
                </a:ext>
              </a:extLst>
            </p:cNvPr>
            <p:cNvSpPr/>
            <p:nvPr/>
          </p:nvSpPr>
          <p:spPr>
            <a:xfrm rot="21283975">
              <a:off x="7210419" y="3002839"/>
              <a:ext cx="63013" cy="136994"/>
            </a:xfrm>
            <a:custGeom>
              <a:avLst/>
              <a:gdLst>
                <a:gd name="connsiteX0" fmla="*/ 85725 w 89085"/>
                <a:gd name="connsiteY0" fmla="*/ 0 h 193675"/>
                <a:gd name="connsiteX1" fmla="*/ 85725 w 89085"/>
                <a:gd name="connsiteY1" fmla="*/ 60325 h 193675"/>
                <a:gd name="connsiteX2" fmla="*/ 50800 w 89085"/>
                <a:gd name="connsiteY2" fmla="*/ 149225 h 193675"/>
                <a:gd name="connsiteX3" fmla="*/ 0 w 89085"/>
                <a:gd name="connsiteY3" fmla="*/ 193675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85" h="193675">
                  <a:moveTo>
                    <a:pt x="85725" y="0"/>
                  </a:moveTo>
                  <a:cubicBezTo>
                    <a:pt x="88635" y="17727"/>
                    <a:pt x="91546" y="35454"/>
                    <a:pt x="85725" y="60325"/>
                  </a:cubicBezTo>
                  <a:cubicBezTo>
                    <a:pt x="79904" y="85196"/>
                    <a:pt x="65088" y="127000"/>
                    <a:pt x="50800" y="149225"/>
                  </a:cubicBezTo>
                  <a:cubicBezTo>
                    <a:pt x="36512" y="171450"/>
                    <a:pt x="18256" y="182562"/>
                    <a:pt x="0" y="193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0" name="フリーフォーム 1029">
              <a:extLst>
                <a:ext uri="{FF2B5EF4-FFF2-40B4-BE49-F238E27FC236}">
                  <a16:creationId xmlns:a16="http://schemas.microsoft.com/office/drawing/2014/main" id="{367A0722-7392-08B9-704E-85F3878DF164}"/>
                </a:ext>
              </a:extLst>
            </p:cNvPr>
            <p:cNvSpPr/>
            <p:nvPr/>
          </p:nvSpPr>
          <p:spPr>
            <a:xfrm rot="21283975">
              <a:off x="7007347" y="2808606"/>
              <a:ext cx="76837" cy="90048"/>
            </a:xfrm>
            <a:custGeom>
              <a:avLst/>
              <a:gdLst>
                <a:gd name="connsiteX0" fmla="*/ 95743 w 108628"/>
                <a:gd name="connsiteY0" fmla="*/ 127306 h 127306"/>
                <a:gd name="connsiteX1" fmla="*/ 6843 w 108628"/>
                <a:gd name="connsiteY1" fmla="*/ 108256 h 127306"/>
                <a:gd name="connsiteX2" fmla="*/ 13193 w 108628"/>
                <a:gd name="connsiteY2" fmla="*/ 28881 h 127306"/>
                <a:gd name="connsiteX3" fmla="*/ 70343 w 108628"/>
                <a:gd name="connsiteY3" fmla="*/ 306 h 127306"/>
                <a:gd name="connsiteX4" fmla="*/ 105268 w 108628"/>
                <a:gd name="connsiteY4" fmla="*/ 13006 h 127306"/>
                <a:gd name="connsiteX5" fmla="*/ 105268 w 108628"/>
                <a:gd name="connsiteY5" fmla="*/ 22531 h 12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628" h="127306">
                  <a:moveTo>
                    <a:pt x="95743" y="127306"/>
                  </a:moveTo>
                  <a:cubicBezTo>
                    <a:pt x="58172" y="125983"/>
                    <a:pt x="20601" y="124660"/>
                    <a:pt x="6843" y="108256"/>
                  </a:cubicBezTo>
                  <a:cubicBezTo>
                    <a:pt x="-6915" y="91852"/>
                    <a:pt x="2610" y="46873"/>
                    <a:pt x="13193" y="28881"/>
                  </a:cubicBezTo>
                  <a:cubicBezTo>
                    <a:pt x="23776" y="10889"/>
                    <a:pt x="54997" y="2952"/>
                    <a:pt x="70343" y="306"/>
                  </a:cubicBezTo>
                  <a:cubicBezTo>
                    <a:pt x="85689" y="-2340"/>
                    <a:pt x="105268" y="13006"/>
                    <a:pt x="105268" y="13006"/>
                  </a:cubicBezTo>
                  <a:cubicBezTo>
                    <a:pt x="111089" y="16710"/>
                    <a:pt x="108178" y="19620"/>
                    <a:pt x="105268" y="225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1" name="フリーフォーム 1030">
              <a:extLst>
                <a:ext uri="{FF2B5EF4-FFF2-40B4-BE49-F238E27FC236}">
                  <a16:creationId xmlns:a16="http://schemas.microsoft.com/office/drawing/2014/main" id="{C17F1BD6-45A8-F504-63E6-95BFCD8C65D3}"/>
                </a:ext>
              </a:extLst>
            </p:cNvPr>
            <p:cNvSpPr/>
            <p:nvPr/>
          </p:nvSpPr>
          <p:spPr>
            <a:xfrm rot="21283975">
              <a:off x="7092857" y="2827816"/>
              <a:ext cx="182989" cy="181771"/>
            </a:xfrm>
            <a:custGeom>
              <a:avLst/>
              <a:gdLst>
                <a:gd name="connsiteX0" fmla="*/ 0 w 258700"/>
                <a:gd name="connsiteY0" fmla="*/ 0 h 256978"/>
                <a:gd name="connsiteX1" fmla="*/ 200025 w 258700"/>
                <a:gd name="connsiteY1" fmla="*/ 73025 h 256978"/>
                <a:gd name="connsiteX2" fmla="*/ 254000 w 258700"/>
                <a:gd name="connsiteY2" fmla="*/ 88900 h 256978"/>
                <a:gd name="connsiteX3" fmla="*/ 247650 w 258700"/>
                <a:gd name="connsiteY3" fmla="*/ 200025 h 256978"/>
                <a:gd name="connsiteX4" fmla="*/ 180975 w 258700"/>
                <a:gd name="connsiteY4" fmla="*/ 250825 h 256978"/>
                <a:gd name="connsiteX5" fmla="*/ 142875 w 258700"/>
                <a:gd name="connsiteY5" fmla="*/ 254000 h 256978"/>
                <a:gd name="connsiteX6" fmla="*/ 101600 w 258700"/>
                <a:gd name="connsiteY6" fmla="*/ 231775 h 256978"/>
                <a:gd name="connsiteX7" fmla="*/ 111125 w 258700"/>
                <a:gd name="connsiteY7" fmla="*/ 177800 h 256978"/>
                <a:gd name="connsiteX8" fmla="*/ 60325 w 258700"/>
                <a:gd name="connsiteY8" fmla="*/ 149225 h 2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00" h="256978">
                  <a:moveTo>
                    <a:pt x="0" y="0"/>
                  </a:moveTo>
                  <a:lnTo>
                    <a:pt x="200025" y="73025"/>
                  </a:lnTo>
                  <a:cubicBezTo>
                    <a:pt x="242358" y="87842"/>
                    <a:pt x="246063" y="67733"/>
                    <a:pt x="254000" y="88900"/>
                  </a:cubicBezTo>
                  <a:cubicBezTo>
                    <a:pt x="261938" y="110067"/>
                    <a:pt x="259821" y="173038"/>
                    <a:pt x="247650" y="200025"/>
                  </a:cubicBezTo>
                  <a:cubicBezTo>
                    <a:pt x="235479" y="227013"/>
                    <a:pt x="198438" y="241829"/>
                    <a:pt x="180975" y="250825"/>
                  </a:cubicBezTo>
                  <a:cubicBezTo>
                    <a:pt x="163513" y="259821"/>
                    <a:pt x="156104" y="257175"/>
                    <a:pt x="142875" y="254000"/>
                  </a:cubicBezTo>
                  <a:cubicBezTo>
                    <a:pt x="129646" y="250825"/>
                    <a:pt x="106892" y="244475"/>
                    <a:pt x="101600" y="231775"/>
                  </a:cubicBezTo>
                  <a:cubicBezTo>
                    <a:pt x="96308" y="219075"/>
                    <a:pt x="118004" y="191558"/>
                    <a:pt x="111125" y="177800"/>
                  </a:cubicBezTo>
                  <a:cubicBezTo>
                    <a:pt x="104246" y="164042"/>
                    <a:pt x="82285" y="156633"/>
                    <a:pt x="6032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2" name="フリーフォーム 1031">
              <a:extLst>
                <a:ext uri="{FF2B5EF4-FFF2-40B4-BE49-F238E27FC236}">
                  <a16:creationId xmlns:a16="http://schemas.microsoft.com/office/drawing/2014/main" id="{69E9056E-DF01-B793-F264-34AE18992E04}"/>
                </a:ext>
              </a:extLst>
            </p:cNvPr>
            <p:cNvSpPr/>
            <p:nvPr/>
          </p:nvSpPr>
          <p:spPr>
            <a:xfrm rot="21283975">
              <a:off x="7066960" y="2831046"/>
              <a:ext cx="112166" cy="103307"/>
            </a:xfrm>
            <a:custGeom>
              <a:avLst/>
              <a:gdLst>
                <a:gd name="connsiteX0" fmla="*/ 69674 w 158574"/>
                <a:gd name="connsiteY0" fmla="*/ 0 h 146050"/>
                <a:gd name="connsiteX1" fmla="*/ 56974 w 158574"/>
                <a:gd name="connsiteY1" fmla="*/ 60325 h 146050"/>
                <a:gd name="connsiteX2" fmla="*/ 2999 w 158574"/>
                <a:gd name="connsiteY2" fmla="*/ 82550 h 146050"/>
                <a:gd name="connsiteX3" fmla="*/ 158574 w 158574"/>
                <a:gd name="connsiteY3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74" h="146050">
                  <a:moveTo>
                    <a:pt x="69674" y="0"/>
                  </a:moveTo>
                  <a:cubicBezTo>
                    <a:pt x="68880" y="23283"/>
                    <a:pt x="68087" y="46567"/>
                    <a:pt x="56974" y="60325"/>
                  </a:cubicBezTo>
                  <a:cubicBezTo>
                    <a:pt x="45861" y="74083"/>
                    <a:pt x="-13934" y="68263"/>
                    <a:pt x="2999" y="82550"/>
                  </a:cubicBezTo>
                  <a:cubicBezTo>
                    <a:pt x="19932" y="96837"/>
                    <a:pt x="89253" y="121443"/>
                    <a:pt x="158574" y="146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3" name="フリーフォーム 1032">
              <a:extLst>
                <a:ext uri="{FF2B5EF4-FFF2-40B4-BE49-F238E27FC236}">
                  <a16:creationId xmlns:a16="http://schemas.microsoft.com/office/drawing/2014/main" id="{E27B7880-1DD9-27F9-86AC-056E0E71D6CB}"/>
                </a:ext>
              </a:extLst>
            </p:cNvPr>
            <p:cNvSpPr/>
            <p:nvPr/>
          </p:nvSpPr>
          <p:spPr>
            <a:xfrm rot="21283975">
              <a:off x="7092007" y="3025795"/>
              <a:ext cx="92078" cy="65128"/>
            </a:xfrm>
            <a:custGeom>
              <a:avLst/>
              <a:gdLst>
                <a:gd name="connsiteX0" fmla="*/ 0 w 130175"/>
                <a:gd name="connsiteY0" fmla="*/ 0 h 92075"/>
                <a:gd name="connsiteX1" fmla="*/ 95250 w 130175"/>
                <a:gd name="connsiteY1" fmla="*/ 41275 h 92075"/>
                <a:gd name="connsiteX2" fmla="*/ 130175 w 130175"/>
                <a:gd name="connsiteY2" fmla="*/ 92075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175" h="92075">
                  <a:moveTo>
                    <a:pt x="0" y="0"/>
                  </a:moveTo>
                  <a:cubicBezTo>
                    <a:pt x="36777" y="12964"/>
                    <a:pt x="73554" y="25929"/>
                    <a:pt x="95250" y="41275"/>
                  </a:cubicBezTo>
                  <a:cubicBezTo>
                    <a:pt x="116946" y="56621"/>
                    <a:pt x="123560" y="74348"/>
                    <a:pt x="130175" y="920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4" name="フリーフォーム 1033">
              <a:extLst>
                <a:ext uri="{FF2B5EF4-FFF2-40B4-BE49-F238E27FC236}">
                  <a16:creationId xmlns:a16="http://schemas.microsoft.com/office/drawing/2014/main" id="{AF1450A8-6014-ACBA-0441-E076BF3894C1}"/>
                </a:ext>
              </a:extLst>
            </p:cNvPr>
            <p:cNvSpPr/>
            <p:nvPr/>
          </p:nvSpPr>
          <p:spPr>
            <a:xfrm rot="21283975">
              <a:off x="7071725" y="3014596"/>
              <a:ext cx="84096" cy="110044"/>
            </a:xfrm>
            <a:custGeom>
              <a:avLst/>
              <a:gdLst>
                <a:gd name="connsiteX0" fmla="*/ 109365 w 118890"/>
                <a:gd name="connsiteY0" fmla="*/ 0 h 155575"/>
                <a:gd name="connsiteX1" fmla="*/ 4590 w 118890"/>
                <a:gd name="connsiteY1" fmla="*/ 34925 h 155575"/>
                <a:gd name="connsiteX2" fmla="*/ 17290 w 118890"/>
                <a:gd name="connsiteY2" fmla="*/ 123825 h 155575"/>
                <a:gd name="connsiteX3" fmla="*/ 23640 w 118890"/>
                <a:gd name="connsiteY3" fmla="*/ 104775 h 155575"/>
                <a:gd name="connsiteX4" fmla="*/ 77615 w 118890"/>
                <a:gd name="connsiteY4" fmla="*/ 120650 h 155575"/>
                <a:gd name="connsiteX5" fmla="*/ 118890 w 118890"/>
                <a:gd name="connsiteY5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890" h="155575">
                  <a:moveTo>
                    <a:pt x="109365" y="0"/>
                  </a:moveTo>
                  <a:cubicBezTo>
                    <a:pt x="64650" y="7144"/>
                    <a:pt x="19936" y="14288"/>
                    <a:pt x="4590" y="34925"/>
                  </a:cubicBezTo>
                  <a:cubicBezTo>
                    <a:pt x="-10756" y="55562"/>
                    <a:pt x="17290" y="123825"/>
                    <a:pt x="17290" y="123825"/>
                  </a:cubicBezTo>
                  <a:cubicBezTo>
                    <a:pt x="20465" y="135467"/>
                    <a:pt x="13586" y="105304"/>
                    <a:pt x="23640" y="104775"/>
                  </a:cubicBezTo>
                  <a:cubicBezTo>
                    <a:pt x="33694" y="104246"/>
                    <a:pt x="61740" y="112183"/>
                    <a:pt x="77615" y="120650"/>
                  </a:cubicBezTo>
                  <a:cubicBezTo>
                    <a:pt x="93490" y="129117"/>
                    <a:pt x="106190" y="142346"/>
                    <a:pt x="118890" y="155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5" name="フリーフォーム 1034">
              <a:extLst>
                <a:ext uri="{FF2B5EF4-FFF2-40B4-BE49-F238E27FC236}">
                  <a16:creationId xmlns:a16="http://schemas.microsoft.com/office/drawing/2014/main" id="{45BE0050-D024-43C2-35B7-97CB68540E9C}"/>
                </a:ext>
              </a:extLst>
            </p:cNvPr>
            <p:cNvSpPr/>
            <p:nvPr/>
          </p:nvSpPr>
          <p:spPr>
            <a:xfrm rot="21283975">
              <a:off x="6979626" y="3015270"/>
              <a:ext cx="157356" cy="143731"/>
            </a:xfrm>
            <a:custGeom>
              <a:avLst/>
              <a:gdLst>
                <a:gd name="connsiteX0" fmla="*/ 222462 w 222462"/>
                <a:gd name="connsiteY0" fmla="*/ 0 h 203200"/>
                <a:gd name="connsiteX1" fmla="*/ 82762 w 222462"/>
                <a:gd name="connsiteY1" fmla="*/ 15875 h 203200"/>
                <a:gd name="connsiteX2" fmla="*/ 44662 w 222462"/>
                <a:gd name="connsiteY2" fmla="*/ 88900 h 203200"/>
                <a:gd name="connsiteX3" fmla="*/ 63712 w 222462"/>
                <a:gd name="connsiteY3" fmla="*/ 136525 h 203200"/>
                <a:gd name="connsiteX4" fmla="*/ 212 w 222462"/>
                <a:gd name="connsiteY4" fmla="*/ 92075 h 203200"/>
                <a:gd name="connsiteX5" fmla="*/ 89112 w 222462"/>
                <a:gd name="connsiteY5" fmla="*/ 146050 h 203200"/>
                <a:gd name="connsiteX6" fmla="*/ 178012 w 222462"/>
                <a:gd name="connsiteY6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462" h="203200">
                  <a:moveTo>
                    <a:pt x="222462" y="0"/>
                  </a:moveTo>
                  <a:cubicBezTo>
                    <a:pt x="167428" y="529"/>
                    <a:pt x="112395" y="1058"/>
                    <a:pt x="82762" y="15875"/>
                  </a:cubicBezTo>
                  <a:cubicBezTo>
                    <a:pt x="53129" y="30692"/>
                    <a:pt x="47837" y="68792"/>
                    <a:pt x="44662" y="88900"/>
                  </a:cubicBezTo>
                  <a:cubicBezTo>
                    <a:pt x="41487" y="109008"/>
                    <a:pt x="71120" y="135996"/>
                    <a:pt x="63712" y="136525"/>
                  </a:cubicBezTo>
                  <a:cubicBezTo>
                    <a:pt x="56304" y="137054"/>
                    <a:pt x="-4021" y="90488"/>
                    <a:pt x="212" y="92075"/>
                  </a:cubicBezTo>
                  <a:cubicBezTo>
                    <a:pt x="4445" y="93662"/>
                    <a:pt x="59479" y="127529"/>
                    <a:pt x="89112" y="146050"/>
                  </a:cubicBezTo>
                  <a:cubicBezTo>
                    <a:pt x="118745" y="164571"/>
                    <a:pt x="148378" y="183885"/>
                    <a:pt x="178012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6" name="フリーフォーム 1035">
              <a:extLst>
                <a:ext uri="{FF2B5EF4-FFF2-40B4-BE49-F238E27FC236}">
                  <a16:creationId xmlns:a16="http://schemas.microsoft.com/office/drawing/2014/main" id="{D9E582CD-4E04-736A-DA95-8B2D42A2E064}"/>
                </a:ext>
              </a:extLst>
            </p:cNvPr>
            <p:cNvSpPr/>
            <p:nvPr/>
          </p:nvSpPr>
          <p:spPr>
            <a:xfrm rot="21283975">
              <a:off x="7244498" y="2972119"/>
              <a:ext cx="226826" cy="98464"/>
            </a:xfrm>
            <a:custGeom>
              <a:avLst/>
              <a:gdLst>
                <a:gd name="connsiteX0" fmla="*/ 0 w 320675"/>
                <a:gd name="connsiteY0" fmla="*/ 88404 h 139204"/>
                <a:gd name="connsiteX1" fmla="*/ 47625 w 320675"/>
                <a:gd name="connsiteY1" fmla="*/ 56654 h 139204"/>
                <a:gd name="connsiteX2" fmla="*/ 53975 w 320675"/>
                <a:gd name="connsiteY2" fmla="*/ 2679 h 139204"/>
                <a:gd name="connsiteX3" fmla="*/ 123825 w 320675"/>
                <a:gd name="connsiteY3" fmla="*/ 12204 h 139204"/>
                <a:gd name="connsiteX4" fmla="*/ 177800 w 320675"/>
                <a:gd name="connsiteY4" fmla="*/ 47129 h 139204"/>
                <a:gd name="connsiteX5" fmla="*/ 250825 w 320675"/>
                <a:gd name="connsiteY5" fmla="*/ 94754 h 139204"/>
                <a:gd name="connsiteX6" fmla="*/ 320675 w 320675"/>
                <a:gd name="connsiteY6" fmla="*/ 139204 h 13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675" h="139204">
                  <a:moveTo>
                    <a:pt x="0" y="88404"/>
                  </a:moveTo>
                  <a:cubicBezTo>
                    <a:pt x="19314" y="79672"/>
                    <a:pt x="38629" y="70941"/>
                    <a:pt x="47625" y="56654"/>
                  </a:cubicBezTo>
                  <a:cubicBezTo>
                    <a:pt x="56621" y="42367"/>
                    <a:pt x="41275" y="10087"/>
                    <a:pt x="53975" y="2679"/>
                  </a:cubicBezTo>
                  <a:cubicBezTo>
                    <a:pt x="66675" y="-4729"/>
                    <a:pt x="103188" y="4796"/>
                    <a:pt x="123825" y="12204"/>
                  </a:cubicBezTo>
                  <a:cubicBezTo>
                    <a:pt x="144462" y="19612"/>
                    <a:pt x="177800" y="47129"/>
                    <a:pt x="177800" y="47129"/>
                  </a:cubicBezTo>
                  <a:lnTo>
                    <a:pt x="250825" y="94754"/>
                  </a:lnTo>
                  <a:lnTo>
                    <a:pt x="320675" y="13920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7" name="フリーフォーム 1036">
              <a:extLst>
                <a:ext uri="{FF2B5EF4-FFF2-40B4-BE49-F238E27FC236}">
                  <a16:creationId xmlns:a16="http://schemas.microsoft.com/office/drawing/2014/main" id="{6B4A7138-431B-7750-9980-C7520874F0F4}"/>
                </a:ext>
              </a:extLst>
            </p:cNvPr>
            <p:cNvSpPr/>
            <p:nvPr/>
          </p:nvSpPr>
          <p:spPr>
            <a:xfrm rot="21283975">
              <a:off x="7267621" y="2838443"/>
              <a:ext cx="290061" cy="228480"/>
            </a:xfrm>
            <a:custGeom>
              <a:avLst/>
              <a:gdLst>
                <a:gd name="connsiteX0" fmla="*/ 0 w 410073"/>
                <a:gd name="connsiteY0" fmla="*/ 0 h 323014"/>
                <a:gd name="connsiteX1" fmla="*/ 50800 w 410073"/>
                <a:gd name="connsiteY1" fmla="*/ 50800 h 323014"/>
                <a:gd name="connsiteX2" fmla="*/ 50800 w 410073"/>
                <a:gd name="connsiteY2" fmla="*/ 158750 h 323014"/>
                <a:gd name="connsiteX3" fmla="*/ 101600 w 410073"/>
                <a:gd name="connsiteY3" fmla="*/ 127000 h 323014"/>
                <a:gd name="connsiteX4" fmla="*/ 180975 w 410073"/>
                <a:gd name="connsiteY4" fmla="*/ 184150 h 323014"/>
                <a:gd name="connsiteX5" fmla="*/ 180975 w 410073"/>
                <a:gd name="connsiteY5" fmla="*/ 225425 h 323014"/>
                <a:gd name="connsiteX6" fmla="*/ 288925 w 410073"/>
                <a:gd name="connsiteY6" fmla="*/ 234950 h 323014"/>
                <a:gd name="connsiteX7" fmla="*/ 352425 w 410073"/>
                <a:gd name="connsiteY7" fmla="*/ 234950 h 323014"/>
                <a:gd name="connsiteX8" fmla="*/ 295275 w 410073"/>
                <a:gd name="connsiteY8" fmla="*/ 273050 h 323014"/>
                <a:gd name="connsiteX9" fmla="*/ 244475 w 410073"/>
                <a:gd name="connsiteY9" fmla="*/ 320675 h 323014"/>
                <a:gd name="connsiteX10" fmla="*/ 409575 w 410073"/>
                <a:gd name="connsiteY10" fmla="*/ 193675 h 323014"/>
                <a:gd name="connsiteX11" fmla="*/ 292100 w 410073"/>
                <a:gd name="connsiteY11" fmla="*/ 180975 h 323014"/>
                <a:gd name="connsiteX12" fmla="*/ 190500 w 410073"/>
                <a:gd name="connsiteY12" fmla="*/ 203200 h 323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0073" h="323014">
                  <a:moveTo>
                    <a:pt x="0" y="0"/>
                  </a:moveTo>
                  <a:cubicBezTo>
                    <a:pt x="21166" y="12171"/>
                    <a:pt x="42333" y="24342"/>
                    <a:pt x="50800" y="50800"/>
                  </a:cubicBezTo>
                  <a:cubicBezTo>
                    <a:pt x="59267" y="77258"/>
                    <a:pt x="42333" y="146050"/>
                    <a:pt x="50800" y="158750"/>
                  </a:cubicBezTo>
                  <a:cubicBezTo>
                    <a:pt x="59267" y="171450"/>
                    <a:pt x="79904" y="122767"/>
                    <a:pt x="101600" y="127000"/>
                  </a:cubicBezTo>
                  <a:cubicBezTo>
                    <a:pt x="123296" y="131233"/>
                    <a:pt x="167746" y="167746"/>
                    <a:pt x="180975" y="184150"/>
                  </a:cubicBezTo>
                  <a:cubicBezTo>
                    <a:pt x="194204" y="200554"/>
                    <a:pt x="162983" y="216958"/>
                    <a:pt x="180975" y="225425"/>
                  </a:cubicBezTo>
                  <a:cubicBezTo>
                    <a:pt x="198967" y="233892"/>
                    <a:pt x="260350" y="233363"/>
                    <a:pt x="288925" y="234950"/>
                  </a:cubicBezTo>
                  <a:cubicBezTo>
                    <a:pt x="317500" y="236538"/>
                    <a:pt x="351367" y="228600"/>
                    <a:pt x="352425" y="234950"/>
                  </a:cubicBezTo>
                  <a:cubicBezTo>
                    <a:pt x="353483" y="241300"/>
                    <a:pt x="313267" y="258762"/>
                    <a:pt x="295275" y="273050"/>
                  </a:cubicBezTo>
                  <a:cubicBezTo>
                    <a:pt x="277283" y="287338"/>
                    <a:pt x="225425" y="333904"/>
                    <a:pt x="244475" y="320675"/>
                  </a:cubicBezTo>
                  <a:cubicBezTo>
                    <a:pt x="263525" y="307446"/>
                    <a:pt x="401638" y="216958"/>
                    <a:pt x="409575" y="193675"/>
                  </a:cubicBezTo>
                  <a:cubicBezTo>
                    <a:pt x="417513" y="170392"/>
                    <a:pt x="328612" y="179388"/>
                    <a:pt x="292100" y="180975"/>
                  </a:cubicBezTo>
                  <a:cubicBezTo>
                    <a:pt x="255588" y="182562"/>
                    <a:pt x="223044" y="192881"/>
                    <a:pt x="190500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8" name="フリーフォーム 1037">
              <a:extLst>
                <a:ext uri="{FF2B5EF4-FFF2-40B4-BE49-F238E27FC236}">
                  <a16:creationId xmlns:a16="http://schemas.microsoft.com/office/drawing/2014/main" id="{416E9344-CF35-6EF8-9161-DE6FD4E5D169}"/>
                </a:ext>
              </a:extLst>
            </p:cNvPr>
            <p:cNvSpPr/>
            <p:nvPr/>
          </p:nvSpPr>
          <p:spPr>
            <a:xfrm rot="21283975">
              <a:off x="6763207" y="3019961"/>
              <a:ext cx="289837" cy="80849"/>
            </a:xfrm>
            <a:custGeom>
              <a:avLst/>
              <a:gdLst>
                <a:gd name="connsiteX0" fmla="*/ 409757 w 409757"/>
                <a:gd name="connsiteY0" fmla="*/ 28575 h 114300"/>
                <a:gd name="connsiteX1" fmla="*/ 235132 w 409757"/>
                <a:gd name="connsiteY1" fmla="*/ 28575 h 114300"/>
                <a:gd name="connsiteX2" fmla="*/ 82732 w 409757"/>
                <a:gd name="connsiteY2" fmla="*/ 0 h 114300"/>
                <a:gd name="connsiteX3" fmla="*/ 12882 w 409757"/>
                <a:gd name="connsiteY3" fmla="*/ 28575 h 114300"/>
                <a:gd name="connsiteX4" fmla="*/ 9707 w 409757"/>
                <a:gd name="connsiteY4" fmla="*/ 66675 h 114300"/>
                <a:gd name="connsiteX5" fmla="*/ 114482 w 409757"/>
                <a:gd name="connsiteY5" fmla="*/ 98425 h 114300"/>
                <a:gd name="connsiteX6" fmla="*/ 282757 w 409757"/>
                <a:gd name="connsiteY6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9757" h="114300">
                  <a:moveTo>
                    <a:pt x="409757" y="28575"/>
                  </a:moveTo>
                  <a:cubicBezTo>
                    <a:pt x="349696" y="30956"/>
                    <a:pt x="289636" y="33337"/>
                    <a:pt x="235132" y="28575"/>
                  </a:cubicBezTo>
                  <a:cubicBezTo>
                    <a:pt x="180628" y="23813"/>
                    <a:pt x="119774" y="0"/>
                    <a:pt x="82732" y="0"/>
                  </a:cubicBezTo>
                  <a:cubicBezTo>
                    <a:pt x="45690" y="0"/>
                    <a:pt x="25053" y="17462"/>
                    <a:pt x="12882" y="28575"/>
                  </a:cubicBezTo>
                  <a:cubicBezTo>
                    <a:pt x="711" y="39688"/>
                    <a:pt x="-7226" y="55033"/>
                    <a:pt x="9707" y="66675"/>
                  </a:cubicBezTo>
                  <a:cubicBezTo>
                    <a:pt x="26640" y="78317"/>
                    <a:pt x="68974" y="90488"/>
                    <a:pt x="114482" y="98425"/>
                  </a:cubicBezTo>
                  <a:cubicBezTo>
                    <a:pt x="159990" y="106362"/>
                    <a:pt x="221373" y="110331"/>
                    <a:pt x="282757" y="114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39" name="フリーフォーム 1038">
              <a:extLst>
                <a:ext uri="{FF2B5EF4-FFF2-40B4-BE49-F238E27FC236}">
                  <a16:creationId xmlns:a16="http://schemas.microsoft.com/office/drawing/2014/main" id="{C1BAD36D-E62C-72F0-3BB9-8B62BFF129BF}"/>
                </a:ext>
              </a:extLst>
            </p:cNvPr>
            <p:cNvSpPr/>
            <p:nvPr/>
          </p:nvSpPr>
          <p:spPr>
            <a:xfrm rot="21283975">
              <a:off x="6726806" y="3007081"/>
              <a:ext cx="55839" cy="101061"/>
            </a:xfrm>
            <a:custGeom>
              <a:avLst/>
              <a:gdLst>
                <a:gd name="connsiteX0" fmla="*/ 78943 w 78943"/>
                <a:gd name="connsiteY0" fmla="*/ 0 h 142875"/>
                <a:gd name="connsiteX1" fmla="*/ 2743 w 78943"/>
                <a:gd name="connsiteY1" fmla="*/ 69850 h 142875"/>
                <a:gd name="connsiteX2" fmla="*/ 21793 w 78943"/>
                <a:gd name="connsiteY2" fmla="*/ 117475 h 142875"/>
                <a:gd name="connsiteX3" fmla="*/ 69418 w 78943"/>
                <a:gd name="connsiteY3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3" h="142875">
                  <a:moveTo>
                    <a:pt x="78943" y="0"/>
                  </a:moveTo>
                  <a:cubicBezTo>
                    <a:pt x="45605" y="25135"/>
                    <a:pt x="12268" y="50271"/>
                    <a:pt x="2743" y="69850"/>
                  </a:cubicBezTo>
                  <a:cubicBezTo>
                    <a:pt x="-6782" y="89429"/>
                    <a:pt x="10680" y="105304"/>
                    <a:pt x="21793" y="117475"/>
                  </a:cubicBezTo>
                  <a:cubicBezTo>
                    <a:pt x="32906" y="129646"/>
                    <a:pt x="51162" y="136260"/>
                    <a:pt x="69418" y="142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0" name="フリーフォーム 1039">
              <a:extLst>
                <a:ext uri="{FF2B5EF4-FFF2-40B4-BE49-F238E27FC236}">
                  <a16:creationId xmlns:a16="http://schemas.microsoft.com/office/drawing/2014/main" id="{D0E523D8-3FBD-F970-6961-132A44EB7DC1}"/>
                </a:ext>
              </a:extLst>
            </p:cNvPr>
            <p:cNvSpPr/>
            <p:nvPr/>
          </p:nvSpPr>
          <p:spPr>
            <a:xfrm rot="21283975">
              <a:off x="6742099" y="3013425"/>
              <a:ext cx="33687" cy="85340"/>
            </a:xfrm>
            <a:custGeom>
              <a:avLst/>
              <a:gdLst>
                <a:gd name="connsiteX0" fmla="*/ 0 w 47625"/>
                <a:gd name="connsiteY0" fmla="*/ 0 h 120650"/>
                <a:gd name="connsiteX1" fmla="*/ 28575 w 47625"/>
                <a:gd name="connsiteY1" fmla="*/ 63500 h 120650"/>
                <a:gd name="connsiteX2" fmla="*/ 47625 w 47625"/>
                <a:gd name="connsiteY2" fmla="*/ 1206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20650">
                  <a:moveTo>
                    <a:pt x="0" y="0"/>
                  </a:moveTo>
                  <a:cubicBezTo>
                    <a:pt x="10319" y="21696"/>
                    <a:pt x="20638" y="43392"/>
                    <a:pt x="28575" y="63500"/>
                  </a:cubicBezTo>
                  <a:cubicBezTo>
                    <a:pt x="36512" y="83608"/>
                    <a:pt x="42068" y="102129"/>
                    <a:pt x="47625" y="120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1" name="フリーフォーム 1040">
              <a:extLst>
                <a:ext uri="{FF2B5EF4-FFF2-40B4-BE49-F238E27FC236}">
                  <a16:creationId xmlns:a16="http://schemas.microsoft.com/office/drawing/2014/main" id="{05BA29B2-C30B-1CF1-EBCA-F6711BF261D3}"/>
                </a:ext>
              </a:extLst>
            </p:cNvPr>
            <p:cNvSpPr/>
            <p:nvPr/>
          </p:nvSpPr>
          <p:spPr>
            <a:xfrm rot="21283975">
              <a:off x="5532288" y="4113842"/>
              <a:ext cx="205983" cy="74111"/>
            </a:xfrm>
            <a:custGeom>
              <a:avLst/>
              <a:gdLst>
                <a:gd name="connsiteX0" fmla="*/ 216971 w 291209"/>
                <a:gd name="connsiteY0" fmla="*/ 0 h 104775"/>
                <a:gd name="connsiteX1" fmla="*/ 48696 w 291209"/>
                <a:gd name="connsiteY1" fmla="*/ 41275 h 104775"/>
                <a:gd name="connsiteX2" fmla="*/ 1071 w 291209"/>
                <a:gd name="connsiteY2" fmla="*/ 79375 h 104775"/>
                <a:gd name="connsiteX3" fmla="*/ 26471 w 291209"/>
                <a:gd name="connsiteY3" fmla="*/ 104775 h 104775"/>
                <a:gd name="connsiteX4" fmla="*/ 143946 w 291209"/>
                <a:gd name="connsiteY4" fmla="*/ 79375 h 104775"/>
                <a:gd name="connsiteX5" fmla="*/ 277296 w 291209"/>
                <a:gd name="connsiteY5" fmla="*/ 53975 h 104775"/>
                <a:gd name="connsiteX6" fmla="*/ 280471 w 291209"/>
                <a:gd name="connsiteY6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209" h="104775">
                  <a:moveTo>
                    <a:pt x="216971" y="0"/>
                  </a:moveTo>
                  <a:cubicBezTo>
                    <a:pt x="150825" y="14023"/>
                    <a:pt x="84679" y="28046"/>
                    <a:pt x="48696" y="41275"/>
                  </a:cubicBezTo>
                  <a:cubicBezTo>
                    <a:pt x="12713" y="54504"/>
                    <a:pt x="4775" y="68792"/>
                    <a:pt x="1071" y="79375"/>
                  </a:cubicBezTo>
                  <a:cubicBezTo>
                    <a:pt x="-2633" y="89958"/>
                    <a:pt x="2659" y="104775"/>
                    <a:pt x="26471" y="104775"/>
                  </a:cubicBezTo>
                  <a:cubicBezTo>
                    <a:pt x="50283" y="104775"/>
                    <a:pt x="102142" y="87842"/>
                    <a:pt x="143946" y="79375"/>
                  </a:cubicBezTo>
                  <a:cubicBezTo>
                    <a:pt x="185750" y="70908"/>
                    <a:pt x="254542" y="67204"/>
                    <a:pt x="277296" y="53975"/>
                  </a:cubicBezTo>
                  <a:cubicBezTo>
                    <a:pt x="300050" y="40746"/>
                    <a:pt x="290260" y="20373"/>
                    <a:pt x="280471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2" name="フリーフォーム 1041">
              <a:extLst>
                <a:ext uri="{FF2B5EF4-FFF2-40B4-BE49-F238E27FC236}">
                  <a16:creationId xmlns:a16="http://schemas.microsoft.com/office/drawing/2014/main" id="{E0AF9C2D-8B9B-C5F7-ADA0-0CD5969BBB05}"/>
                </a:ext>
              </a:extLst>
            </p:cNvPr>
            <p:cNvSpPr/>
            <p:nvPr/>
          </p:nvSpPr>
          <p:spPr>
            <a:xfrm rot="21283975">
              <a:off x="5467147" y="3944445"/>
              <a:ext cx="103307" cy="211105"/>
            </a:xfrm>
            <a:custGeom>
              <a:avLst/>
              <a:gdLst>
                <a:gd name="connsiteX0" fmla="*/ 0 w 146050"/>
                <a:gd name="connsiteY0" fmla="*/ 0 h 298450"/>
                <a:gd name="connsiteX1" fmla="*/ 92075 w 146050"/>
                <a:gd name="connsiteY1" fmla="*/ 120650 h 298450"/>
                <a:gd name="connsiteX2" fmla="*/ 120650 w 146050"/>
                <a:gd name="connsiteY2" fmla="*/ 238125 h 298450"/>
                <a:gd name="connsiteX3" fmla="*/ 146050 w 146050"/>
                <a:gd name="connsiteY3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0" h="298450">
                  <a:moveTo>
                    <a:pt x="0" y="0"/>
                  </a:moveTo>
                  <a:cubicBezTo>
                    <a:pt x="35983" y="40481"/>
                    <a:pt x="71967" y="80962"/>
                    <a:pt x="92075" y="120650"/>
                  </a:cubicBezTo>
                  <a:cubicBezTo>
                    <a:pt x="112183" y="160338"/>
                    <a:pt x="111654" y="208492"/>
                    <a:pt x="120650" y="238125"/>
                  </a:cubicBezTo>
                  <a:cubicBezTo>
                    <a:pt x="129646" y="267758"/>
                    <a:pt x="137848" y="283104"/>
                    <a:pt x="146050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3" name="フリーフォーム 1042">
              <a:extLst>
                <a:ext uri="{FF2B5EF4-FFF2-40B4-BE49-F238E27FC236}">
                  <a16:creationId xmlns:a16="http://schemas.microsoft.com/office/drawing/2014/main" id="{825FEFAC-8A14-7F53-AC96-D7AA8DAE0CCA}"/>
                </a:ext>
              </a:extLst>
            </p:cNvPr>
            <p:cNvSpPr/>
            <p:nvPr/>
          </p:nvSpPr>
          <p:spPr>
            <a:xfrm rot="21283975">
              <a:off x="5514625" y="3940685"/>
              <a:ext cx="136994" cy="170681"/>
            </a:xfrm>
            <a:custGeom>
              <a:avLst/>
              <a:gdLst>
                <a:gd name="connsiteX0" fmla="*/ 0 w 193675"/>
                <a:gd name="connsiteY0" fmla="*/ 0 h 241300"/>
                <a:gd name="connsiteX1" fmla="*/ 98425 w 193675"/>
                <a:gd name="connsiteY1" fmla="*/ 73025 h 241300"/>
                <a:gd name="connsiteX2" fmla="*/ 127000 w 193675"/>
                <a:gd name="connsiteY2" fmla="*/ 34925 h 241300"/>
                <a:gd name="connsiteX3" fmla="*/ 123825 w 193675"/>
                <a:gd name="connsiteY3" fmla="*/ 88900 h 241300"/>
                <a:gd name="connsiteX4" fmla="*/ 142875 w 193675"/>
                <a:gd name="connsiteY4" fmla="*/ 88900 h 241300"/>
                <a:gd name="connsiteX5" fmla="*/ 193675 w 193675"/>
                <a:gd name="connsiteY5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675" h="241300">
                  <a:moveTo>
                    <a:pt x="0" y="0"/>
                  </a:moveTo>
                  <a:cubicBezTo>
                    <a:pt x="38629" y="33602"/>
                    <a:pt x="77258" y="67204"/>
                    <a:pt x="98425" y="73025"/>
                  </a:cubicBezTo>
                  <a:cubicBezTo>
                    <a:pt x="119592" y="78846"/>
                    <a:pt x="122767" y="32279"/>
                    <a:pt x="127000" y="34925"/>
                  </a:cubicBezTo>
                  <a:cubicBezTo>
                    <a:pt x="131233" y="37571"/>
                    <a:pt x="121179" y="79904"/>
                    <a:pt x="123825" y="88900"/>
                  </a:cubicBezTo>
                  <a:cubicBezTo>
                    <a:pt x="126471" y="97896"/>
                    <a:pt x="131233" y="63500"/>
                    <a:pt x="142875" y="88900"/>
                  </a:cubicBezTo>
                  <a:cubicBezTo>
                    <a:pt x="154517" y="114300"/>
                    <a:pt x="174096" y="177800"/>
                    <a:pt x="193675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4" name="フリーフォーム 1043">
              <a:extLst>
                <a:ext uri="{FF2B5EF4-FFF2-40B4-BE49-F238E27FC236}">
                  <a16:creationId xmlns:a16="http://schemas.microsoft.com/office/drawing/2014/main" id="{10B12BAC-A4CE-28E0-A0B3-FF2466AD6DD7}"/>
                </a:ext>
              </a:extLst>
            </p:cNvPr>
            <p:cNvSpPr/>
            <p:nvPr/>
          </p:nvSpPr>
          <p:spPr>
            <a:xfrm rot="21283975">
              <a:off x="5318886" y="3852071"/>
              <a:ext cx="490390" cy="97288"/>
            </a:xfrm>
            <a:custGeom>
              <a:avLst/>
              <a:gdLst>
                <a:gd name="connsiteX0" fmla="*/ 0 w 693289"/>
                <a:gd name="connsiteY0" fmla="*/ 0 h 137541"/>
                <a:gd name="connsiteX1" fmla="*/ 171450 w 693289"/>
                <a:gd name="connsiteY1" fmla="*/ 79375 h 137541"/>
                <a:gd name="connsiteX2" fmla="*/ 219075 w 693289"/>
                <a:gd name="connsiteY2" fmla="*/ 136525 h 137541"/>
                <a:gd name="connsiteX3" fmla="*/ 390525 w 693289"/>
                <a:gd name="connsiteY3" fmla="*/ 111125 h 137541"/>
                <a:gd name="connsiteX4" fmla="*/ 365125 w 693289"/>
                <a:gd name="connsiteY4" fmla="*/ 50800 h 137541"/>
                <a:gd name="connsiteX5" fmla="*/ 301625 w 693289"/>
                <a:gd name="connsiteY5" fmla="*/ 88900 h 137541"/>
                <a:gd name="connsiteX6" fmla="*/ 498475 w 693289"/>
                <a:gd name="connsiteY6" fmla="*/ 101600 h 137541"/>
                <a:gd name="connsiteX7" fmla="*/ 419100 w 693289"/>
                <a:gd name="connsiteY7" fmla="*/ 79375 h 137541"/>
                <a:gd name="connsiteX8" fmla="*/ 514350 w 693289"/>
                <a:gd name="connsiteY8" fmla="*/ 114300 h 137541"/>
                <a:gd name="connsiteX9" fmla="*/ 631825 w 693289"/>
                <a:gd name="connsiteY9" fmla="*/ 69850 h 137541"/>
                <a:gd name="connsiteX10" fmla="*/ 438150 w 693289"/>
                <a:gd name="connsiteY10" fmla="*/ 88900 h 137541"/>
                <a:gd name="connsiteX11" fmla="*/ 669925 w 693289"/>
                <a:gd name="connsiteY11" fmla="*/ 12700 h 137541"/>
                <a:gd name="connsiteX12" fmla="*/ 673100 w 693289"/>
                <a:gd name="connsiteY12" fmla="*/ 9525 h 13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3289" h="137541">
                  <a:moveTo>
                    <a:pt x="0" y="0"/>
                  </a:moveTo>
                  <a:cubicBezTo>
                    <a:pt x="67469" y="28310"/>
                    <a:pt x="134938" y="56621"/>
                    <a:pt x="171450" y="79375"/>
                  </a:cubicBezTo>
                  <a:cubicBezTo>
                    <a:pt x="207962" y="102129"/>
                    <a:pt x="182562" y="131233"/>
                    <a:pt x="219075" y="136525"/>
                  </a:cubicBezTo>
                  <a:cubicBezTo>
                    <a:pt x="255588" y="141817"/>
                    <a:pt x="366183" y="125412"/>
                    <a:pt x="390525" y="111125"/>
                  </a:cubicBezTo>
                  <a:cubicBezTo>
                    <a:pt x="414867" y="96838"/>
                    <a:pt x="379942" y="54504"/>
                    <a:pt x="365125" y="50800"/>
                  </a:cubicBezTo>
                  <a:cubicBezTo>
                    <a:pt x="350308" y="47096"/>
                    <a:pt x="279400" y="80433"/>
                    <a:pt x="301625" y="88900"/>
                  </a:cubicBezTo>
                  <a:cubicBezTo>
                    <a:pt x="323850" y="97367"/>
                    <a:pt x="478896" y="103187"/>
                    <a:pt x="498475" y="101600"/>
                  </a:cubicBezTo>
                  <a:cubicBezTo>
                    <a:pt x="518054" y="100013"/>
                    <a:pt x="416454" y="77258"/>
                    <a:pt x="419100" y="79375"/>
                  </a:cubicBezTo>
                  <a:cubicBezTo>
                    <a:pt x="421746" y="81492"/>
                    <a:pt x="478896" y="115887"/>
                    <a:pt x="514350" y="114300"/>
                  </a:cubicBezTo>
                  <a:cubicBezTo>
                    <a:pt x="549804" y="112713"/>
                    <a:pt x="644525" y="74083"/>
                    <a:pt x="631825" y="69850"/>
                  </a:cubicBezTo>
                  <a:cubicBezTo>
                    <a:pt x="619125" y="65617"/>
                    <a:pt x="431800" y="98425"/>
                    <a:pt x="438150" y="88900"/>
                  </a:cubicBezTo>
                  <a:cubicBezTo>
                    <a:pt x="444500" y="79375"/>
                    <a:pt x="669925" y="12700"/>
                    <a:pt x="669925" y="12700"/>
                  </a:cubicBezTo>
                  <a:cubicBezTo>
                    <a:pt x="709083" y="-529"/>
                    <a:pt x="691091" y="4498"/>
                    <a:pt x="673100" y="9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5" name="フリーフォーム 1044">
              <a:extLst>
                <a:ext uri="{FF2B5EF4-FFF2-40B4-BE49-F238E27FC236}">
                  <a16:creationId xmlns:a16="http://schemas.microsoft.com/office/drawing/2014/main" id="{A7B988DA-C277-32FD-F217-DF20B00FBFEC}"/>
                </a:ext>
              </a:extLst>
            </p:cNvPr>
            <p:cNvSpPr/>
            <p:nvPr/>
          </p:nvSpPr>
          <p:spPr>
            <a:xfrm rot="21283975">
              <a:off x="5166166" y="3842750"/>
              <a:ext cx="168435" cy="144671"/>
            </a:xfrm>
            <a:custGeom>
              <a:avLst/>
              <a:gdLst>
                <a:gd name="connsiteX0" fmla="*/ 0 w 238125"/>
                <a:gd name="connsiteY0" fmla="*/ 0 h 204529"/>
                <a:gd name="connsiteX1" fmla="*/ 53975 w 238125"/>
                <a:gd name="connsiteY1" fmla="*/ 31750 h 204529"/>
                <a:gd name="connsiteX2" fmla="*/ 12700 w 238125"/>
                <a:gd name="connsiteY2" fmla="*/ 107950 h 204529"/>
                <a:gd name="connsiteX3" fmla="*/ 57150 w 238125"/>
                <a:gd name="connsiteY3" fmla="*/ 200025 h 204529"/>
                <a:gd name="connsiteX4" fmla="*/ 120650 w 238125"/>
                <a:gd name="connsiteY4" fmla="*/ 177800 h 204529"/>
                <a:gd name="connsiteX5" fmla="*/ 238125 w 238125"/>
                <a:gd name="connsiteY5" fmla="*/ 69850 h 20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204529">
                  <a:moveTo>
                    <a:pt x="0" y="0"/>
                  </a:moveTo>
                  <a:cubicBezTo>
                    <a:pt x="25929" y="6879"/>
                    <a:pt x="51858" y="13758"/>
                    <a:pt x="53975" y="31750"/>
                  </a:cubicBezTo>
                  <a:cubicBezTo>
                    <a:pt x="56092" y="49742"/>
                    <a:pt x="12171" y="79904"/>
                    <a:pt x="12700" y="107950"/>
                  </a:cubicBezTo>
                  <a:cubicBezTo>
                    <a:pt x="13229" y="135996"/>
                    <a:pt x="39158" y="188383"/>
                    <a:pt x="57150" y="200025"/>
                  </a:cubicBezTo>
                  <a:cubicBezTo>
                    <a:pt x="75142" y="211667"/>
                    <a:pt x="90488" y="199496"/>
                    <a:pt x="120650" y="177800"/>
                  </a:cubicBezTo>
                  <a:cubicBezTo>
                    <a:pt x="150812" y="156104"/>
                    <a:pt x="194468" y="112977"/>
                    <a:pt x="238125" y="69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6" name="フリーフォーム 1045">
              <a:extLst>
                <a:ext uri="{FF2B5EF4-FFF2-40B4-BE49-F238E27FC236}">
                  <a16:creationId xmlns:a16="http://schemas.microsoft.com/office/drawing/2014/main" id="{D490825E-92C3-E6F4-8D13-523DD8D66BB7}"/>
                </a:ext>
              </a:extLst>
            </p:cNvPr>
            <p:cNvSpPr/>
            <p:nvPr/>
          </p:nvSpPr>
          <p:spPr>
            <a:xfrm rot="21283975">
              <a:off x="5214551" y="3810813"/>
              <a:ext cx="128011" cy="134748"/>
            </a:xfrm>
            <a:custGeom>
              <a:avLst/>
              <a:gdLst>
                <a:gd name="connsiteX0" fmla="*/ 180975 w 180975"/>
                <a:gd name="connsiteY0" fmla="*/ 0 h 190500"/>
                <a:gd name="connsiteX1" fmla="*/ 88900 w 180975"/>
                <a:gd name="connsiteY1" fmla="*/ 69850 h 190500"/>
                <a:gd name="connsiteX2" fmla="*/ 28575 w 180975"/>
                <a:gd name="connsiteY2" fmla="*/ 117475 h 190500"/>
                <a:gd name="connsiteX3" fmla="*/ 0 w 180975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190500">
                  <a:moveTo>
                    <a:pt x="180975" y="0"/>
                  </a:moveTo>
                  <a:lnTo>
                    <a:pt x="88900" y="69850"/>
                  </a:lnTo>
                  <a:cubicBezTo>
                    <a:pt x="63500" y="89429"/>
                    <a:pt x="43392" y="97367"/>
                    <a:pt x="28575" y="117475"/>
                  </a:cubicBezTo>
                  <a:cubicBezTo>
                    <a:pt x="13758" y="137583"/>
                    <a:pt x="6879" y="164041"/>
                    <a:pt x="0" y="190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7" name="フリーフォーム 1046">
              <a:extLst>
                <a:ext uri="{FF2B5EF4-FFF2-40B4-BE49-F238E27FC236}">
                  <a16:creationId xmlns:a16="http://schemas.microsoft.com/office/drawing/2014/main" id="{514873D2-8DA3-0150-A8A2-BF23F2EDD836}"/>
                </a:ext>
              </a:extLst>
            </p:cNvPr>
            <p:cNvSpPr/>
            <p:nvPr/>
          </p:nvSpPr>
          <p:spPr>
            <a:xfrm rot="21283975">
              <a:off x="5201585" y="3795435"/>
              <a:ext cx="307958" cy="120583"/>
            </a:xfrm>
            <a:custGeom>
              <a:avLst/>
              <a:gdLst>
                <a:gd name="connsiteX0" fmla="*/ 0 w 435376"/>
                <a:gd name="connsiteY0" fmla="*/ 17962 h 170474"/>
                <a:gd name="connsiteX1" fmla="*/ 174625 w 435376"/>
                <a:gd name="connsiteY1" fmla="*/ 2087 h 170474"/>
                <a:gd name="connsiteX2" fmla="*/ 323850 w 435376"/>
                <a:gd name="connsiteY2" fmla="*/ 59237 h 170474"/>
                <a:gd name="connsiteX3" fmla="*/ 434975 w 435376"/>
                <a:gd name="connsiteY3" fmla="*/ 167187 h 170474"/>
                <a:gd name="connsiteX4" fmla="*/ 355600 w 435376"/>
                <a:gd name="connsiteY4" fmla="*/ 135437 h 170474"/>
                <a:gd name="connsiteX5" fmla="*/ 215900 w 435376"/>
                <a:gd name="connsiteY5" fmla="*/ 62412 h 17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376" h="170474">
                  <a:moveTo>
                    <a:pt x="0" y="17962"/>
                  </a:moveTo>
                  <a:cubicBezTo>
                    <a:pt x="60325" y="6585"/>
                    <a:pt x="120650" y="-4792"/>
                    <a:pt x="174625" y="2087"/>
                  </a:cubicBezTo>
                  <a:cubicBezTo>
                    <a:pt x="228600" y="8966"/>
                    <a:pt x="280458" y="31720"/>
                    <a:pt x="323850" y="59237"/>
                  </a:cubicBezTo>
                  <a:cubicBezTo>
                    <a:pt x="367242" y="86754"/>
                    <a:pt x="429683" y="154487"/>
                    <a:pt x="434975" y="167187"/>
                  </a:cubicBezTo>
                  <a:cubicBezTo>
                    <a:pt x="440267" y="179887"/>
                    <a:pt x="392112" y="152899"/>
                    <a:pt x="355600" y="135437"/>
                  </a:cubicBezTo>
                  <a:cubicBezTo>
                    <a:pt x="319088" y="117975"/>
                    <a:pt x="267494" y="90193"/>
                    <a:pt x="215900" y="6241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49" name="フリーフォーム 1048">
              <a:extLst>
                <a:ext uri="{FF2B5EF4-FFF2-40B4-BE49-F238E27FC236}">
                  <a16:creationId xmlns:a16="http://schemas.microsoft.com/office/drawing/2014/main" id="{BC721E23-7E03-32F8-06A9-F665AFF167B1}"/>
                </a:ext>
              </a:extLst>
            </p:cNvPr>
            <p:cNvSpPr/>
            <p:nvPr/>
          </p:nvSpPr>
          <p:spPr>
            <a:xfrm rot="21283975">
              <a:off x="5182394" y="3754902"/>
              <a:ext cx="190893" cy="35319"/>
            </a:xfrm>
            <a:custGeom>
              <a:avLst/>
              <a:gdLst>
                <a:gd name="connsiteX0" fmla="*/ 0 w 269875"/>
                <a:gd name="connsiteY0" fmla="*/ 11832 h 49932"/>
                <a:gd name="connsiteX1" fmla="*/ 101600 w 269875"/>
                <a:gd name="connsiteY1" fmla="*/ 2307 h 49932"/>
                <a:gd name="connsiteX2" fmla="*/ 269875 w 269875"/>
                <a:gd name="connsiteY2" fmla="*/ 49932 h 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49932">
                  <a:moveTo>
                    <a:pt x="0" y="11832"/>
                  </a:moveTo>
                  <a:cubicBezTo>
                    <a:pt x="28310" y="3894"/>
                    <a:pt x="56621" y="-4043"/>
                    <a:pt x="101600" y="2307"/>
                  </a:cubicBezTo>
                  <a:cubicBezTo>
                    <a:pt x="146579" y="8657"/>
                    <a:pt x="208227" y="29294"/>
                    <a:pt x="269875" y="499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1" name="フリーフォーム 1050">
              <a:extLst>
                <a:ext uri="{FF2B5EF4-FFF2-40B4-BE49-F238E27FC236}">
                  <a16:creationId xmlns:a16="http://schemas.microsoft.com/office/drawing/2014/main" id="{E609B19E-A134-F2B7-D17F-CBCCB6698747}"/>
                </a:ext>
              </a:extLst>
            </p:cNvPr>
            <p:cNvSpPr/>
            <p:nvPr/>
          </p:nvSpPr>
          <p:spPr>
            <a:xfrm rot="21283975">
              <a:off x="5325247" y="3870712"/>
              <a:ext cx="123101" cy="117050"/>
            </a:xfrm>
            <a:custGeom>
              <a:avLst/>
              <a:gdLst>
                <a:gd name="connsiteX0" fmla="*/ 0 w 174034"/>
                <a:gd name="connsiteY0" fmla="*/ 0 h 165480"/>
                <a:gd name="connsiteX1" fmla="*/ 155575 w 174034"/>
                <a:gd name="connsiteY1" fmla="*/ 123825 h 165480"/>
                <a:gd name="connsiteX2" fmla="*/ 158750 w 174034"/>
                <a:gd name="connsiteY2" fmla="*/ 165100 h 165480"/>
                <a:gd name="connsiteX3" fmla="*/ 44450 w 174034"/>
                <a:gd name="connsiteY3" fmla="*/ 104775 h 16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034" h="165480">
                  <a:moveTo>
                    <a:pt x="0" y="0"/>
                  </a:moveTo>
                  <a:cubicBezTo>
                    <a:pt x="64558" y="48154"/>
                    <a:pt x="129117" y="96308"/>
                    <a:pt x="155575" y="123825"/>
                  </a:cubicBezTo>
                  <a:cubicBezTo>
                    <a:pt x="182033" y="151342"/>
                    <a:pt x="177271" y="168275"/>
                    <a:pt x="158750" y="165100"/>
                  </a:cubicBezTo>
                  <a:cubicBezTo>
                    <a:pt x="140229" y="161925"/>
                    <a:pt x="92339" y="133350"/>
                    <a:pt x="44450" y="104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2" name="フリーフォーム 1051">
              <a:extLst>
                <a:ext uri="{FF2B5EF4-FFF2-40B4-BE49-F238E27FC236}">
                  <a16:creationId xmlns:a16="http://schemas.microsoft.com/office/drawing/2014/main" id="{36FF9E9D-7537-0F7A-6FF6-260A08907F37}"/>
                </a:ext>
              </a:extLst>
            </p:cNvPr>
            <p:cNvSpPr/>
            <p:nvPr/>
          </p:nvSpPr>
          <p:spPr>
            <a:xfrm rot="21283975">
              <a:off x="4517626" y="4510442"/>
              <a:ext cx="687537" cy="379697"/>
            </a:xfrm>
            <a:custGeom>
              <a:avLst/>
              <a:gdLst>
                <a:gd name="connsiteX0" fmla="*/ 972005 w 972005"/>
                <a:gd name="connsiteY0" fmla="*/ 146271 h 536796"/>
                <a:gd name="connsiteX1" fmla="*/ 898980 w 972005"/>
                <a:gd name="connsiteY1" fmla="*/ 3396 h 536796"/>
                <a:gd name="connsiteX2" fmla="*/ 825955 w 972005"/>
                <a:gd name="connsiteY2" fmla="*/ 41496 h 536796"/>
                <a:gd name="connsiteX3" fmla="*/ 543380 w 972005"/>
                <a:gd name="connsiteY3" fmla="*/ 178021 h 536796"/>
                <a:gd name="connsiteX4" fmla="*/ 41730 w 972005"/>
                <a:gd name="connsiteY4" fmla="*/ 422496 h 536796"/>
                <a:gd name="connsiteX5" fmla="*/ 35380 w 972005"/>
                <a:gd name="connsiteY5" fmla="*/ 390746 h 536796"/>
                <a:gd name="connsiteX6" fmla="*/ 98880 w 972005"/>
                <a:gd name="connsiteY6" fmla="*/ 536796 h 53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005" h="536796">
                  <a:moveTo>
                    <a:pt x="972005" y="146271"/>
                  </a:moveTo>
                  <a:cubicBezTo>
                    <a:pt x="947663" y="83565"/>
                    <a:pt x="923322" y="20859"/>
                    <a:pt x="898980" y="3396"/>
                  </a:cubicBezTo>
                  <a:cubicBezTo>
                    <a:pt x="874638" y="-14067"/>
                    <a:pt x="825955" y="41496"/>
                    <a:pt x="825955" y="41496"/>
                  </a:cubicBezTo>
                  <a:lnTo>
                    <a:pt x="543380" y="178021"/>
                  </a:lnTo>
                  <a:cubicBezTo>
                    <a:pt x="412676" y="241521"/>
                    <a:pt x="126397" y="387042"/>
                    <a:pt x="41730" y="422496"/>
                  </a:cubicBezTo>
                  <a:cubicBezTo>
                    <a:pt x="-42937" y="457950"/>
                    <a:pt x="25855" y="371696"/>
                    <a:pt x="35380" y="390746"/>
                  </a:cubicBezTo>
                  <a:cubicBezTo>
                    <a:pt x="44905" y="409796"/>
                    <a:pt x="71892" y="473296"/>
                    <a:pt x="98880" y="5367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3" name="フリーフォーム 1052">
              <a:extLst>
                <a:ext uri="{FF2B5EF4-FFF2-40B4-BE49-F238E27FC236}">
                  <a16:creationId xmlns:a16="http://schemas.microsoft.com/office/drawing/2014/main" id="{59C166BF-1B45-E2E0-10F7-562478316639}"/>
                </a:ext>
              </a:extLst>
            </p:cNvPr>
            <p:cNvSpPr/>
            <p:nvPr/>
          </p:nvSpPr>
          <p:spPr>
            <a:xfrm rot="21283975">
              <a:off x="4611933" y="4569629"/>
              <a:ext cx="546339" cy="313953"/>
            </a:xfrm>
            <a:custGeom>
              <a:avLst/>
              <a:gdLst>
                <a:gd name="connsiteX0" fmla="*/ 61186 w 772386"/>
                <a:gd name="connsiteY0" fmla="*/ 443851 h 443851"/>
                <a:gd name="connsiteX1" fmla="*/ 16736 w 772386"/>
                <a:gd name="connsiteY1" fmla="*/ 383526 h 443851"/>
                <a:gd name="connsiteX2" fmla="*/ 308836 w 772386"/>
                <a:gd name="connsiteY2" fmla="*/ 227951 h 443851"/>
                <a:gd name="connsiteX3" fmla="*/ 727936 w 772386"/>
                <a:gd name="connsiteY3" fmla="*/ 21576 h 443851"/>
                <a:gd name="connsiteX4" fmla="*/ 759686 w 772386"/>
                <a:gd name="connsiteY4" fmla="*/ 12051 h 443851"/>
                <a:gd name="connsiteX5" fmla="*/ 772386 w 772386"/>
                <a:gd name="connsiteY5" fmla="*/ 72376 h 44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86" h="443851">
                  <a:moveTo>
                    <a:pt x="61186" y="443851"/>
                  </a:moveTo>
                  <a:cubicBezTo>
                    <a:pt x="18323" y="431680"/>
                    <a:pt x="-24539" y="419509"/>
                    <a:pt x="16736" y="383526"/>
                  </a:cubicBezTo>
                  <a:cubicBezTo>
                    <a:pt x="58011" y="347543"/>
                    <a:pt x="190303" y="288276"/>
                    <a:pt x="308836" y="227951"/>
                  </a:cubicBezTo>
                  <a:cubicBezTo>
                    <a:pt x="427369" y="167626"/>
                    <a:pt x="652794" y="57559"/>
                    <a:pt x="727936" y="21576"/>
                  </a:cubicBezTo>
                  <a:cubicBezTo>
                    <a:pt x="803078" y="-14407"/>
                    <a:pt x="752278" y="3584"/>
                    <a:pt x="759686" y="12051"/>
                  </a:cubicBezTo>
                  <a:cubicBezTo>
                    <a:pt x="767094" y="20518"/>
                    <a:pt x="769740" y="46447"/>
                    <a:pt x="772386" y="723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4" name="フリーフォーム 1053">
              <a:extLst>
                <a:ext uri="{FF2B5EF4-FFF2-40B4-BE49-F238E27FC236}">
                  <a16:creationId xmlns:a16="http://schemas.microsoft.com/office/drawing/2014/main" id="{4FF37E28-4A40-1C5B-FA0A-7F381B88A786}"/>
                </a:ext>
              </a:extLst>
            </p:cNvPr>
            <p:cNvSpPr/>
            <p:nvPr/>
          </p:nvSpPr>
          <p:spPr>
            <a:xfrm rot="21283975">
              <a:off x="4689920" y="4009994"/>
              <a:ext cx="348099" cy="527763"/>
            </a:xfrm>
            <a:custGeom>
              <a:avLst/>
              <a:gdLst>
                <a:gd name="connsiteX0" fmla="*/ 0 w 492125"/>
                <a:gd name="connsiteY0" fmla="*/ 0 h 746125"/>
                <a:gd name="connsiteX1" fmla="*/ 127000 w 492125"/>
                <a:gd name="connsiteY1" fmla="*/ 38100 h 746125"/>
                <a:gd name="connsiteX2" fmla="*/ 209550 w 492125"/>
                <a:gd name="connsiteY2" fmla="*/ 98425 h 746125"/>
                <a:gd name="connsiteX3" fmla="*/ 279400 w 492125"/>
                <a:gd name="connsiteY3" fmla="*/ 238125 h 746125"/>
                <a:gd name="connsiteX4" fmla="*/ 403225 w 492125"/>
                <a:gd name="connsiteY4" fmla="*/ 527050 h 746125"/>
                <a:gd name="connsiteX5" fmla="*/ 492125 w 492125"/>
                <a:gd name="connsiteY5" fmla="*/ 746125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125" h="746125">
                  <a:moveTo>
                    <a:pt x="0" y="0"/>
                  </a:moveTo>
                  <a:cubicBezTo>
                    <a:pt x="46037" y="10848"/>
                    <a:pt x="92075" y="21696"/>
                    <a:pt x="127000" y="38100"/>
                  </a:cubicBezTo>
                  <a:cubicBezTo>
                    <a:pt x="161925" y="54504"/>
                    <a:pt x="184150" y="65088"/>
                    <a:pt x="209550" y="98425"/>
                  </a:cubicBezTo>
                  <a:cubicBezTo>
                    <a:pt x="234950" y="131762"/>
                    <a:pt x="247121" y="166688"/>
                    <a:pt x="279400" y="238125"/>
                  </a:cubicBezTo>
                  <a:cubicBezTo>
                    <a:pt x="311679" y="309562"/>
                    <a:pt x="367771" y="442383"/>
                    <a:pt x="403225" y="527050"/>
                  </a:cubicBezTo>
                  <a:cubicBezTo>
                    <a:pt x="438679" y="611717"/>
                    <a:pt x="465402" y="678921"/>
                    <a:pt x="492125" y="746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5" name="フリーフォーム 1054">
              <a:extLst>
                <a:ext uri="{FF2B5EF4-FFF2-40B4-BE49-F238E27FC236}">
                  <a16:creationId xmlns:a16="http://schemas.microsoft.com/office/drawing/2014/main" id="{B8C36D4E-47FE-81A6-8F90-4A94C22EAC14}"/>
                </a:ext>
              </a:extLst>
            </p:cNvPr>
            <p:cNvSpPr/>
            <p:nvPr/>
          </p:nvSpPr>
          <p:spPr>
            <a:xfrm rot="21283975">
              <a:off x="4410345" y="4047894"/>
              <a:ext cx="574925" cy="541238"/>
            </a:xfrm>
            <a:custGeom>
              <a:avLst/>
              <a:gdLst>
                <a:gd name="connsiteX0" fmla="*/ 0 w 812800"/>
                <a:gd name="connsiteY0" fmla="*/ 0 h 765175"/>
                <a:gd name="connsiteX1" fmla="*/ 434975 w 812800"/>
                <a:gd name="connsiteY1" fmla="*/ 50800 h 765175"/>
                <a:gd name="connsiteX2" fmla="*/ 565150 w 812800"/>
                <a:gd name="connsiteY2" fmla="*/ 133350 h 765175"/>
                <a:gd name="connsiteX3" fmla="*/ 746125 w 812800"/>
                <a:gd name="connsiteY3" fmla="*/ 600075 h 765175"/>
                <a:gd name="connsiteX4" fmla="*/ 742950 w 812800"/>
                <a:gd name="connsiteY4" fmla="*/ 549275 h 765175"/>
                <a:gd name="connsiteX5" fmla="*/ 812800 w 812800"/>
                <a:gd name="connsiteY5" fmla="*/ 758825 h 765175"/>
                <a:gd name="connsiteX6" fmla="*/ 812800 w 812800"/>
                <a:gd name="connsiteY6" fmla="*/ 758825 h 765175"/>
                <a:gd name="connsiteX7" fmla="*/ 793750 w 812800"/>
                <a:gd name="connsiteY7" fmla="*/ 765175 h 76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2800" h="765175">
                  <a:moveTo>
                    <a:pt x="0" y="0"/>
                  </a:moveTo>
                  <a:cubicBezTo>
                    <a:pt x="170391" y="14287"/>
                    <a:pt x="340783" y="28575"/>
                    <a:pt x="434975" y="50800"/>
                  </a:cubicBezTo>
                  <a:cubicBezTo>
                    <a:pt x="529167" y="73025"/>
                    <a:pt x="513292" y="41804"/>
                    <a:pt x="565150" y="133350"/>
                  </a:cubicBezTo>
                  <a:cubicBezTo>
                    <a:pt x="617008" y="224896"/>
                    <a:pt x="716492" y="530754"/>
                    <a:pt x="746125" y="600075"/>
                  </a:cubicBezTo>
                  <a:cubicBezTo>
                    <a:pt x="775758" y="669396"/>
                    <a:pt x="731838" y="522817"/>
                    <a:pt x="742950" y="549275"/>
                  </a:cubicBezTo>
                  <a:cubicBezTo>
                    <a:pt x="754063" y="575733"/>
                    <a:pt x="812800" y="758825"/>
                    <a:pt x="812800" y="758825"/>
                  </a:cubicBezTo>
                  <a:lnTo>
                    <a:pt x="812800" y="758825"/>
                  </a:lnTo>
                  <a:lnTo>
                    <a:pt x="793750" y="765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6" name="フリーフォーム 1055">
              <a:extLst>
                <a:ext uri="{FF2B5EF4-FFF2-40B4-BE49-F238E27FC236}">
                  <a16:creationId xmlns:a16="http://schemas.microsoft.com/office/drawing/2014/main" id="{E8BE309E-7CC6-8EDA-3BEC-C8315CB9C466}"/>
                </a:ext>
              </a:extLst>
            </p:cNvPr>
            <p:cNvSpPr/>
            <p:nvPr/>
          </p:nvSpPr>
          <p:spPr>
            <a:xfrm rot="21283975">
              <a:off x="4414624" y="4070136"/>
              <a:ext cx="238055" cy="702936"/>
            </a:xfrm>
            <a:custGeom>
              <a:avLst/>
              <a:gdLst>
                <a:gd name="connsiteX0" fmla="*/ 0 w 336550"/>
                <a:gd name="connsiteY0" fmla="*/ 0 h 993775"/>
                <a:gd name="connsiteX1" fmla="*/ 212725 w 336550"/>
                <a:gd name="connsiteY1" fmla="*/ 641350 h 993775"/>
                <a:gd name="connsiteX2" fmla="*/ 336550 w 336550"/>
                <a:gd name="connsiteY2" fmla="*/ 993775 h 99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550" h="993775">
                  <a:moveTo>
                    <a:pt x="0" y="0"/>
                  </a:moveTo>
                  <a:cubicBezTo>
                    <a:pt x="78316" y="237860"/>
                    <a:pt x="156633" y="475721"/>
                    <a:pt x="212725" y="641350"/>
                  </a:cubicBezTo>
                  <a:cubicBezTo>
                    <a:pt x="268817" y="806979"/>
                    <a:pt x="302683" y="900377"/>
                    <a:pt x="336550" y="993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7" name="フリーフォーム 1056">
              <a:extLst>
                <a:ext uri="{FF2B5EF4-FFF2-40B4-BE49-F238E27FC236}">
                  <a16:creationId xmlns:a16="http://schemas.microsoft.com/office/drawing/2014/main" id="{EB6B9E90-F2BA-23CB-2927-04A5378CA324}"/>
                </a:ext>
              </a:extLst>
            </p:cNvPr>
            <p:cNvSpPr/>
            <p:nvPr/>
          </p:nvSpPr>
          <p:spPr>
            <a:xfrm rot="21283975">
              <a:off x="4084096" y="4074545"/>
              <a:ext cx="454965" cy="572831"/>
            </a:xfrm>
            <a:custGeom>
              <a:avLst/>
              <a:gdLst>
                <a:gd name="connsiteX0" fmla="*/ 359663 w 643206"/>
                <a:gd name="connsiteY0" fmla="*/ 0 h 809839"/>
                <a:gd name="connsiteX1" fmla="*/ 597788 w 643206"/>
                <a:gd name="connsiteY1" fmla="*/ 644525 h 809839"/>
                <a:gd name="connsiteX2" fmla="*/ 639063 w 643206"/>
                <a:gd name="connsiteY2" fmla="*/ 800100 h 809839"/>
                <a:gd name="connsiteX3" fmla="*/ 540638 w 643206"/>
                <a:gd name="connsiteY3" fmla="*/ 784225 h 809839"/>
                <a:gd name="connsiteX4" fmla="*/ 261238 w 643206"/>
                <a:gd name="connsiteY4" fmla="*/ 708025 h 809839"/>
                <a:gd name="connsiteX5" fmla="*/ 197738 w 643206"/>
                <a:gd name="connsiteY5" fmla="*/ 644525 h 809839"/>
                <a:gd name="connsiteX6" fmla="*/ 45338 w 643206"/>
                <a:gd name="connsiteY6" fmla="*/ 139700 h 809839"/>
                <a:gd name="connsiteX7" fmla="*/ 888 w 643206"/>
                <a:gd name="connsiteY7" fmla="*/ 50800 h 809839"/>
                <a:gd name="connsiteX8" fmla="*/ 19938 w 643206"/>
                <a:gd name="connsiteY8" fmla="*/ 0 h 80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3206" h="809839">
                  <a:moveTo>
                    <a:pt x="359663" y="0"/>
                  </a:moveTo>
                  <a:cubicBezTo>
                    <a:pt x="455442" y="255587"/>
                    <a:pt x="551221" y="511175"/>
                    <a:pt x="597788" y="644525"/>
                  </a:cubicBezTo>
                  <a:cubicBezTo>
                    <a:pt x="644355" y="777875"/>
                    <a:pt x="648588" y="776817"/>
                    <a:pt x="639063" y="800100"/>
                  </a:cubicBezTo>
                  <a:cubicBezTo>
                    <a:pt x="629538" y="823383"/>
                    <a:pt x="603609" y="799571"/>
                    <a:pt x="540638" y="784225"/>
                  </a:cubicBezTo>
                  <a:cubicBezTo>
                    <a:pt x="477667" y="768879"/>
                    <a:pt x="318388" y="731308"/>
                    <a:pt x="261238" y="708025"/>
                  </a:cubicBezTo>
                  <a:cubicBezTo>
                    <a:pt x="204088" y="684742"/>
                    <a:pt x="233721" y="739246"/>
                    <a:pt x="197738" y="644525"/>
                  </a:cubicBezTo>
                  <a:cubicBezTo>
                    <a:pt x="161755" y="549804"/>
                    <a:pt x="78146" y="238654"/>
                    <a:pt x="45338" y="139700"/>
                  </a:cubicBezTo>
                  <a:cubicBezTo>
                    <a:pt x="12530" y="40746"/>
                    <a:pt x="5121" y="74083"/>
                    <a:pt x="888" y="50800"/>
                  </a:cubicBezTo>
                  <a:cubicBezTo>
                    <a:pt x="-3345" y="27517"/>
                    <a:pt x="8296" y="13758"/>
                    <a:pt x="19938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8" name="フリーフォーム 1057">
              <a:extLst>
                <a:ext uri="{FF2B5EF4-FFF2-40B4-BE49-F238E27FC236}">
                  <a16:creationId xmlns:a16="http://schemas.microsoft.com/office/drawing/2014/main" id="{C3ABA93C-3D42-91AB-FD15-B5E16C48C6C3}"/>
                </a:ext>
              </a:extLst>
            </p:cNvPr>
            <p:cNvSpPr/>
            <p:nvPr/>
          </p:nvSpPr>
          <p:spPr>
            <a:xfrm rot="21283975">
              <a:off x="4544695" y="4610499"/>
              <a:ext cx="312166" cy="92078"/>
            </a:xfrm>
            <a:custGeom>
              <a:avLst/>
              <a:gdLst>
                <a:gd name="connsiteX0" fmla="*/ 0 w 441325"/>
                <a:gd name="connsiteY0" fmla="*/ 0 h 130175"/>
                <a:gd name="connsiteX1" fmla="*/ 441325 w 441325"/>
                <a:gd name="connsiteY1" fmla="*/ 13017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1325" h="130175">
                  <a:moveTo>
                    <a:pt x="0" y="0"/>
                  </a:moveTo>
                  <a:lnTo>
                    <a:pt x="441325" y="130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59" name="フリーフォーム 1058">
              <a:extLst>
                <a:ext uri="{FF2B5EF4-FFF2-40B4-BE49-F238E27FC236}">
                  <a16:creationId xmlns:a16="http://schemas.microsoft.com/office/drawing/2014/main" id="{0367ECB7-94F8-1D97-DF62-BA3FA5ADFA08}"/>
                </a:ext>
              </a:extLst>
            </p:cNvPr>
            <p:cNvSpPr/>
            <p:nvPr/>
          </p:nvSpPr>
          <p:spPr>
            <a:xfrm rot="21283975">
              <a:off x="4040995" y="4052755"/>
              <a:ext cx="725394" cy="682723"/>
            </a:xfrm>
            <a:custGeom>
              <a:avLst/>
              <a:gdLst>
                <a:gd name="connsiteX0" fmla="*/ 0 w 1025525"/>
                <a:gd name="connsiteY0" fmla="*/ 0 h 965200"/>
                <a:gd name="connsiteX1" fmla="*/ 180975 w 1025525"/>
                <a:gd name="connsiteY1" fmla="*/ 508000 h 965200"/>
                <a:gd name="connsiteX2" fmla="*/ 273050 w 1025525"/>
                <a:gd name="connsiteY2" fmla="*/ 746125 h 965200"/>
                <a:gd name="connsiteX3" fmla="*/ 387350 w 1025525"/>
                <a:gd name="connsiteY3" fmla="*/ 806450 h 965200"/>
                <a:gd name="connsiteX4" fmla="*/ 561975 w 1025525"/>
                <a:gd name="connsiteY4" fmla="*/ 860425 h 965200"/>
                <a:gd name="connsiteX5" fmla="*/ 803275 w 1025525"/>
                <a:gd name="connsiteY5" fmla="*/ 917575 h 965200"/>
                <a:gd name="connsiteX6" fmla="*/ 765175 w 1025525"/>
                <a:gd name="connsiteY6" fmla="*/ 904875 h 965200"/>
                <a:gd name="connsiteX7" fmla="*/ 1025525 w 1025525"/>
                <a:gd name="connsiteY7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525" h="965200">
                  <a:moveTo>
                    <a:pt x="0" y="0"/>
                  </a:moveTo>
                  <a:cubicBezTo>
                    <a:pt x="67733" y="191823"/>
                    <a:pt x="135467" y="383646"/>
                    <a:pt x="180975" y="508000"/>
                  </a:cubicBezTo>
                  <a:cubicBezTo>
                    <a:pt x="226483" y="632354"/>
                    <a:pt x="238654" y="696383"/>
                    <a:pt x="273050" y="746125"/>
                  </a:cubicBezTo>
                  <a:cubicBezTo>
                    <a:pt x="307446" y="795867"/>
                    <a:pt x="339196" y="787400"/>
                    <a:pt x="387350" y="806450"/>
                  </a:cubicBezTo>
                  <a:cubicBezTo>
                    <a:pt x="435504" y="825500"/>
                    <a:pt x="492654" y="841904"/>
                    <a:pt x="561975" y="860425"/>
                  </a:cubicBezTo>
                  <a:cubicBezTo>
                    <a:pt x="631296" y="878946"/>
                    <a:pt x="769408" y="910167"/>
                    <a:pt x="803275" y="917575"/>
                  </a:cubicBezTo>
                  <a:cubicBezTo>
                    <a:pt x="837142" y="924983"/>
                    <a:pt x="728133" y="896938"/>
                    <a:pt x="765175" y="904875"/>
                  </a:cubicBezTo>
                  <a:cubicBezTo>
                    <a:pt x="802217" y="912813"/>
                    <a:pt x="913871" y="939006"/>
                    <a:pt x="1025525" y="965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0" name="フリーフォーム 1059">
              <a:extLst>
                <a:ext uri="{FF2B5EF4-FFF2-40B4-BE49-F238E27FC236}">
                  <a16:creationId xmlns:a16="http://schemas.microsoft.com/office/drawing/2014/main" id="{6ACA9BEF-18AE-06CC-EA8D-ED6DEE039E23}"/>
                </a:ext>
              </a:extLst>
            </p:cNvPr>
            <p:cNvSpPr/>
            <p:nvPr/>
          </p:nvSpPr>
          <p:spPr>
            <a:xfrm rot="21283975">
              <a:off x="3688553" y="3976811"/>
              <a:ext cx="998360" cy="150469"/>
            </a:xfrm>
            <a:custGeom>
              <a:avLst/>
              <a:gdLst>
                <a:gd name="connsiteX0" fmla="*/ 166831 w 1411431"/>
                <a:gd name="connsiteY0" fmla="*/ 0 h 212725"/>
                <a:gd name="connsiteX1" fmla="*/ 112856 w 1411431"/>
                <a:gd name="connsiteY1" fmla="*/ 73025 h 212725"/>
                <a:gd name="connsiteX2" fmla="*/ 8081 w 1411431"/>
                <a:gd name="connsiteY2" fmla="*/ 95250 h 212725"/>
                <a:gd name="connsiteX3" fmla="*/ 350981 w 1411431"/>
                <a:gd name="connsiteY3" fmla="*/ 111125 h 212725"/>
                <a:gd name="connsiteX4" fmla="*/ 1090756 w 1411431"/>
                <a:gd name="connsiteY4" fmla="*/ 152400 h 212725"/>
                <a:gd name="connsiteX5" fmla="*/ 1411431 w 1411431"/>
                <a:gd name="connsiteY5" fmla="*/ 212725 h 2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1431" h="212725">
                  <a:moveTo>
                    <a:pt x="166831" y="0"/>
                  </a:moveTo>
                  <a:cubicBezTo>
                    <a:pt x="153072" y="28575"/>
                    <a:pt x="139314" y="57150"/>
                    <a:pt x="112856" y="73025"/>
                  </a:cubicBezTo>
                  <a:cubicBezTo>
                    <a:pt x="86398" y="88900"/>
                    <a:pt x="-31606" y="88900"/>
                    <a:pt x="8081" y="95250"/>
                  </a:cubicBezTo>
                  <a:cubicBezTo>
                    <a:pt x="47768" y="101600"/>
                    <a:pt x="350981" y="111125"/>
                    <a:pt x="350981" y="111125"/>
                  </a:cubicBezTo>
                  <a:cubicBezTo>
                    <a:pt x="531427" y="120650"/>
                    <a:pt x="914014" y="135467"/>
                    <a:pt x="1090756" y="152400"/>
                  </a:cubicBezTo>
                  <a:cubicBezTo>
                    <a:pt x="1267498" y="169333"/>
                    <a:pt x="1339464" y="191029"/>
                    <a:pt x="141143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1" name="フリーフォーム 1060">
              <a:extLst>
                <a:ext uri="{FF2B5EF4-FFF2-40B4-BE49-F238E27FC236}">
                  <a16:creationId xmlns:a16="http://schemas.microsoft.com/office/drawing/2014/main" id="{51901D0E-8446-E188-EBB6-78E7955D03A6}"/>
                </a:ext>
              </a:extLst>
            </p:cNvPr>
            <p:cNvSpPr/>
            <p:nvPr/>
          </p:nvSpPr>
          <p:spPr>
            <a:xfrm rot="21283975">
              <a:off x="3635041" y="4001565"/>
              <a:ext cx="1150100" cy="83434"/>
            </a:xfrm>
            <a:custGeom>
              <a:avLst/>
              <a:gdLst>
                <a:gd name="connsiteX0" fmla="*/ 85905 w 1625953"/>
                <a:gd name="connsiteY0" fmla="*/ 70000 h 117955"/>
                <a:gd name="connsiteX1" fmla="*/ 22405 w 1625953"/>
                <a:gd name="connsiteY1" fmla="*/ 6500 h 117955"/>
                <a:gd name="connsiteX2" fmla="*/ 422455 w 1625953"/>
                <a:gd name="connsiteY2" fmla="*/ 12850 h 117955"/>
                <a:gd name="connsiteX3" fmla="*/ 1495605 w 1625953"/>
                <a:gd name="connsiteY3" fmla="*/ 101750 h 117955"/>
                <a:gd name="connsiteX4" fmla="*/ 1568630 w 1625953"/>
                <a:gd name="connsiteY4" fmla="*/ 117625 h 11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953" h="117955">
                  <a:moveTo>
                    <a:pt x="85905" y="70000"/>
                  </a:moveTo>
                  <a:cubicBezTo>
                    <a:pt x="26109" y="43012"/>
                    <a:pt x="-33687" y="16025"/>
                    <a:pt x="22405" y="6500"/>
                  </a:cubicBezTo>
                  <a:cubicBezTo>
                    <a:pt x="78497" y="-3025"/>
                    <a:pt x="176922" y="-3025"/>
                    <a:pt x="422455" y="12850"/>
                  </a:cubicBezTo>
                  <a:cubicBezTo>
                    <a:pt x="667988" y="28725"/>
                    <a:pt x="1304576" y="84288"/>
                    <a:pt x="1495605" y="101750"/>
                  </a:cubicBezTo>
                  <a:cubicBezTo>
                    <a:pt x="1686634" y="119212"/>
                    <a:pt x="1627632" y="118418"/>
                    <a:pt x="1568630" y="11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2" name="フリーフォーム 1061">
              <a:extLst>
                <a:ext uri="{FF2B5EF4-FFF2-40B4-BE49-F238E27FC236}">
                  <a16:creationId xmlns:a16="http://schemas.microsoft.com/office/drawing/2014/main" id="{A0D8087C-E949-AB3E-84A3-8DD676CC46F2}"/>
                </a:ext>
              </a:extLst>
            </p:cNvPr>
            <p:cNvSpPr/>
            <p:nvPr/>
          </p:nvSpPr>
          <p:spPr>
            <a:xfrm rot="21283975">
              <a:off x="3162286" y="3903919"/>
              <a:ext cx="1529675" cy="179366"/>
            </a:xfrm>
            <a:custGeom>
              <a:avLst/>
              <a:gdLst>
                <a:gd name="connsiteX0" fmla="*/ 0 w 2162578"/>
                <a:gd name="connsiteY0" fmla="*/ 0 h 253579"/>
                <a:gd name="connsiteX1" fmla="*/ 717550 w 2162578"/>
                <a:gd name="connsiteY1" fmla="*/ 69850 h 253579"/>
                <a:gd name="connsiteX2" fmla="*/ 1450975 w 2162578"/>
                <a:gd name="connsiteY2" fmla="*/ 158750 h 253579"/>
                <a:gd name="connsiteX3" fmla="*/ 1412875 w 2162578"/>
                <a:gd name="connsiteY3" fmla="*/ 142875 h 253579"/>
                <a:gd name="connsiteX4" fmla="*/ 1768475 w 2162578"/>
                <a:gd name="connsiteY4" fmla="*/ 171450 h 253579"/>
                <a:gd name="connsiteX5" fmla="*/ 1692275 w 2162578"/>
                <a:gd name="connsiteY5" fmla="*/ 180975 h 253579"/>
                <a:gd name="connsiteX6" fmla="*/ 1898650 w 2162578"/>
                <a:gd name="connsiteY6" fmla="*/ 161925 h 253579"/>
                <a:gd name="connsiteX7" fmla="*/ 2101850 w 2162578"/>
                <a:gd name="connsiteY7" fmla="*/ 193675 h 253579"/>
                <a:gd name="connsiteX8" fmla="*/ 2133600 w 2162578"/>
                <a:gd name="connsiteY8" fmla="*/ 250825 h 253579"/>
                <a:gd name="connsiteX9" fmla="*/ 2012950 w 2162578"/>
                <a:gd name="connsiteY9" fmla="*/ 241300 h 253579"/>
                <a:gd name="connsiteX10" fmla="*/ 1854200 w 2162578"/>
                <a:gd name="connsiteY10" fmla="*/ 212725 h 253579"/>
                <a:gd name="connsiteX11" fmla="*/ 1660525 w 2162578"/>
                <a:gd name="connsiteY11" fmla="*/ 225425 h 253579"/>
                <a:gd name="connsiteX12" fmla="*/ 2054225 w 2162578"/>
                <a:gd name="connsiteY12" fmla="*/ 158750 h 253579"/>
                <a:gd name="connsiteX13" fmla="*/ 2162175 w 2162578"/>
                <a:gd name="connsiteY13" fmla="*/ 149225 h 253579"/>
                <a:gd name="connsiteX14" fmla="*/ 2028825 w 2162578"/>
                <a:gd name="connsiteY14" fmla="*/ 120650 h 253579"/>
                <a:gd name="connsiteX15" fmla="*/ 2149475 w 2162578"/>
                <a:gd name="connsiteY15" fmla="*/ 85725 h 253579"/>
                <a:gd name="connsiteX16" fmla="*/ 1666875 w 2162578"/>
                <a:gd name="connsiteY16" fmla="*/ 79375 h 253579"/>
                <a:gd name="connsiteX17" fmla="*/ 1920875 w 2162578"/>
                <a:gd name="connsiteY17" fmla="*/ 92075 h 253579"/>
                <a:gd name="connsiteX18" fmla="*/ 1698625 w 2162578"/>
                <a:gd name="connsiteY18" fmla="*/ 114300 h 253579"/>
                <a:gd name="connsiteX19" fmla="*/ 1889125 w 2162578"/>
                <a:gd name="connsiteY19" fmla="*/ 127000 h 253579"/>
                <a:gd name="connsiteX20" fmla="*/ 1708150 w 2162578"/>
                <a:gd name="connsiteY20" fmla="*/ 149225 h 25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62578" h="253579">
                  <a:moveTo>
                    <a:pt x="0" y="0"/>
                  </a:moveTo>
                  <a:lnTo>
                    <a:pt x="717550" y="69850"/>
                  </a:lnTo>
                  <a:cubicBezTo>
                    <a:pt x="959379" y="96308"/>
                    <a:pt x="1335088" y="146579"/>
                    <a:pt x="1450975" y="158750"/>
                  </a:cubicBezTo>
                  <a:cubicBezTo>
                    <a:pt x="1566862" y="170921"/>
                    <a:pt x="1359958" y="140758"/>
                    <a:pt x="1412875" y="142875"/>
                  </a:cubicBezTo>
                  <a:cubicBezTo>
                    <a:pt x="1465792" y="144992"/>
                    <a:pt x="1721908" y="165100"/>
                    <a:pt x="1768475" y="171450"/>
                  </a:cubicBezTo>
                  <a:cubicBezTo>
                    <a:pt x="1815042" y="177800"/>
                    <a:pt x="1670579" y="182562"/>
                    <a:pt x="1692275" y="180975"/>
                  </a:cubicBezTo>
                  <a:cubicBezTo>
                    <a:pt x="1713971" y="179388"/>
                    <a:pt x="1830388" y="159808"/>
                    <a:pt x="1898650" y="161925"/>
                  </a:cubicBezTo>
                  <a:cubicBezTo>
                    <a:pt x="1966912" y="164042"/>
                    <a:pt x="2062692" y="178858"/>
                    <a:pt x="2101850" y="193675"/>
                  </a:cubicBezTo>
                  <a:cubicBezTo>
                    <a:pt x="2141008" y="208492"/>
                    <a:pt x="2148417" y="242888"/>
                    <a:pt x="2133600" y="250825"/>
                  </a:cubicBezTo>
                  <a:cubicBezTo>
                    <a:pt x="2118783" y="258763"/>
                    <a:pt x="2059517" y="247650"/>
                    <a:pt x="2012950" y="241300"/>
                  </a:cubicBezTo>
                  <a:cubicBezTo>
                    <a:pt x="1966383" y="234950"/>
                    <a:pt x="1912937" y="215371"/>
                    <a:pt x="1854200" y="212725"/>
                  </a:cubicBezTo>
                  <a:cubicBezTo>
                    <a:pt x="1795463" y="210079"/>
                    <a:pt x="1627188" y="234421"/>
                    <a:pt x="1660525" y="225425"/>
                  </a:cubicBezTo>
                  <a:cubicBezTo>
                    <a:pt x="1693862" y="216429"/>
                    <a:pt x="1970617" y="171450"/>
                    <a:pt x="2054225" y="158750"/>
                  </a:cubicBezTo>
                  <a:cubicBezTo>
                    <a:pt x="2137833" y="146050"/>
                    <a:pt x="2166408" y="155575"/>
                    <a:pt x="2162175" y="149225"/>
                  </a:cubicBezTo>
                  <a:cubicBezTo>
                    <a:pt x="2157942" y="142875"/>
                    <a:pt x="2030942" y="131233"/>
                    <a:pt x="2028825" y="120650"/>
                  </a:cubicBezTo>
                  <a:cubicBezTo>
                    <a:pt x="2026708" y="110067"/>
                    <a:pt x="2209800" y="92604"/>
                    <a:pt x="2149475" y="85725"/>
                  </a:cubicBezTo>
                  <a:cubicBezTo>
                    <a:pt x="2089150" y="78846"/>
                    <a:pt x="1704975" y="78317"/>
                    <a:pt x="1666875" y="79375"/>
                  </a:cubicBezTo>
                  <a:cubicBezTo>
                    <a:pt x="1628775" y="80433"/>
                    <a:pt x="1915583" y="86254"/>
                    <a:pt x="1920875" y="92075"/>
                  </a:cubicBezTo>
                  <a:cubicBezTo>
                    <a:pt x="1926167" y="97896"/>
                    <a:pt x="1703917" y="108479"/>
                    <a:pt x="1698625" y="114300"/>
                  </a:cubicBezTo>
                  <a:cubicBezTo>
                    <a:pt x="1693333" y="120121"/>
                    <a:pt x="1887538" y="121179"/>
                    <a:pt x="1889125" y="127000"/>
                  </a:cubicBezTo>
                  <a:cubicBezTo>
                    <a:pt x="1890713" y="132821"/>
                    <a:pt x="1799431" y="141023"/>
                    <a:pt x="1708150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3" name="フリーフォーム 1062">
              <a:extLst>
                <a:ext uri="{FF2B5EF4-FFF2-40B4-BE49-F238E27FC236}">
                  <a16:creationId xmlns:a16="http://schemas.microsoft.com/office/drawing/2014/main" id="{C317408C-5C21-FFB2-1542-0A28BFBC9999}"/>
                </a:ext>
              </a:extLst>
            </p:cNvPr>
            <p:cNvSpPr/>
            <p:nvPr/>
          </p:nvSpPr>
          <p:spPr>
            <a:xfrm rot="21283975">
              <a:off x="3140380" y="3876997"/>
              <a:ext cx="348299" cy="203720"/>
            </a:xfrm>
            <a:custGeom>
              <a:avLst/>
              <a:gdLst>
                <a:gd name="connsiteX0" fmla="*/ 38100 w 492407"/>
                <a:gd name="connsiteY0" fmla="*/ 0 h 288009"/>
                <a:gd name="connsiteX1" fmla="*/ 434975 w 492407"/>
                <a:gd name="connsiteY1" fmla="*/ 88900 h 288009"/>
                <a:gd name="connsiteX2" fmla="*/ 349250 w 492407"/>
                <a:gd name="connsiteY2" fmla="*/ 95250 h 288009"/>
                <a:gd name="connsiteX3" fmla="*/ 492125 w 492407"/>
                <a:gd name="connsiteY3" fmla="*/ 130175 h 288009"/>
                <a:gd name="connsiteX4" fmla="*/ 304800 w 492407"/>
                <a:gd name="connsiteY4" fmla="*/ 130175 h 288009"/>
                <a:gd name="connsiteX5" fmla="*/ 447675 w 492407"/>
                <a:gd name="connsiteY5" fmla="*/ 247650 h 288009"/>
                <a:gd name="connsiteX6" fmla="*/ 466725 w 492407"/>
                <a:gd name="connsiteY6" fmla="*/ 282575 h 288009"/>
                <a:gd name="connsiteX7" fmla="*/ 371475 w 492407"/>
                <a:gd name="connsiteY7" fmla="*/ 282575 h 288009"/>
                <a:gd name="connsiteX8" fmla="*/ 120650 w 492407"/>
                <a:gd name="connsiteY8" fmla="*/ 285750 h 288009"/>
                <a:gd name="connsiteX9" fmla="*/ 31750 w 492407"/>
                <a:gd name="connsiteY9" fmla="*/ 244475 h 288009"/>
                <a:gd name="connsiteX10" fmla="*/ 76200 w 492407"/>
                <a:gd name="connsiteY10" fmla="*/ 180975 h 288009"/>
                <a:gd name="connsiteX11" fmla="*/ 279400 w 492407"/>
                <a:gd name="connsiteY11" fmla="*/ 165100 h 288009"/>
                <a:gd name="connsiteX12" fmla="*/ 12700 w 492407"/>
                <a:gd name="connsiteY12" fmla="*/ 149225 h 288009"/>
                <a:gd name="connsiteX13" fmla="*/ 146050 w 492407"/>
                <a:gd name="connsiteY13" fmla="*/ 107950 h 288009"/>
                <a:gd name="connsiteX14" fmla="*/ 41275 w 492407"/>
                <a:gd name="connsiteY14" fmla="*/ 85725 h 288009"/>
                <a:gd name="connsiteX15" fmla="*/ 142875 w 492407"/>
                <a:gd name="connsiteY15" fmla="*/ 82550 h 288009"/>
                <a:gd name="connsiteX16" fmla="*/ 0 w 492407"/>
                <a:gd name="connsiteY16" fmla="*/ 63500 h 2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407" h="288009">
                  <a:moveTo>
                    <a:pt x="38100" y="0"/>
                  </a:moveTo>
                  <a:cubicBezTo>
                    <a:pt x="210608" y="36512"/>
                    <a:pt x="383117" y="73025"/>
                    <a:pt x="434975" y="88900"/>
                  </a:cubicBezTo>
                  <a:cubicBezTo>
                    <a:pt x="486833" y="104775"/>
                    <a:pt x="339725" y="88371"/>
                    <a:pt x="349250" y="95250"/>
                  </a:cubicBezTo>
                  <a:cubicBezTo>
                    <a:pt x="358775" y="102129"/>
                    <a:pt x="499533" y="124354"/>
                    <a:pt x="492125" y="130175"/>
                  </a:cubicBezTo>
                  <a:cubicBezTo>
                    <a:pt x="484717" y="135996"/>
                    <a:pt x="312208" y="110596"/>
                    <a:pt x="304800" y="130175"/>
                  </a:cubicBezTo>
                  <a:cubicBezTo>
                    <a:pt x="297392" y="149754"/>
                    <a:pt x="420688" y="222250"/>
                    <a:pt x="447675" y="247650"/>
                  </a:cubicBezTo>
                  <a:cubicBezTo>
                    <a:pt x="474663" y="273050"/>
                    <a:pt x="479425" y="276754"/>
                    <a:pt x="466725" y="282575"/>
                  </a:cubicBezTo>
                  <a:cubicBezTo>
                    <a:pt x="454025" y="288396"/>
                    <a:pt x="371475" y="282575"/>
                    <a:pt x="371475" y="282575"/>
                  </a:cubicBezTo>
                  <a:cubicBezTo>
                    <a:pt x="313796" y="283104"/>
                    <a:pt x="177271" y="292100"/>
                    <a:pt x="120650" y="285750"/>
                  </a:cubicBezTo>
                  <a:cubicBezTo>
                    <a:pt x="64029" y="279400"/>
                    <a:pt x="39158" y="261937"/>
                    <a:pt x="31750" y="244475"/>
                  </a:cubicBezTo>
                  <a:cubicBezTo>
                    <a:pt x="24342" y="227013"/>
                    <a:pt x="34925" y="194204"/>
                    <a:pt x="76200" y="180975"/>
                  </a:cubicBezTo>
                  <a:cubicBezTo>
                    <a:pt x="117475" y="167746"/>
                    <a:pt x="289983" y="170392"/>
                    <a:pt x="279400" y="165100"/>
                  </a:cubicBezTo>
                  <a:cubicBezTo>
                    <a:pt x="268817" y="159808"/>
                    <a:pt x="34925" y="158750"/>
                    <a:pt x="12700" y="149225"/>
                  </a:cubicBezTo>
                  <a:cubicBezTo>
                    <a:pt x="-9525" y="139700"/>
                    <a:pt x="141288" y="118533"/>
                    <a:pt x="146050" y="107950"/>
                  </a:cubicBezTo>
                  <a:cubicBezTo>
                    <a:pt x="150813" y="97367"/>
                    <a:pt x="41804" y="89958"/>
                    <a:pt x="41275" y="85725"/>
                  </a:cubicBezTo>
                  <a:cubicBezTo>
                    <a:pt x="40746" y="81492"/>
                    <a:pt x="149754" y="86254"/>
                    <a:pt x="142875" y="82550"/>
                  </a:cubicBezTo>
                  <a:cubicBezTo>
                    <a:pt x="135996" y="78846"/>
                    <a:pt x="67998" y="71173"/>
                    <a:pt x="0" y="63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4" name="フリーフォーム 1063">
              <a:extLst>
                <a:ext uri="{FF2B5EF4-FFF2-40B4-BE49-F238E27FC236}">
                  <a16:creationId xmlns:a16="http://schemas.microsoft.com/office/drawing/2014/main" id="{809F3C72-EB31-A249-C5F4-F63C42F7442E}"/>
                </a:ext>
              </a:extLst>
            </p:cNvPr>
            <p:cNvSpPr/>
            <p:nvPr/>
          </p:nvSpPr>
          <p:spPr>
            <a:xfrm rot="21283975">
              <a:off x="3328141" y="3998013"/>
              <a:ext cx="911910" cy="45976"/>
            </a:xfrm>
            <a:custGeom>
              <a:avLst/>
              <a:gdLst>
                <a:gd name="connsiteX0" fmla="*/ 0 w 1289213"/>
                <a:gd name="connsiteY0" fmla="*/ 0 h 64999"/>
                <a:gd name="connsiteX1" fmla="*/ 454025 w 1289213"/>
                <a:gd name="connsiteY1" fmla="*/ 15875 h 64999"/>
                <a:gd name="connsiteX2" fmla="*/ 1276350 w 1289213"/>
                <a:gd name="connsiteY2" fmla="*/ 63500 h 64999"/>
                <a:gd name="connsiteX3" fmla="*/ 977900 w 1289213"/>
                <a:gd name="connsiteY3" fmla="*/ 53975 h 64999"/>
                <a:gd name="connsiteX4" fmla="*/ 222250 w 1289213"/>
                <a:gd name="connsiteY4" fmla="*/ 57150 h 6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213" h="64999">
                  <a:moveTo>
                    <a:pt x="0" y="0"/>
                  </a:moveTo>
                  <a:cubicBezTo>
                    <a:pt x="120650" y="2646"/>
                    <a:pt x="454025" y="15875"/>
                    <a:pt x="454025" y="15875"/>
                  </a:cubicBezTo>
                  <a:lnTo>
                    <a:pt x="1276350" y="63500"/>
                  </a:lnTo>
                  <a:cubicBezTo>
                    <a:pt x="1363663" y="69850"/>
                    <a:pt x="977900" y="53975"/>
                    <a:pt x="977900" y="53975"/>
                  </a:cubicBezTo>
                  <a:lnTo>
                    <a:pt x="2222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5" name="フリーフォーム 1064">
              <a:extLst>
                <a:ext uri="{FF2B5EF4-FFF2-40B4-BE49-F238E27FC236}">
                  <a16:creationId xmlns:a16="http://schemas.microsoft.com/office/drawing/2014/main" id="{C750CDF6-1DF4-77F3-2192-7DA5C582A143}"/>
                </a:ext>
              </a:extLst>
            </p:cNvPr>
            <p:cNvSpPr/>
            <p:nvPr/>
          </p:nvSpPr>
          <p:spPr>
            <a:xfrm rot="21283975">
              <a:off x="4817572" y="2481044"/>
              <a:ext cx="30631" cy="1378922"/>
            </a:xfrm>
            <a:custGeom>
              <a:avLst/>
              <a:gdLst>
                <a:gd name="connsiteX0" fmla="*/ 0 w 43304"/>
                <a:gd name="connsiteY0" fmla="*/ 0 h 1949450"/>
                <a:gd name="connsiteX1" fmla="*/ 38100 w 43304"/>
                <a:gd name="connsiteY1" fmla="*/ 1685925 h 1949450"/>
                <a:gd name="connsiteX2" fmla="*/ 41275 w 43304"/>
                <a:gd name="connsiteY2" fmla="*/ 1673225 h 1949450"/>
                <a:gd name="connsiteX3" fmla="*/ 22225 w 43304"/>
                <a:gd name="connsiteY3" fmla="*/ 1863725 h 1949450"/>
                <a:gd name="connsiteX4" fmla="*/ 6350 w 43304"/>
                <a:gd name="connsiteY4" fmla="*/ 1949450 h 194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4" h="1949450">
                  <a:moveTo>
                    <a:pt x="0" y="0"/>
                  </a:moveTo>
                  <a:lnTo>
                    <a:pt x="38100" y="1685925"/>
                  </a:lnTo>
                  <a:cubicBezTo>
                    <a:pt x="44979" y="1964796"/>
                    <a:pt x="43921" y="1643592"/>
                    <a:pt x="41275" y="1673225"/>
                  </a:cubicBezTo>
                  <a:cubicBezTo>
                    <a:pt x="38629" y="1702858"/>
                    <a:pt x="28046" y="1817688"/>
                    <a:pt x="22225" y="1863725"/>
                  </a:cubicBezTo>
                  <a:cubicBezTo>
                    <a:pt x="16404" y="1909762"/>
                    <a:pt x="11377" y="1929606"/>
                    <a:pt x="6350" y="1949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6" name="フリーフォーム 1065">
              <a:extLst>
                <a:ext uri="{FF2B5EF4-FFF2-40B4-BE49-F238E27FC236}">
                  <a16:creationId xmlns:a16="http://schemas.microsoft.com/office/drawing/2014/main" id="{338394E5-6302-27A4-D294-1404BC63881B}"/>
                </a:ext>
              </a:extLst>
            </p:cNvPr>
            <p:cNvSpPr/>
            <p:nvPr/>
          </p:nvSpPr>
          <p:spPr>
            <a:xfrm rot="21283975">
              <a:off x="4562810" y="3899058"/>
              <a:ext cx="344798" cy="47162"/>
            </a:xfrm>
            <a:custGeom>
              <a:avLst/>
              <a:gdLst>
                <a:gd name="connsiteX0" fmla="*/ 0 w 487458"/>
                <a:gd name="connsiteY0" fmla="*/ 66675 h 66675"/>
                <a:gd name="connsiteX1" fmla="*/ 422275 w 487458"/>
                <a:gd name="connsiteY1" fmla="*/ 53975 h 66675"/>
                <a:gd name="connsiteX2" fmla="*/ 479425 w 487458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458" h="66675">
                  <a:moveTo>
                    <a:pt x="0" y="66675"/>
                  </a:moveTo>
                  <a:cubicBezTo>
                    <a:pt x="171185" y="65881"/>
                    <a:pt x="342371" y="65087"/>
                    <a:pt x="422275" y="53975"/>
                  </a:cubicBezTo>
                  <a:cubicBezTo>
                    <a:pt x="502179" y="42862"/>
                    <a:pt x="490802" y="21431"/>
                    <a:pt x="4794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7" name="フリーフォーム 1066">
              <a:extLst>
                <a:ext uri="{FF2B5EF4-FFF2-40B4-BE49-F238E27FC236}">
                  <a16:creationId xmlns:a16="http://schemas.microsoft.com/office/drawing/2014/main" id="{9A4DA85E-E519-30F9-CD34-F81DADB97EDF}"/>
                </a:ext>
              </a:extLst>
            </p:cNvPr>
            <p:cNvSpPr/>
            <p:nvPr/>
          </p:nvSpPr>
          <p:spPr>
            <a:xfrm rot="21283975">
              <a:off x="4455830" y="2473458"/>
              <a:ext cx="318904" cy="40424"/>
            </a:xfrm>
            <a:custGeom>
              <a:avLst/>
              <a:gdLst>
                <a:gd name="connsiteX0" fmla="*/ 0 w 450850"/>
                <a:gd name="connsiteY0" fmla="*/ 0 h 57150"/>
                <a:gd name="connsiteX1" fmla="*/ 450850 w 45085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0850" h="57150">
                  <a:moveTo>
                    <a:pt x="0" y="0"/>
                  </a:moveTo>
                  <a:lnTo>
                    <a:pt x="4508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8" name="フリーフォーム 1067">
              <a:extLst>
                <a:ext uri="{FF2B5EF4-FFF2-40B4-BE49-F238E27FC236}">
                  <a16:creationId xmlns:a16="http://schemas.microsoft.com/office/drawing/2014/main" id="{5EE623E2-0A74-CB68-A721-CC403E49497D}"/>
                </a:ext>
              </a:extLst>
            </p:cNvPr>
            <p:cNvSpPr/>
            <p:nvPr/>
          </p:nvSpPr>
          <p:spPr>
            <a:xfrm rot="21283975">
              <a:off x="3001244" y="2466153"/>
              <a:ext cx="253775" cy="11229"/>
            </a:xfrm>
            <a:custGeom>
              <a:avLst/>
              <a:gdLst>
                <a:gd name="connsiteX0" fmla="*/ 358775 w 358775"/>
                <a:gd name="connsiteY0" fmla="*/ 15875 h 15875"/>
                <a:gd name="connsiteX1" fmla="*/ 0 w 358775"/>
                <a:gd name="connsiteY1" fmla="*/ 0 h 1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775" h="15875">
                  <a:moveTo>
                    <a:pt x="358775" y="15875"/>
                  </a:moveTo>
                  <a:lnTo>
                    <a:pt x="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69" name="フリーフォーム 1068">
              <a:extLst>
                <a:ext uri="{FF2B5EF4-FFF2-40B4-BE49-F238E27FC236}">
                  <a16:creationId xmlns:a16="http://schemas.microsoft.com/office/drawing/2014/main" id="{E62689A9-D219-DBC1-D80A-26390FAB3CCA}"/>
                </a:ext>
              </a:extLst>
            </p:cNvPr>
            <p:cNvSpPr/>
            <p:nvPr/>
          </p:nvSpPr>
          <p:spPr>
            <a:xfrm rot="21283975">
              <a:off x="2686527" y="2490055"/>
              <a:ext cx="323395" cy="814323"/>
            </a:xfrm>
            <a:custGeom>
              <a:avLst/>
              <a:gdLst>
                <a:gd name="connsiteX0" fmla="*/ 457200 w 457200"/>
                <a:gd name="connsiteY0" fmla="*/ 8249 h 1151249"/>
                <a:gd name="connsiteX1" fmla="*/ 212725 w 457200"/>
                <a:gd name="connsiteY1" fmla="*/ 8249 h 1151249"/>
                <a:gd name="connsiteX2" fmla="*/ 177800 w 457200"/>
                <a:gd name="connsiteY2" fmla="*/ 93974 h 1151249"/>
                <a:gd name="connsiteX3" fmla="*/ 95250 w 457200"/>
                <a:gd name="connsiteY3" fmla="*/ 643249 h 1151249"/>
                <a:gd name="connsiteX4" fmla="*/ 0 w 457200"/>
                <a:gd name="connsiteY4" fmla="*/ 1151249 h 11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151249">
                  <a:moveTo>
                    <a:pt x="457200" y="8249"/>
                  </a:moveTo>
                  <a:cubicBezTo>
                    <a:pt x="358246" y="1105"/>
                    <a:pt x="259292" y="-6039"/>
                    <a:pt x="212725" y="8249"/>
                  </a:cubicBezTo>
                  <a:cubicBezTo>
                    <a:pt x="166158" y="22537"/>
                    <a:pt x="197379" y="-11859"/>
                    <a:pt x="177800" y="93974"/>
                  </a:cubicBezTo>
                  <a:cubicBezTo>
                    <a:pt x="158221" y="199807"/>
                    <a:pt x="124883" y="467037"/>
                    <a:pt x="95250" y="643249"/>
                  </a:cubicBezTo>
                  <a:cubicBezTo>
                    <a:pt x="65617" y="819461"/>
                    <a:pt x="32808" y="985355"/>
                    <a:pt x="0" y="115124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0" name="フリーフォーム 1069">
              <a:extLst>
                <a:ext uri="{FF2B5EF4-FFF2-40B4-BE49-F238E27FC236}">
                  <a16:creationId xmlns:a16="http://schemas.microsoft.com/office/drawing/2014/main" id="{C013C017-4E76-C5C7-D4BD-4B6F2213D77F}"/>
                </a:ext>
              </a:extLst>
            </p:cNvPr>
            <p:cNvSpPr/>
            <p:nvPr/>
          </p:nvSpPr>
          <p:spPr>
            <a:xfrm rot="21283975">
              <a:off x="2715391" y="3292292"/>
              <a:ext cx="54162" cy="588074"/>
            </a:xfrm>
            <a:custGeom>
              <a:avLst/>
              <a:gdLst>
                <a:gd name="connsiteX0" fmla="*/ 76571 w 76571"/>
                <a:gd name="connsiteY0" fmla="*/ 0 h 831390"/>
                <a:gd name="connsiteX1" fmla="*/ 6721 w 76571"/>
                <a:gd name="connsiteY1" fmla="*/ 752475 h 831390"/>
                <a:gd name="connsiteX2" fmla="*/ 6721 w 76571"/>
                <a:gd name="connsiteY2" fmla="*/ 771525 h 83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571" h="831390">
                  <a:moveTo>
                    <a:pt x="76571" y="0"/>
                  </a:moveTo>
                  <a:cubicBezTo>
                    <a:pt x="47467" y="311944"/>
                    <a:pt x="18363" y="623888"/>
                    <a:pt x="6721" y="752475"/>
                  </a:cubicBezTo>
                  <a:cubicBezTo>
                    <a:pt x="-4921" y="881062"/>
                    <a:pt x="900" y="826293"/>
                    <a:pt x="6721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1" name="フリーフォーム 1070">
              <a:extLst>
                <a:ext uri="{FF2B5EF4-FFF2-40B4-BE49-F238E27FC236}">
                  <a16:creationId xmlns:a16="http://schemas.microsoft.com/office/drawing/2014/main" id="{766D9AC7-DA3C-63C9-0150-4C75510594E2}"/>
                </a:ext>
              </a:extLst>
            </p:cNvPr>
            <p:cNvSpPr/>
            <p:nvPr/>
          </p:nvSpPr>
          <p:spPr>
            <a:xfrm rot="21283975">
              <a:off x="2706423" y="3818009"/>
              <a:ext cx="440727" cy="199318"/>
            </a:xfrm>
            <a:custGeom>
              <a:avLst/>
              <a:gdLst>
                <a:gd name="connsiteX0" fmla="*/ 0 w 623078"/>
                <a:gd name="connsiteY0" fmla="*/ 0 h 281786"/>
                <a:gd name="connsiteX1" fmla="*/ 146050 w 623078"/>
                <a:gd name="connsiteY1" fmla="*/ 161925 h 281786"/>
                <a:gd name="connsiteX2" fmla="*/ 320675 w 623078"/>
                <a:gd name="connsiteY2" fmla="*/ 200025 h 281786"/>
                <a:gd name="connsiteX3" fmla="*/ 406400 w 623078"/>
                <a:gd name="connsiteY3" fmla="*/ 209550 h 281786"/>
                <a:gd name="connsiteX4" fmla="*/ 492125 w 623078"/>
                <a:gd name="connsiteY4" fmla="*/ 219075 h 281786"/>
                <a:gd name="connsiteX5" fmla="*/ 508000 w 623078"/>
                <a:gd name="connsiteY5" fmla="*/ 279400 h 281786"/>
                <a:gd name="connsiteX6" fmla="*/ 390525 w 623078"/>
                <a:gd name="connsiteY6" fmla="*/ 263525 h 281786"/>
                <a:gd name="connsiteX7" fmla="*/ 473075 w 623078"/>
                <a:gd name="connsiteY7" fmla="*/ 206375 h 281786"/>
                <a:gd name="connsiteX8" fmla="*/ 622300 w 623078"/>
                <a:gd name="connsiteY8" fmla="*/ 254000 h 281786"/>
                <a:gd name="connsiteX9" fmla="*/ 403225 w 623078"/>
                <a:gd name="connsiteY9" fmla="*/ 180975 h 281786"/>
                <a:gd name="connsiteX10" fmla="*/ 355600 w 623078"/>
                <a:gd name="connsiteY10" fmla="*/ 69850 h 281786"/>
                <a:gd name="connsiteX11" fmla="*/ 292100 w 623078"/>
                <a:gd name="connsiteY11" fmla="*/ 98425 h 281786"/>
                <a:gd name="connsiteX12" fmla="*/ 368300 w 623078"/>
                <a:gd name="connsiteY12" fmla="*/ 168275 h 281786"/>
                <a:gd name="connsiteX13" fmla="*/ 431800 w 623078"/>
                <a:gd name="connsiteY13" fmla="*/ 133350 h 281786"/>
                <a:gd name="connsiteX14" fmla="*/ 257175 w 623078"/>
                <a:gd name="connsiteY14" fmla="*/ 88900 h 281786"/>
                <a:gd name="connsiteX15" fmla="*/ 184150 w 623078"/>
                <a:gd name="connsiteY15" fmla="*/ 79375 h 281786"/>
                <a:gd name="connsiteX16" fmla="*/ 114300 w 623078"/>
                <a:gd name="connsiteY16" fmla="*/ 41275 h 28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3078" h="281786">
                  <a:moveTo>
                    <a:pt x="0" y="0"/>
                  </a:moveTo>
                  <a:cubicBezTo>
                    <a:pt x="46302" y="64294"/>
                    <a:pt x="92604" y="128588"/>
                    <a:pt x="146050" y="161925"/>
                  </a:cubicBezTo>
                  <a:cubicBezTo>
                    <a:pt x="199496" y="195262"/>
                    <a:pt x="277283" y="192087"/>
                    <a:pt x="320675" y="200025"/>
                  </a:cubicBezTo>
                  <a:cubicBezTo>
                    <a:pt x="364067" y="207963"/>
                    <a:pt x="406400" y="209550"/>
                    <a:pt x="406400" y="209550"/>
                  </a:cubicBezTo>
                  <a:cubicBezTo>
                    <a:pt x="434975" y="212725"/>
                    <a:pt x="475192" y="207433"/>
                    <a:pt x="492125" y="219075"/>
                  </a:cubicBezTo>
                  <a:cubicBezTo>
                    <a:pt x="509058" y="230717"/>
                    <a:pt x="524933" y="271992"/>
                    <a:pt x="508000" y="279400"/>
                  </a:cubicBezTo>
                  <a:cubicBezTo>
                    <a:pt x="491067" y="286808"/>
                    <a:pt x="396346" y="275696"/>
                    <a:pt x="390525" y="263525"/>
                  </a:cubicBezTo>
                  <a:cubicBezTo>
                    <a:pt x="384704" y="251354"/>
                    <a:pt x="434446" y="207962"/>
                    <a:pt x="473075" y="206375"/>
                  </a:cubicBezTo>
                  <a:cubicBezTo>
                    <a:pt x="511704" y="204788"/>
                    <a:pt x="633942" y="258233"/>
                    <a:pt x="622300" y="254000"/>
                  </a:cubicBezTo>
                  <a:cubicBezTo>
                    <a:pt x="610658" y="249767"/>
                    <a:pt x="447675" y="211667"/>
                    <a:pt x="403225" y="180975"/>
                  </a:cubicBezTo>
                  <a:cubicBezTo>
                    <a:pt x="358775" y="150283"/>
                    <a:pt x="374121" y="83608"/>
                    <a:pt x="355600" y="69850"/>
                  </a:cubicBezTo>
                  <a:cubicBezTo>
                    <a:pt x="337079" y="56092"/>
                    <a:pt x="289983" y="82021"/>
                    <a:pt x="292100" y="98425"/>
                  </a:cubicBezTo>
                  <a:cubicBezTo>
                    <a:pt x="294217" y="114829"/>
                    <a:pt x="345017" y="162454"/>
                    <a:pt x="368300" y="168275"/>
                  </a:cubicBezTo>
                  <a:cubicBezTo>
                    <a:pt x="391583" y="174096"/>
                    <a:pt x="450321" y="146579"/>
                    <a:pt x="431800" y="133350"/>
                  </a:cubicBezTo>
                  <a:cubicBezTo>
                    <a:pt x="413279" y="120121"/>
                    <a:pt x="298450" y="97896"/>
                    <a:pt x="257175" y="88900"/>
                  </a:cubicBezTo>
                  <a:cubicBezTo>
                    <a:pt x="215900" y="79904"/>
                    <a:pt x="207963" y="87313"/>
                    <a:pt x="184150" y="79375"/>
                  </a:cubicBezTo>
                  <a:cubicBezTo>
                    <a:pt x="160338" y="71438"/>
                    <a:pt x="137319" y="56356"/>
                    <a:pt x="114300" y="41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2" name="フリーフォーム 1071">
              <a:extLst>
                <a:ext uri="{FF2B5EF4-FFF2-40B4-BE49-F238E27FC236}">
                  <a16:creationId xmlns:a16="http://schemas.microsoft.com/office/drawing/2014/main" id="{171E799C-E17B-54D4-7AA5-1A8DAD42BE1C}"/>
                </a:ext>
              </a:extLst>
            </p:cNvPr>
            <p:cNvSpPr/>
            <p:nvPr/>
          </p:nvSpPr>
          <p:spPr>
            <a:xfrm rot="21283975">
              <a:off x="2851642" y="2495652"/>
              <a:ext cx="170681" cy="1358709"/>
            </a:xfrm>
            <a:custGeom>
              <a:avLst/>
              <a:gdLst>
                <a:gd name="connsiteX0" fmla="*/ 241300 w 241300"/>
                <a:gd name="connsiteY0" fmla="*/ 0 h 1920875"/>
                <a:gd name="connsiteX1" fmla="*/ 120650 w 241300"/>
                <a:gd name="connsiteY1" fmla="*/ 892175 h 1920875"/>
                <a:gd name="connsiteX2" fmla="*/ 47625 w 241300"/>
                <a:gd name="connsiteY2" fmla="*/ 1482725 h 1920875"/>
                <a:gd name="connsiteX3" fmla="*/ 0 w 241300"/>
                <a:gd name="connsiteY3" fmla="*/ 1920875 h 192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300" h="1920875">
                  <a:moveTo>
                    <a:pt x="241300" y="0"/>
                  </a:moveTo>
                  <a:cubicBezTo>
                    <a:pt x="197114" y="322527"/>
                    <a:pt x="152929" y="645054"/>
                    <a:pt x="120650" y="892175"/>
                  </a:cubicBezTo>
                  <a:cubicBezTo>
                    <a:pt x="88371" y="1139296"/>
                    <a:pt x="67733" y="1311275"/>
                    <a:pt x="47625" y="1482725"/>
                  </a:cubicBezTo>
                  <a:cubicBezTo>
                    <a:pt x="27517" y="1654175"/>
                    <a:pt x="13758" y="1787525"/>
                    <a:pt x="0" y="1920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3" name="フリーフォーム 1072">
              <a:extLst>
                <a:ext uri="{FF2B5EF4-FFF2-40B4-BE49-F238E27FC236}">
                  <a16:creationId xmlns:a16="http://schemas.microsoft.com/office/drawing/2014/main" id="{7F027E02-565C-6959-F773-1D7D12B99771}"/>
                </a:ext>
              </a:extLst>
            </p:cNvPr>
            <p:cNvSpPr/>
            <p:nvPr/>
          </p:nvSpPr>
          <p:spPr>
            <a:xfrm rot="21283975">
              <a:off x="2883569" y="2489976"/>
              <a:ext cx="175172" cy="1230699"/>
            </a:xfrm>
            <a:custGeom>
              <a:avLst/>
              <a:gdLst>
                <a:gd name="connsiteX0" fmla="*/ 247650 w 247650"/>
                <a:gd name="connsiteY0" fmla="*/ 0 h 1739900"/>
                <a:gd name="connsiteX1" fmla="*/ 139700 w 247650"/>
                <a:gd name="connsiteY1" fmla="*/ 628650 h 1739900"/>
                <a:gd name="connsiteX2" fmla="*/ 76200 w 247650"/>
                <a:gd name="connsiteY2" fmla="*/ 1333500 h 1739900"/>
                <a:gd name="connsiteX3" fmla="*/ 0 w 247650"/>
                <a:gd name="connsiteY3" fmla="*/ 17399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1739900">
                  <a:moveTo>
                    <a:pt x="247650" y="0"/>
                  </a:moveTo>
                  <a:cubicBezTo>
                    <a:pt x="207962" y="203200"/>
                    <a:pt x="168275" y="406400"/>
                    <a:pt x="139700" y="628650"/>
                  </a:cubicBezTo>
                  <a:cubicBezTo>
                    <a:pt x="111125" y="850900"/>
                    <a:pt x="99483" y="1148292"/>
                    <a:pt x="76200" y="1333500"/>
                  </a:cubicBezTo>
                  <a:cubicBezTo>
                    <a:pt x="52917" y="1518708"/>
                    <a:pt x="26458" y="1629304"/>
                    <a:pt x="0" y="1739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4" name="フリーフォーム 1073">
              <a:extLst>
                <a:ext uri="{FF2B5EF4-FFF2-40B4-BE49-F238E27FC236}">
                  <a16:creationId xmlns:a16="http://schemas.microsoft.com/office/drawing/2014/main" id="{0028BE20-DBD4-A0BE-90D9-075C7894C51F}"/>
                </a:ext>
              </a:extLst>
            </p:cNvPr>
            <p:cNvSpPr/>
            <p:nvPr/>
          </p:nvSpPr>
          <p:spPr>
            <a:xfrm rot="21283975">
              <a:off x="3199638" y="2401323"/>
              <a:ext cx="1318285" cy="139240"/>
            </a:xfrm>
            <a:custGeom>
              <a:avLst/>
              <a:gdLst>
                <a:gd name="connsiteX0" fmla="*/ 0 w 1863725"/>
                <a:gd name="connsiteY0" fmla="*/ 0 h 196850"/>
                <a:gd name="connsiteX1" fmla="*/ 809625 w 1863725"/>
                <a:gd name="connsiteY1" fmla="*/ 38100 h 196850"/>
                <a:gd name="connsiteX2" fmla="*/ 641350 w 1863725"/>
                <a:gd name="connsiteY2" fmla="*/ 60325 h 196850"/>
                <a:gd name="connsiteX3" fmla="*/ 1320800 w 1863725"/>
                <a:gd name="connsiteY3" fmla="*/ 114300 h 196850"/>
                <a:gd name="connsiteX4" fmla="*/ 1190625 w 1863725"/>
                <a:gd name="connsiteY4" fmla="*/ 123825 h 196850"/>
                <a:gd name="connsiteX5" fmla="*/ 1730375 w 1863725"/>
                <a:gd name="connsiteY5" fmla="*/ 149225 h 196850"/>
                <a:gd name="connsiteX6" fmla="*/ 1581150 w 1863725"/>
                <a:gd name="connsiteY6" fmla="*/ 180975 h 196850"/>
                <a:gd name="connsiteX7" fmla="*/ 1863725 w 1863725"/>
                <a:gd name="connsiteY7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3725" h="196850">
                  <a:moveTo>
                    <a:pt x="0" y="0"/>
                  </a:moveTo>
                  <a:lnTo>
                    <a:pt x="809625" y="38100"/>
                  </a:lnTo>
                  <a:cubicBezTo>
                    <a:pt x="916516" y="48154"/>
                    <a:pt x="556154" y="47625"/>
                    <a:pt x="641350" y="60325"/>
                  </a:cubicBezTo>
                  <a:cubicBezTo>
                    <a:pt x="726546" y="73025"/>
                    <a:pt x="1229254" y="103717"/>
                    <a:pt x="1320800" y="114300"/>
                  </a:cubicBezTo>
                  <a:cubicBezTo>
                    <a:pt x="1412346" y="124883"/>
                    <a:pt x="1122363" y="118004"/>
                    <a:pt x="1190625" y="123825"/>
                  </a:cubicBezTo>
                  <a:cubicBezTo>
                    <a:pt x="1258887" y="129646"/>
                    <a:pt x="1665288" y="139700"/>
                    <a:pt x="1730375" y="149225"/>
                  </a:cubicBezTo>
                  <a:cubicBezTo>
                    <a:pt x="1795462" y="158750"/>
                    <a:pt x="1558925" y="173038"/>
                    <a:pt x="1581150" y="180975"/>
                  </a:cubicBezTo>
                  <a:cubicBezTo>
                    <a:pt x="1603375" y="188913"/>
                    <a:pt x="1733550" y="192881"/>
                    <a:pt x="1863725" y="196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5" name="フリーフォーム 1074">
              <a:extLst>
                <a:ext uri="{FF2B5EF4-FFF2-40B4-BE49-F238E27FC236}">
                  <a16:creationId xmlns:a16="http://schemas.microsoft.com/office/drawing/2014/main" id="{6A4962E5-BB43-FD88-C69D-4CF9D9FA3CFE}"/>
                </a:ext>
              </a:extLst>
            </p:cNvPr>
            <p:cNvSpPr/>
            <p:nvPr/>
          </p:nvSpPr>
          <p:spPr>
            <a:xfrm rot="21283975">
              <a:off x="3217636" y="2426128"/>
              <a:ext cx="1282352" cy="139240"/>
            </a:xfrm>
            <a:custGeom>
              <a:avLst/>
              <a:gdLst>
                <a:gd name="connsiteX0" fmla="*/ 0 w 1812925"/>
                <a:gd name="connsiteY0" fmla="*/ 0 h 196850"/>
                <a:gd name="connsiteX1" fmla="*/ 1812925 w 1812925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2925" h="196850">
                  <a:moveTo>
                    <a:pt x="0" y="0"/>
                  </a:moveTo>
                  <a:lnTo>
                    <a:pt x="1812925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6" name="フリーフォーム 1075">
              <a:extLst>
                <a:ext uri="{FF2B5EF4-FFF2-40B4-BE49-F238E27FC236}">
                  <a16:creationId xmlns:a16="http://schemas.microsoft.com/office/drawing/2014/main" id="{C95DFBA2-BB13-2865-F3E0-743225D46389}"/>
                </a:ext>
              </a:extLst>
            </p:cNvPr>
            <p:cNvSpPr/>
            <p:nvPr/>
          </p:nvSpPr>
          <p:spPr>
            <a:xfrm rot="21283975">
              <a:off x="3205468" y="2471914"/>
              <a:ext cx="1291335" cy="125765"/>
            </a:xfrm>
            <a:custGeom>
              <a:avLst/>
              <a:gdLst>
                <a:gd name="connsiteX0" fmla="*/ 0 w 1825625"/>
                <a:gd name="connsiteY0" fmla="*/ 0 h 177800"/>
                <a:gd name="connsiteX1" fmla="*/ 1825625 w 1825625"/>
                <a:gd name="connsiteY1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5625" h="177800">
                  <a:moveTo>
                    <a:pt x="0" y="0"/>
                  </a:moveTo>
                  <a:lnTo>
                    <a:pt x="1825625" y="177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7" name="フリーフォーム 1076">
              <a:extLst>
                <a:ext uri="{FF2B5EF4-FFF2-40B4-BE49-F238E27FC236}">
                  <a16:creationId xmlns:a16="http://schemas.microsoft.com/office/drawing/2014/main" id="{5A43C4A2-E195-B65C-FFB1-D235C9DCC3D3}"/>
                </a:ext>
              </a:extLst>
            </p:cNvPr>
            <p:cNvSpPr/>
            <p:nvPr/>
          </p:nvSpPr>
          <p:spPr>
            <a:xfrm rot="21283975">
              <a:off x="3228588" y="2417311"/>
              <a:ext cx="1362090" cy="317674"/>
            </a:xfrm>
            <a:custGeom>
              <a:avLst/>
              <a:gdLst>
                <a:gd name="connsiteX0" fmla="*/ 23830 w 1925655"/>
                <a:gd name="connsiteY0" fmla="*/ 0 h 449111"/>
                <a:gd name="connsiteX1" fmla="*/ 23830 w 1925655"/>
                <a:gd name="connsiteY1" fmla="*/ 130175 h 449111"/>
                <a:gd name="connsiteX2" fmla="*/ 271480 w 1925655"/>
                <a:gd name="connsiteY2" fmla="*/ 304800 h 449111"/>
                <a:gd name="connsiteX3" fmla="*/ 74630 w 1925655"/>
                <a:gd name="connsiteY3" fmla="*/ 288925 h 449111"/>
                <a:gd name="connsiteX4" fmla="*/ 1709755 w 1925655"/>
                <a:gd name="connsiteY4" fmla="*/ 434975 h 449111"/>
                <a:gd name="connsiteX5" fmla="*/ 1789130 w 1925655"/>
                <a:gd name="connsiteY5" fmla="*/ 425450 h 449111"/>
                <a:gd name="connsiteX6" fmla="*/ 1900255 w 1925655"/>
                <a:gd name="connsiteY6" fmla="*/ 276225 h 449111"/>
                <a:gd name="connsiteX7" fmla="*/ 1925655 w 1925655"/>
                <a:gd name="connsiteY7" fmla="*/ 174625 h 44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5655" h="449111">
                  <a:moveTo>
                    <a:pt x="23830" y="0"/>
                  </a:moveTo>
                  <a:cubicBezTo>
                    <a:pt x="3192" y="39687"/>
                    <a:pt x="-17445" y="79375"/>
                    <a:pt x="23830" y="130175"/>
                  </a:cubicBezTo>
                  <a:cubicBezTo>
                    <a:pt x="65105" y="180975"/>
                    <a:pt x="263013" y="278342"/>
                    <a:pt x="271480" y="304800"/>
                  </a:cubicBezTo>
                  <a:cubicBezTo>
                    <a:pt x="279947" y="331258"/>
                    <a:pt x="74630" y="288925"/>
                    <a:pt x="74630" y="288925"/>
                  </a:cubicBezTo>
                  <a:lnTo>
                    <a:pt x="1709755" y="434975"/>
                  </a:lnTo>
                  <a:cubicBezTo>
                    <a:pt x="1995505" y="457729"/>
                    <a:pt x="1757380" y="451908"/>
                    <a:pt x="1789130" y="425450"/>
                  </a:cubicBezTo>
                  <a:cubicBezTo>
                    <a:pt x="1820880" y="398992"/>
                    <a:pt x="1877501" y="318029"/>
                    <a:pt x="1900255" y="276225"/>
                  </a:cubicBezTo>
                  <a:cubicBezTo>
                    <a:pt x="1923009" y="234421"/>
                    <a:pt x="1924332" y="204523"/>
                    <a:pt x="192565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8" name="フリーフォーム 1077">
              <a:extLst>
                <a:ext uri="{FF2B5EF4-FFF2-40B4-BE49-F238E27FC236}">
                  <a16:creationId xmlns:a16="http://schemas.microsoft.com/office/drawing/2014/main" id="{2A4CB516-9EB8-38D2-3F9D-07C11620C3EF}"/>
                </a:ext>
              </a:extLst>
            </p:cNvPr>
            <p:cNvSpPr/>
            <p:nvPr/>
          </p:nvSpPr>
          <p:spPr>
            <a:xfrm rot="21283975">
              <a:off x="3299285" y="2444211"/>
              <a:ext cx="1219470" cy="213740"/>
            </a:xfrm>
            <a:custGeom>
              <a:avLst/>
              <a:gdLst>
                <a:gd name="connsiteX0" fmla="*/ 0 w 1724025"/>
                <a:gd name="connsiteY0" fmla="*/ 0 h 302175"/>
                <a:gd name="connsiteX1" fmla="*/ 34925 w 1724025"/>
                <a:gd name="connsiteY1" fmla="*/ 114300 h 302175"/>
                <a:gd name="connsiteX2" fmla="*/ 203200 w 1724025"/>
                <a:gd name="connsiteY2" fmla="*/ 174625 h 302175"/>
                <a:gd name="connsiteX3" fmla="*/ 1082675 w 1724025"/>
                <a:gd name="connsiteY3" fmla="*/ 244475 h 302175"/>
                <a:gd name="connsiteX4" fmla="*/ 1581150 w 1724025"/>
                <a:gd name="connsiteY4" fmla="*/ 301625 h 302175"/>
                <a:gd name="connsiteX5" fmla="*/ 1644650 w 1724025"/>
                <a:gd name="connsiteY5" fmla="*/ 266700 h 302175"/>
                <a:gd name="connsiteX6" fmla="*/ 1724025 w 1724025"/>
                <a:gd name="connsiteY6" fmla="*/ 161925 h 30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4025" h="302175">
                  <a:moveTo>
                    <a:pt x="0" y="0"/>
                  </a:moveTo>
                  <a:cubicBezTo>
                    <a:pt x="529" y="42598"/>
                    <a:pt x="1058" y="85196"/>
                    <a:pt x="34925" y="114300"/>
                  </a:cubicBezTo>
                  <a:cubicBezTo>
                    <a:pt x="68792" y="143404"/>
                    <a:pt x="28575" y="152929"/>
                    <a:pt x="203200" y="174625"/>
                  </a:cubicBezTo>
                  <a:cubicBezTo>
                    <a:pt x="377825" y="196321"/>
                    <a:pt x="853017" y="223308"/>
                    <a:pt x="1082675" y="244475"/>
                  </a:cubicBezTo>
                  <a:cubicBezTo>
                    <a:pt x="1312333" y="265642"/>
                    <a:pt x="1487488" y="297921"/>
                    <a:pt x="1581150" y="301625"/>
                  </a:cubicBezTo>
                  <a:cubicBezTo>
                    <a:pt x="1674812" y="305329"/>
                    <a:pt x="1620838" y="289983"/>
                    <a:pt x="1644650" y="266700"/>
                  </a:cubicBezTo>
                  <a:cubicBezTo>
                    <a:pt x="1668463" y="243417"/>
                    <a:pt x="1696244" y="202671"/>
                    <a:pt x="1724025" y="161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79" name="フリーフォーム 1078">
              <a:extLst>
                <a:ext uri="{FF2B5EF4-FFF2-40B4-BE49-F238E27FC236}">
                  <a16:creationId xmlns:a16="http://schemas.microsoft.com/office/drawing/2014/main" id="{5B135EB8-CCE3-481B-78C9-926E70C3EB48}"/>
                </a:ext>
              </a:extLst>
            </p:cNvPr>
            <p:cNvSpPr/>
            <p:nvPr/>
          </p:nvSpPr>
          <p:spPr>
            <a:xfrm rot="21283975">
              <a:off x="2963548" y="2653822"/>
              <a:ext cx="1744987" cy="168435"/>
            </a:xfrm>
            <a:custGeom>
              <a:avLst/>
              <a:gdLst>
                <a:gd name="connsiteX0" fmla="*/ 0 w 2466975"/>
                <a:gd name="connsiteY0" fmla="*/ 0 h 238125"/>
                <a:gd name="connsiteX1" fmla="*/ 2466975 w 2466975"/>
                <a:gd name="connsiteY1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 h="238125">
                  <a:moveTo>
                    <a:pt x="0" y="0"/>
                  </a:moveTo>
                  <a:lnTo>
                    <a:pt x="2466975" y="2381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0" name="フリーフォーム 1079">
              <a:extLst>
                <a:ext uri="{FF2B5EF4-FFF2-40B4-BE49-F238E27FC236}">
                  <a16:creationId xmlns:a16="http://schemas.microsoft.com/office/drawing/2014/main" id="{0F69E8BD-B31D-62E7-2E11-EE1338F3FB73}"/>
                </a:ext>
              </a:extLst>
            </p:cNvPr>
            <p:cNvSpPr/>
            <p:nvPr/>
          </p:nvSpPr>
          <p:spPr>
            <a:xfrm rot="21283975">
              <a:off x="2983278" y="3498831"/>
              <a:ext cx="1868506" cy="172927"/>
            </a:xfrm>
            <a:custGeom>
              <a:avLst/>
              <a:gdLst>
                <a:gd name="connsiteX0" fmla="*/ 0 w 2641600"/>
                <a:gd name="connsiteY0" fmla="*/ 0 h 244475"/>
                <a:gd name="connsiteX1" fmla="*/ 2641600 w 2641600"/>
                <a:gd name="connsiteY1" fmla="*/ 244475 h 2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41600" h="244475">
                  <a:moveTo>
                    <a:pt x="0" y="0"/>
                  </a:moveTo>
                  <a:lnTo>
                    <a:pt x="2641600" y="244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1" name="フリーフォーム 1080">
              <a:extLst>
                <a:ext uri="{FF2B5EF4-FFF2-40B4-BE49-F238E27FC236}">
                  <a16:creationId xmlns:a16="http://schemas.microsoft.com/office/drawing/2014/main" id="{E4E719A0-B936-4A07-9E65-FBE6AFB8B292}"/>
                </a:ext>
              </a:extLst>
            </p:cNvPr>
            <p:cNvSpPr/>
            <p:nvPr/>
          </p:nvSpPr>
          <p:spPr>
            <a:xfrm rot="21283975">
              <a:off x="2998940" y="3672560"/>
              <a:ext cx="1886473" cy="213351"/>
            </a:xfrm>
            <a:custGeom>
              <a:avLst/>
              <a:gdLst>
                <a:gd name="connsiteX0" fmla="*/ 0 w 2667000"/>
                <a:gd name="connsiteY0" fmla="*/ 0 h 301625"/>
                <a:gd name="connsiteX1" fmla="*/ 514350 w 2667000"/>
                <a:gd name="connsiteY1" fmla="*/ 130175 h 301625"/>
                <a:gd name="connsiteX2" fmla="*/ 1454150 w 2667000"/>
                <a:gd name="connsiteY2" fmla="*/ 165100 h 301625"/>
                <a:gd name="connsiteX3" fmla="*/ 1193800 w 2667000"/>
                <a:gd name="connsiteY3" fmla="*/ 193675 h 301625"/>
                <a:gd name="connsiteX4" fmla="*/ 1044575 w 2667000"/>
                <a:gd name="connsiteY4" fmla="*/ 219075 h 301625"/>
                <a:gd name="connsiteX5" fmla="*/ 1857375 w 2667000"/>
                <a:gd name="connsiteY5" fmla="*/ 282575 h 301625"/>
                <a:gd name="connsiteX6" fmla="*/ 1676400 w 2667000"/>
                <a:gd name="connsiteY6" fmla="*/ 285750 h 301625"/>
                <a:gd name="connsiteX7" fmla="*/ 2667000 w 2667000"/>
                <a:gd name="connsiteY7" fmla="*/ 301625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0" h="301625">
                  <a:moveTo>
                    <a:pt x="0" y="0"/>
                  </a:moveTo>
                  <a:cubicBezTo>
                    <a:pt x="135996" y="51329"/>
                    <a:pt x="271992" y="102658"/>
                    <a:pt x="514350" y="130175"/>
                  </a:cubicBezTo>
                  <a:cubicBezTo>
                    <a:pt x="756708" y="157692"/>
                    <a:pt x="1340908" y="154517"/>
                    <a:pt x="1454150" y="165100"/>
                  </a:cubicBezTo>
                  <a:cubicBezTo>
                    <a:pt x="1567392" y="175683"/>
                    <a:pt x="1262063" y="184679"/>
                    <a:pt x="1193800" y="193675"/>
                  </a:cubicBezTo>
                  <a:cubicBezTo>
                    <a:pt x="1125538" y="202671"/>
                    <a:pt x="933979" y="204258"/>
                    <a:pt x="1044575" y="219075"/>
                  </a:cubicBezTo>
                  <a:cubicBezTo>
                    <a:pt x="1155171" y="233892"/>
                    <a:pt x="1752071" y="271463"/>
                    <a:pt x="1857375" y="282575"/>
                  </a:cubicBezTo>
                  <a:cubicBezTo>
                    <a:pt x="1962679" y="293687"/>
                    <a:pt x="1676400" y="285750"/>
                    <a:pt x="1676400" y="285750"/>
                  </a:cubicBezTo>
                  <a:lnTo>
                    <a:pt x="2667000" y="3016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2" name="フリーフォーム 1081">
              <a:extLst>
                <a:ext uri="{FF2B5EF4-FFF2-40B4-BE49-F238E27FC236}">
                  <a16:creationId xmlns:a16="http://schemas.microsoft.com/office/drawing/2014/main" id="{10D83AE0-63D2-9B55-127A-F2DA9C3FF91F}"/>
                </a:ext>
              </a:extLst>
            </p:cNvPr>
            <p:cNvSpPr/>
            <p:nvPr/>
          </p:nvSpPr>
          <p:spPr>
            <a:xfrm rot="21283975">
              <a:off x="2943371" y="3696965"/>
              <a:ext cx="46106" cy="145977"/>
            </a:xfrm>
            <a:custGeom>
              <a:avLst/>
              <a:gdLst>
                <a:gd name="connsiteX0" fmla="*/ 65182 w 65182"/>
                <a:gd name="connsiteY0" fmla="*/ 0 h 206375"/>
                <a:gd name="connsiteX1" fmla="*/ 4857 w 65182"/>
                <a:gd name="connsiteY1" fmla="*/ 139700 h 206375"/>
                <a:gd name="connsiteX2" fmla="*/ 8032 w 65182"/>
                <a:gd name="connsiteY2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182" h="206375">
                  <a:moveTo>
                    <a:pt x="65182" y="0"/>
                  </a:moveTo>
                  <a:cubicBezTo>
                    <a:pt x="39782" y="52652"/>
                    <a:pt x="14382" y="105304"/>
                    <a:pt x="4857" y="139700"/>
                  </a:cubicBezTo>
                  <a:cubicBezTo>
                    <a:pt x="-4668" y="174096"/>
                    <a:pt x="1682" y="190235"/>
                    <a:pt x="8032" y="206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3" name="フリーフォーム 1082">
              <a:extLst>
                <a:ext uri="{FF2B5EF4-FFF2-40B4-BE49-F238E27FC236}">
                  <a16:creationId xmlns:a16="http://schemas.microsoft.com/office/drawing/2014/main" id="{D881C228-F4E9-0949-DCA1-C38F3A444DC4}"/>
                </a:ext>
              </a:extLst>
            </p:cNvPr>
            <p:cNvSpPr/>
            <p:nvPr/>
          </p:nvSpPr>
          <p:spPr>
            <a:xfrm rot="21283975">
              <a:off x="3017883" y="3736224"/>
              <a:ext cx="1837065" cy="205687"/>
            </a:xfrm>
            <a:custGeom>
              <a:avLst/>
              <a:gdLst>
                <a:gd name="connsiteX0" fmla="*/ 0 w 2597150"/>
                <a:gd name="connsiteY0" fmla="*/ 0 h 290790"/>
                <a:gd name="connsiteX1" fmla="*/ 406400 w 2597150"/>
                <a:gd name="connsiteY1" fmla="*/ 104775 h 290790"/>
                <a:gd name="connsiteX2" fmla="*/ 927100 w 2597150"/>
                <a:gd name="connsiteY2" fmla="*/ 168275 h 290790"/>
                <a:gd name="connsiteX3" fmla="*/ 914400 w 2597150"/>
                <a:gd name="connsiteY3" fmla="*/ 187325 h 290790"/>
                <a:gd name="connsiteX4" fmla="*/ 1831975 w 2597150"/>
                <a:gd name="connsiteY4" fmla="*/ 282575 h 290790"/>
                <a:gd name="connsiteX5" fmla="*/ 1749425 w 2597150"/>
                <a:gd name="connsiteY5" fmla="*/ 285750 h 290790"/>
                <a:gd name="connsiteX6" fmla="*/ 2597150 w 2597150"/>
                <a:gd name="connsiteY6" fmla="*/ 266700 h 29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7150" h="290790">
                  <a:moveTo>
                    <a:pt x="0" y="0"/>
                  </a:moveTo>
                  <a:cubicBezTo>
                    <a:pt x="125941" y="38364"/>
                    <a:pt x="251883" y="76729"/>
                    <a:pt x="406400" y="104775"/>
                  </a:cubicBezTo>
                  <a:cubicBezTo>
                    <a:pt x="560917" y="132821"/>
                    <a:pt x="842433" y="154517"/>
                    <a:pt x="927100" y="168275"/>
                  </a:cubicBezTo>
                  <a:cubicBezTo>
                    <a:pt x="1011767" y="182033"/>
                    <a:pt x="763588" y="168275"/>
                    <a:pt x="914400" y="187325"/>
                  </a:cubicBezTo>
                  <a:cubicBezTo>
                    <a:pt x="1065213" y="206375"/>
                    <a:pt x="1692804" y="266171"/>
                    <a:pt x="1831975" y="282575"/>
                  </a:cubicBezTo>
                  <a:cubicBezTo>
                    <a:pt x="1971146" y="298979"/>
                    <a:pt x="1749425" y="285750"/>
                    <a:pt x="1749425" y="285750"/>
                  </a:cubicBezTo>
                  <a:lnTo>
                    <a:pt x="2597150" y="2667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4" name="フリーフォーム 1083">
              <a:extLst>
                <a:ext uri="{FF2B5EF4-FFF2-40B4-BE49-F238E27FC236}">
                  <a16:creationId xmlns:a16="http://schemas.microsoft.com/office/drawing/2014/main" id="{C11FC461-976F-C66B-9D2D-2C72ED16E793}"/>
                </a:ext>
              </a:extLst>
            </p:cNvPr>
            <p:cNvSpPr/>
            <p:nvPr/>
          </p:nvSpPr>
          <p:spPr>
            <a:xfrm rot="21283975">
              <a:off x="5849259" y="5119529"/>
              <a:ext cx="274775" cy="371146"/>
            </a:xfrm>
            <a:custGeom>
              <a:avLst/>
              <a:gdLst>
                <a:gd name="connsiteX0" fmla="*/ 101719 w 388463"/>
                <a:gd name="connsiteY0" fmla="*/ 0 h 524707"/>
                <a:gd name="connsiteX1" fmla="*/ 155694 w 388463"/>
                <a:gd name="connsiteY1" fmla="*/ 41275 h 524707"/>
                <a:gd name="connsiteX2" fmla="*/ 190619 w 388463"/>
                <a:gd name="connsiteY2" fmla="*/ 158750 h 524707"/>
                <a:gd name="connsiteX3" fmla="*/ 162044 w 388463"/>
                <a:gd name="connsiteY3" fmla="*/ 225425 h 524707"/>
                <a:gd name="connsiteX4" fmla="*/ 114419 w 388463"/>
                <a:gd name="connsiteY4" fmla="*/ 323850 h 524707"/>
                <a:gd name="connsiteX5" fmla="*/ 187444 w 388463"/>
                <a:gd name="connsiteY5" fmla="*/ 330200 h 524707"/>
                <a:gd name="connsiteX6" fmla="*/ 282694 w 388463"/>
                <a:gd name="connsiteY6" fmla="*/ 330200 h 524707"/>
                <a:gd name="connsiteX7" fmla="*/ 384294 w 388463"/>
                <a:gd name="connsiteY7" fmla="*/ 393700 h 524707"/>
                <a:gd name="connsiteX8" fmla="*/ 346194 w 388463"/>
                <a:gd name="connsiteY8" fmla="*/ 523875 h 524707"/>
                <a:gd name="connsiteX9" fmla="*/ 142994 w 388463"/>
                <a:gd name="connsiteY9" fmla="*/ 444500 h 524707"/>
                <a:gd name="connsiteX10" fmla="*/ 139819 w 388463"/>
                <a:gd name="connsiteY10" fmla="*/ 346075 h 524707"/>
                <a:gd name="connsiteX11" fmla="*/ 63619 w 388463"/>
                <a:gd name="connsiteY11" fmla="*/ 266700 h 524707"/>
                <a:gd name="connsiteX12" fmla="*/ 119 w 388463"/>
                <a:gd name="connsiteY12" fmla="*/ 215900 h 524707"/>
                <a:gd name="connsiteX13" fmla="*/ 50919 w 388463"/>
                <a:gd name="connsiteY13" fmla="*/ 98425 h 524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8463" h="524707">
                  <a:moveTo>
                    <a:pt x="101719" y="0"/>
                  </a:moveTo>
                  <a:cubicBezTo>
                    <a:pt x="121298" y="7408"/>
                    <a:pt x="140877" y="14817"/>
                    <a:pt x="155694" y="41275"/>
                  </a:cubicBezTo>
                  <a:cubicBezTo>
                    <a:pt x="170511" y="67733"/>
                    <a:pt x="189561" y="128058"/>
                    <a:pt x="190619" y="158750"/>
                  </a:cubicBezTo>
                  <a:cubicBezTo>
                    <a:pt x="191677" y="189442"/>
                    <a:pt x="174744" y="197908"/>
                    <a:pt x="162044" y="225425"/>
                  </a:cubicBezTo>
                  <a:cubicBezTo>
                    <a:pt x="149344" y="252942"/>
                    <a:pt x="110186" y="306388"/>
                    <a:pt x="114419" y="323850"/>
                  </a:cubicBezTo>
                  <a:cubicBezTo>
                    <a:pt x="118652" y="341312"/>
                    <a:pt x="159398" y="329142"/>
                    <a:pt x="187444" y="330200"/>
                  </a:cubicBezTo>
                  <a:cubicBezTo>
                    <a:pt x="215490" y="331258"/>
                    <a:pt x="249886" y="319617"/>
                    <a:pt x="282694" y="330200"/>
                  </a:cubicBezTo>
                  <a:cubicBezTo>
                    <a:pt x="315502" y="340783"/>
                    <a:pt x="373711" y="361421"/>
                    <a:pt x="384294" y="393700"/>
                  </a:cubicBezTo>
                  <a:cubicBezTo>
                    <a:pt x="394877" y="425979"/>
                    <a:pt x="386410" y="515408"/>
                    <a:pt x="346194" y="523875"/>
                  </a:cubicBezTo>
                  <a:cubicBezTo>
                    <a:pt x="305978" y="532342"/>
                    <a:pt x="177390" y="474133"/>
                    <a:pt x="142994" y="444500"/>
                  </a:cubicBezTo>
                  <a:cubicBezTo>
                    <a:pt x="108598" y="414867"/>
                    <a:pt x="153048" y="375708"/>
                    <a:pt x="139819" y="346075"/>
                  </a:cubicBezTo>
                  <a:cubicBezTo>
                    <a:pt x="126590" y="316442"/>
                    <a:pt x="86902" y="288396"/>
                    <a:pt x="63619" y="266700"/>
                  </a:cubicBezTo>
                  <a:cubicBezTo>
                    <a:pt x="40336" y="245004"/>
                    <a:pt x="2236" y="243946"/>
                    <a:pt x="119" y="215900"/>
                  </a:cubicBezTo>
                  <a:cubicBezTo>
                    <a:pt x="-1998" y="187854"/>
                    <a:pt x="24460" y="143139"/>
                    <a:pt x="50919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5" name="フリーフォーム 1084">
              <a:extLst>
                <a:ext uri="{FF2B5EF4-FFF2-40B4-BE49-F238E27FC236}">
                  <a16:creationId xmlns:a16="http://schemas.microsoft.com/office/drawing/2014/main" id="{71A73475-DB96-8FA5-0110-CD39F8095856}"/>
                </a:ext>
              </a:extLst>
            </p:cNvPr>
            <p:cNvSpPr/>
            <p:nvPr/>
          </p:nvSpPr>
          <p:spPr>
            <a:xfrm rot="21283975">
              <a:off x="6002885" y="5048307"/>
              <a:ext cx="189456" cy="130398"/>
            </a:xfrm>
            <a:custGeom>
              <a:avLst/>
              <a:gdLst>
                <a:gd name="connsiteX0" fmla="*/ 57177 w 267843"/>
                <a:gd name="connsiteY0" fmla="*/ 145470 h 184350"/>
                <a:gd name="connsiteX1" fmla="*/ 27 w 267843"/>
                <a:gd name="connsiteY1" fmla="*/ 47045 h 184350"/>
                <a:gd name="connsiteX2" fmla="*/ 63527 w 267843"/>
                <a:gd name="connsiteY2" fmla="*/ 5770 h 184350"/>
                <a:gd name="connsiteX3" fmla="*/ 193702 w 267843"/>
                <a:gd name="connsiteY3" fmla="*/ 5770 h 184350"/>
                <a:gd name="connsiteX4" fmla="*/ 247677 w 267843"/>
                <a:gd name="connsiteY4" fmla="*/ 56570 h 184350"/>
                <a:gd name="connsiteX5" fmla="*/ 263552 w 267843"/>
                <a:gd name="connsiteY5" fmla="*/ 129595 h 184350"/>
                <a:gd name="connsiteX6" fmla="*/ 174652 w 267843"/>
                <a:gd name="connsiteY6" fmla="*/ 180395 h 184350"/>
                <a:gd name="connsiteX7" fmla="*/ 111152 w 267843"/>
                <a:gd name="connsiteY7" fmla="*/ 177220 h 1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43" h="184350">
                  <a:moveTo>
                    <a:pt x="57177" y="145470"/>
                  </a:moveTo>
                  <a:cubicBezTo>
                    <a:pt x="28073" y="107899"/>
                    <a:pt x="-1031" y="70328"/>
                    <a:pt x="27" y="47045"/>
                  </a:cubicBezTo>
                  <a:cubicBezTo>
                    <a:pt x="1085" y="23762"/>
                    <a:pt x="31248" y="12649"/>
                    <a:pt x="63527" y="5770"/>
                  </a:cubicBezTo>
                  <a:cubicBezTo>
                    <a:pt x="95806" y="-1109"/>
                    <a:pt x="163010" y="-2697"/>
                    <a:pt x="193702" y="5770"/>
                  </a:cubicBezTo>
                  <a:cubicBezTo>
                    <a:pt x="224394" y="14237"/>
                    <a:pt x="236035" y="35933"/>
                    <a:pt x="247677" y="56570"/>
                  </a:cubicBezTo>
                  <a:cubicBezTo>
                    <a:pt x="259319" y="77207"/>
                    <a:pt x="275723" y="108958"/>
                    <a:pt x="263552" y="129595"/>
                  </a:cubicBezTo>
                  <a:cubicBezTo>
                    <a:pt x="251381" y="150232"/>
                    <a:pt x="200052" y="172458"/>
                    <a:pt x="174652" y="180395"/>
                  </a:cubicBezTo>
                  <a:cubicBezTo>
                    <a:pt x="149252" y="188332"/>
                    <a:pt x="130202" y="182776"/>
                    <a:pt x="111152" y="17722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6" name="フリーフォーム 1085">
              <a:extLst>
                <a:ext uri="{FF2B5EF4-FFF2-40B4-BE49-F238E27FC236}">
                  <a16:creationId xmlns:a16="http://schemas.microsoft.com/office/drawing/2014/main" id="{36235BDD-0F03-9597-D585-6E47BC91A146}"/>
                </a:ext>
              </a:extLst>
            </p:cNvPr>
            <p:cNvSpPr/>
            <p:nvPr/>
          </p:nvSpPr>
          <p:spPr>
            <a:xfrm rot="21283975">
              <a:off x="6144880" y="5202349"/>
              <a:ext cx="128017" cy="165263"/>
            </a:xfrm>
            <a:custGeom>
              <a:avLst/>
              <a:gdLst>
                <a:gd name="connsiteX0" fmla="*/ 136525 w 180984"/>
                <a:gd name="connsiteY0" fmla="*/ 0 h 233641"/>
                <a:gd name="connsiteX1" fmla="*/ 180975 w 180984"/>
                <a:gd name="connsiteY1" fmla="*/ 66675 h 233641"/>
                <a:gd name="connsiteX2" fmla="*/ 133350 w 180984"/>
                <a:gd name="connsiteY2" fmla="*/ 225425 h 233641"/>
                <a:gd name="connsiteX3" fmla="*/ 73025 w 180984"/>
                <a:gd name="connsiteY3" fmla="*/ 203200 h 233641"/>
                <a:gd name="connsiteX4" fmla="*/ 0 w 180984"/>
                <a:gd name="connsiteY4" fmla="*/ 136525 h 23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84" h="233641">
                  <a:moveTo>
                    <a:pt x="136525" y="0"/>
                  </a:moveTo>
                  <a:cubicBezTo>
                    <a:pt x="159014" y="14552"/>
                    <a:pt x="181504" y="29104"/>
                    <a:pt x="180975" y="66675"/>
                  </a:cubicBezTo>
                  <a:cubicBezTo>
                    <a:pt x="180446" y="104246"/>
                    <a:pt x="151342" y="202671"/>
                    <a:pt x="133350" y="225425"/>
                  </a:cubicBezTo>
                  <a:cubicBezTo>
                    <a:pt x="115358" y="248179"/>
                    <a:pt x="95250" y="218017"/>
                    <a:pt x="73025" y="203200"/>
                  </a:cubicBezTo>
                  <a:cubicBezTo>
                    <a:pt x="50800" y="188383"/>
                    <a:pt x="25400" y="162454"/>
                    <a:pt x="0" y="136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8" name="フリーフォーム 1087">
              <a:extLst>
                <a:ext uri="{FF2B5EF4-FFF2-40B4-BE49-F238E27FC236}">
                  <a16:creationId xmlns:a16="http://schemas.microsoft.com/office/drawing/2014/main" id="{971B5CE8-9D82-FDCB-69DB-444D206906F1}"/>
                </a:ext>
              </a:extLst>
            </p:cNvPr>
            <p:cNvSpPr/>
            <p:nvPr/>
          </p:nvSpPr>
          <p:spPr>
            <a:xfrm rot="1836468">
              <a:off x="6039705" y="5014246"/>
              <a:ext cx="565950" cy="421653"/>
            </a:xfrm>
            <a:custGeom>
              <a:avLst/>
              <a:gdLst>
                <a:gd name="connsiteX0" fmla="*/ 800112 w 800112"/>
                <a:gd name="connsiteY0" fmla="*/ 22584 h 596112"/>
                <a:gd name="connsiteX1" fmla="*/ 730262 w 800112"/>
                <a:gd name="connsiteY1" fmla="*/ 359 h 596112"/>
                <a:gd name="connsiteX2" fmla="*/ 654062 w 800112"/>
                <a:gd name="connsiteY2" fmla="*/ 38459 h 596112"/>
                <a:gd name="connsiteX3" fmla="*/ 533412 w 800112"/>
                <a:gd name="connsiteY3" fmla="*/ 136884 h 596112"/>
                <a:gd name="connsiteX4" fmla="*/ 101612 w 800112"/>
                <a:gd name="connsiteY4" fmla="*/ 432159 h 596112"/>
                <a:gd name="connsiteX5" fmla="*/ 12 w 800112"/>
                <a:gd name="connsiteY5" fmla="*/ 508359 h 596112"/>
                <a:gd name="connsiteX6" fmla="*/ 95262 w 800112"/>
                <a:gd name="connsiteY6" fmla="*/ 594084 h 596112"/>
                <a:gd name="connsiteX7" fmla="*/ 190512 w 800112"/>
                <a:gd name="connsiteY7" fmla="*/ 536934 h 596112"/>
                <a:gd name="connsiteX8" fmla="*/ 612787 w 800112"/>
                <a:gd name="connsiteY8" fmla="*/ 213084 h 596112"/>
                <a:gd name="connsiteX9" fmla="*/ 587387 w 800112"/>
                <a:gd name="connsiteY9" fmla="*/ 194034 h 596112"/>
                <a:gd name="connsiteX10" fmla="*/ 603262 w 800112"/>
                <a:gd name="connsiteY10" fmla="*/ 152759 h 59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12" h="596112">
                  <a:moveTo>
                    <a:pt x="800112" y="22584"/>
                  </a:moveTo>
                  <a:cubicBezTo>
                    <a:pt x="777358" y="10148"/>
                    <a:pt x="754604" y="-2287"/>
                    <a:pt x="730262" y="359"/>
                  </a:cubicBezTo>
                  <a:cubicBezTo>
                    <a:pt x="705920" y="3005"/>
                    <a:pt x="686870" y="15705"/>
                    <a:pt x="654062" y="38459"/>
                  </a:cubicBezTo>
                  <a:cubicBezTo>
                    <a:pt x="621254" y="61213"/>
                    <a:pt x="625487" y="71267"/>
                    <a:pt x="533412" y="136884"/>
                  </a:cubicBezTo>
                  <a:cubicBezTo>
                    <a:pt x="441337" y="202501"/>
                    <a:pt x="190512" y="370247"/>
                    <a:pt x="101612" y="432159"/>
                  </a:cubicBezTo>
                  <a:cubicBezTo>
                    <a:pt x="12712" y="494071"/>
                    <a:pt x="1070" y="481372"/>
                    <a:pt x="12" y="508359"/>
                  </a:cubicBezTo>
                  <a:cubicBezTo>
                    <a:pt x="-1046" y="535346"/>
                    <a:pt x="63512" y="589322"/>
                    <a:pt x="95262" y="594084"/>
                  </a:cubicBezTo>
                  <a:cubicBezTo>
                    <a:pt x="127012" y="598846"/>
                    <a:pt x="104258" y="600434"/>
                    <a:pt x="190512" y="536934"/>
                  </a:cubicBezTo>
                  <a:cubicBezTo>
                    <a:pt x="276766" y="473434"/>
                    <a:pt x="546641" y="270234"/>
                    <a:pt x="612787" y="213084"/>
                  </a:cubicBezTo>
                  <a:cubicBezTo>
                    <a:pt x="678933" y="155934"/>
                    <a:pt x="588974" y="204088"/>
                    <a:pt x="587387" y="194034"/>
                  </a:cubicBezTo>
                  <a:cubicBezTo>
                    <a:pt x="585800" y="183980"/>
                    <a:pt x="594531" y="168369"/>
                    <a:pt x="603262" y="15275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89" name="フリーフォーム 1088">
              <a:extLst>
                <a:ext uri="{FF2B5EF4-FFF2-40B4-BE49-F238E27FC236}">
                  <a16:creationId xmlns:a16="http://schemas.microsoft.com/office/drawing/2014/main" id="{AAD089C8-7CD5-454A-B2EC-91F055869D32}"/>
                </a:ext>
              </a:extLst>
            </p:cNvPr>
            <p:cNvSpPr/>
            <p:nvPr/>
          </p:nvSpPr>
          <p:spPr>
            <a:xfrm rot="1836468">
              <a:off x="6055556" y="5013406"/>
              <a:ext cx="415885" cy="388847"/>
            </a:xfrm>
            <a:custGeom>
              <a:avLst/>
              <a:gdLst>
                <a:gd name="connsiteX0" fmla="*/ 587957 w 587957"/>
                <a:gd name="connsiteY0" fmla="*/ 0 h 549733"/>
                <a:gd name="connsiteX1" fmla="*/ 556207 w 587957"/>
                <a:gd name="connsiteY1" fmla="*/ 127000 h 549733"/>
                <a:gd name="connsiteX2" fmla="*/ 413332 w 587957"/>
                <a:gd name="connsiteY2" fmla="*/ 263525 h 549733"/>
                <a:gd name="connsiteX3" fmla="*/ 343482 w 587957"/>
                <a:gd name="connsiteY3" fmla="*/ 349250 h 549733"/>
                <a:gd name="connsiteX4" fmla="*/ 111707 w 587957"/>
                <a:gd name="connsiteY4" fmla="*/ 527050 h 549733"/>
                <a:gd name="connsiteX5" fmla="*/ 41857 w 587957"/>
                <a:gd name="connsiteY5" fmla="*/ 539750 h 549733"/>
                <a:gd name="connsiteX6" fmla="*/ 3757 w 587957"/>
                <a:gd name="connsiteY6" fmla="*/ 457200 h 549733"/>
                <a:gd name="connsiteX7" fmla="*/ 133932 w 587957"/>
                <a:gd name="connsiteY7" fmla="*/ 352425 h 549733"/>
                <a:gd name="connsiteX8" fmla="*/ 245057 w 587957"/>
                <a:gd name="connsiteY8" fmla="*/ 422275 h 549733"/>
                <a:gd name="connsiteX9" fmla="*/ 289507 w 587957"/>
                <a:gd name="connsiteY9" fmla="*/ 352425 h 549733"/>
                <a:gd name="connsiteX10" fmla="*/ 229182 w 587957"/>
                <a:gd name="connsiteY10" fmla="*/ 311150 h 549733"/>
                <a:gd name="connsiteX11" fmla="*/ 384757 w 587957"/>
                <a:gd name="connsiteY11" fmla="*/ 254000 h 549733"/>
                <a:gd name="connsiteX12" fmla="*/ 349832 w 587957"/>
                <a:gd name="connsiteY12" fmla="*/ 285750 h 549733"/>
                <a:gd name="connsiteX13" fmla="*/ 511757 w 587957"/>
                <a:gd name="connsiteY13" fmla="*/ 139700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957" h="549733">
                  <a:moveTo>
                    <a:pt x="587957" y="0"/>
                  </a:moveTo>
                  <a:cubicBezTo>
                    <a:pt x="586634" y="41539"/>
                    <a:pt x="585311" y="83079"/>
                    <a:pt x="556207" y="127000"/>
                  </a:cubicBezTo>
                  <a:cubicBezTo>
                    <a:pt x="527103" y="170921"/>
                    <a:pt x="448786" y="226483"/>
                    <a:pt x="413332" y="263525"/>
                  </a:cubicBezTo>
                  <a:cubicBezTo>
                    <a:pt x="377878" y="300567"/>
                    <a:pt x="393753" y="305329"/>
                    <a:pt x="343482" y="349250"/>
                  </a:cubicBezTo>
                  <a:cubicBezTo>
                    <a:pt x="293211" y="393171"/>
                    <a:pt x="161978" y="495300"/>
                    <a:pt x="111707" y="527050"/>
                  </a:cubicBezTo>
                  <a:cubicBezTo>
                    <a:pt x="61436" y="558800"/>
                    <a:pt x="59849" y="551392"/>
                    <a:pt x="41857" y="539750"/>
                  </a:cubicBezTo>
                  <a:cubicBezTo>
                    <a:pt x="23865" y="528108"/>
                    <a:pt x="-11589" y="488421"/>
                    <a:pt x="3757" y="457200"/>
                  </a:cubicBezTo>
                  <a:cubicBezTo>
                    <a:pt x="19103" y="425979"/>
                    <a:pt x="93715" y="358246"/>
                    <a:pt x="133932" y="352425"/>
                  </a:cubicBezTo>
                  <a:cubicBezTo>
                    <a:pt x="174149" y="346604"/>
                    <a:pt x="219128" y="422275"/>
                    <a:pt x="245057" y="422275"/>
                  </a:cubicBezTo>
                  <a:cubicBezTo>
                    <a:pt x="270986" y="422275"/>
                    <a:pt x="292153" y="370946"/>
                    <a:pt x="289507" y="352425"/>
                  </a:cubicBezTo>
                  <a:cubicBezTo>
                    <a:pt x="286861" y="333904"/>
                    <a:pt x="213307" y="327554"/>
                    <a:pt x="229182" y="311150"/>
                  </a:cubicBezTo>
                  <a:cubicBezTo>
                    <a:pt x="245057" y="294746"/>
                    <a:pt x="364649" y="258233"/>
                    <a:pt x="384757" y="254000"/>
                  </a:cubicBezTo>
                  <a:cubicBezTo>
                    <a:pt x="404865" y="249767"/>
                    <a:pt x="349832" y="285750"/>
                    <a:pt x="349832" y="285750"/>
                  </a:cubicBezTo>
                  <a:lnTo>
                    <a:pt x="511757" y="1397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0" name="フリーフォーム 1089">
              <a:extLst>
                <a:ext uri="{FF2B5EF4-FFF2-40B4-BE49-F238E27FC236}">
                  <a16:creationId xmlns:a16="http://schemas.microsoft.com/office/drawing/2014/main" id="{AAE6034D-F1C8-B313-2014-5F4A85F942F6}"/>
                </a:ext>
              </a:extLst>
            </p:cNvPr>
            <p:cNvSpPr/>
            <p:nvPr/>
          </p:nvSpPr>
          <p:spPr>
            <a:xfrm rot="1836468">
              <a:off x="6515189" y="5198054"/>
              <a:ext cx="291469" cy="138467"/>
            </a:xfrm>
            <a:custGeom>
              <a:avLst/>
              <a:gdLst>
                <a:gd name="connsiteX0" fmla="*/ 81584 w 412065"/>
                <a:gd name="connsiteY0" fmla="*/ 46267 h 195758"/>
                <a:gd name="connsiteX1" fmla="*/ 227634 w 412065"/>
                <a:gd name="connsiteY1" fmla="*/ 1817 h 195758"/>
                <a:gd name="connsiteX2" fmla="*/ 360984 w 412065"/>
                <a:gd name="connsiteY2" fmla="*/ 14517 h 195758"/>
                <a:gd name="connsiteX3" fmla="*/ 411784 w 412065"/>
                <a:gd name="connsiteY3" fmla="*/ 68492 h 195758"/>
                <a:gd name="connsiteX4" fmla="*/ 373684 w 412065"/>
                <a:gd name="connsiteY4" fmla="*/ 58967 h 195758"/>
                <a:gd name="connsiteX5" fmla="*/ 227634 w 412065"/>
                <a:gd name="connsiteY5" fmla="*/ 62142 h 195758"/>
                <a:gd name="connsiteX6" fmla="*/ 148259 w 412065"/>
                <a:gd name="connsiteY6" fmla="*/ 128817 h 195758"/>
                <a:gd name="connsiteX7" fmla="*/ 30784 w 412065"/>
                <a:gd name="connsiteY7" fmla="*/ 195492 h 195758"/>
                <a:gd name="connsiteX8" fmla="*/ 2209 w 412065"/>
                <a:gd name="connsiteY8" fmla="*/ 151042 h 195758"/>
                <a:gd name="connsiteX9" fmla="*/ 75234 w 412065"/>
                <a:gd name="connsiteY9" fmla="*/ 122467 h 195758"/>
                <a:gd name="connsiteX10" fmla="*/ 100634 w 412065"/>
                <a:gd name="connsiteY10" fmla="*/ 112942 h 195758"/>
                <a:gd name="connsiteX11" fmla="*/ 81584 w 412065"/>
                <a:gd name="connsiteY11" fmla="*/ 46267 h 1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065" h="195758">
                  <a:moveTo>
                    <a:pt x="81584" y="46267"/>
                  </a:moveTo>
                  <a:cubicBezTo>
                    <a:pt x="102751" y="27746"/>
                    <a:pt x="181067" y="7109"/>
                    <a:pt x="227634" y="1817"/>
                  </a:cubicBezTo>
                  <a:cubicBezTo>
                    <a:pt x="274201" y="-3475"/>
                    <a:pt x="330292" y="3404"/>
                    <a:pt x="360984" y="14517"/>
                  </a:cubicBezTo>
                  <a:cubicBezTo>
                    <a:pt x="391676" y="25629"/>
                    <a:pt x="409667" y="61084"/>
                    <a:pt x="411784" y="68492"/>
                  </a:cubicBezTo>
                  <a:cubicBezTo>
                    <a:pt x="413901" y="75900"/>
                    <a:pt x="404376" y="60025"/>
                    <a:pt x="373684" y="58967"/>
                  </a:cubicBezTo>
                  <a:cubicBezTo>
                    <a:pt x="342992" y="57909"/>
                    <a:pt x="265205" y="50500"/>
                    <a:pt x="227634" y="62142"/>
                  </a:cubicBezTo>
                  <a:cubicBezTo>
                    <a:pt x="190063" y="73784"/>
                    <a:pt x="181067" y="106592"/>
                    <a:pt x="148259" y="128817"/>
                  </a:cubicBezTo>
                  <a:cubicBezTo>
                    <a:pt x="115451" y="151042"/>
                    <a:pt x="55126" y="191788"/>
                    <a:pt x="30784" y="195492"/>
                  </a:cubicBezTo>
                  <a:cubicBezTo>
                    <a:pt x="6442" y="199196"/>
                    <a:pt x="-5199" y="163213"/>
                    <a:pt x="2209" y="151042"/>
                  </a:cubicBezTo>
                  <a:cubicBezTo>
                    <a:pt x="9617" y="138871"/>
                    <a:pt x="58830" y="128817"/>
                    <a:pt x="75234" y="122467"/>
                  </a:cubicBezTo>
                  <a:cubicBezTo>
                    <a:pt x="91638" y="116117"/>
                    <a:pt x="97988" y="123525"/>
                    <a:pt x="100634" y="112942"/>
                  </a:cubicBezTo>
                  <a:cubicBezTo>
                    <a:pt x="103280" y="102359"/>
                    <a:pt x="60417" y="64788"/>
                    <a:pt x="81584" y="46267"/>
                  </a:cubicBezTo>
                  <a:close/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1" name="フリーフォーム 1090">
              <a:extLst>
                <a:ext uri="{FF2B5EF4-FFF2-40B4-BE49-F238E27FC236}">
                  <a16:creationId xmlns:a16="http://schemas.microsoft.com/office/drawing/2014/main" id="{6F6621AD-1279-BBF7-406B-C0B8C1E155FC}"/>
                </a:ext>
              </a:extLst>
            </p:cNvPr>
            <p:cNvSpPr/>
            <p:nvPr/>
          </p:nvSpPr>
          <p:spPr>
            <a:xfrm rot="21283975">
              <a:off x="6996412" y="3728461"/>
              <a:ext cx="608357" cy="280725"/>
            </a:xfrm>
            <a:custGeom>
              <a:avLst/>
              <a:gdLst>
                <a:gd name="connsiteX0" fmla="*/ 825500 w 860064"/>
                <a:gd name="connsiteY0" fmla="*/ 0 h 396875"/>
                <a:gd name="connsiteX1" fmla="*/ 857250 w 860064"/>
                <a:gd name="connsiteY1" fmla="*/ 123825 h 396875"/>
                <a:gd name="connsiteX2" fmla="*/ 762000 w 860064"/>
                <a:gd name="connsiteY2" fmla="*/ 317500 h 396875"/>
                <a:gd name="connsiteX3" fmla="*/ 771525 w 860064"/>
                <a:gd name="connsiteY3" fmla="*/ 158750 h 396875"/>
                <a:gd name="connsiteX4" fmla="*/ 777875 w 860064"/>
                <a:gd name="connsiteY4" fmla="*/ 92075 h 396875"/>
                <a:gd name="connsiteX5" fmla="*/ 434975 w 860064"/>
                <a:gd name="connsiteY5" fmla="*/ 146050 h 396875"/>
                <a:gd name="connsiteX6" fmla="*/ 152400 w 860064"/>
                <a:gd name="connsiteY6" fmla="*/ 273050 h 396875"/>
                <a:gd name="connsiteX7" fmla="*/ 0 w 860064"/>
                <a:gd name="connsiteY7" fmla="*/ 396875 h 3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0064" h="396875">
                  <a:moveTo>
                    <a:pt x="825500" y="0"/>
                  </a:moveTo>
                  <a:cubicBezTo>
                    <a:pt x="846666" y="35454"/>
                    <a:pt x="867833" y="70908"/>
                    <a:pt x="857250" y="123825"/>
                  </a:cubicBezTo>
                  <a:cubicBezTo>
                    <a:pt x="846667" y="176742"/>
                    <a:pt x="776287" y="311679"/>
                    <a:pt x="762000" y="317500"/>
                  </a:cubicBezTo>
                  <a:cubicBezTo>
                    <a:pt x="747713" y="323321"/>
                    <a:pt x="768879" y="196321"/>
                    <a:pt x="771525" y="158750"/>
                  </a:cubicBezTo>
                  <a:cubicBezTo>
                    <a:pt x="774171" y="121179"/>
                    <a:pt x="833967" y="94192"/>
                    <a:pt x="777875" y="92075"/>
                  </a:cubicBezTo>
                  <a:cubicBezTo>
                    <a:pt x="721783" y="89958"/>
                    <a:pt x="539221" y="115888"/>
                    <a:pt x="434975" y="146050"/>
                  </a:cubicBezTo>
                  <a:cubicBezTo>
                    <a:pt x="330729" y="176213"/>
                    <a:pt x="224896" y="231246"/>
                    <a:pt x="152400" y="273050"/>
                  </a:cubicBezTo>
                  <a:cubicBezTo>
                    <a:pt x="79904" y="314854"/>
                    <a:pt x="39952" y="355864"/>
                    <a:pt x="0" y="396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2" name="フリーフォーム 1091">
              <a:extLst>
                <a:ext uri="{FF2B5EF4-FFF2-40B4-BE49-F238E27FC236}">
                  <a16:creationId xmlns:a16="http://schemas.microsoft.com/office/drawing/2014/main" id="{16218117-F7A7-E227-60A5-C65E021E46C9}"/>
                </a:ext>
              </a:extLst>
            </p:cNvPr>
            <p:cNvSpPr/>
            <p:nvPr/>
          </p:nvSpPr>
          <p:spPr>
            <a:xfrm rot="21283975">
              <a:off x="6948309" y="4033389"/>
              <a:ext cx="204368" cy="260513"/>
            </a:xfrm>
            <a:custGeom>
              <a:avLst/>
              <a:gdLst>
                <a:gd name="connsiteX0" fmla="*/ 0 w 288925"/>
                <a:gd name="connsiteY0" fmla="*/ 0 h 368300"/>
                <a:gd name="connsiteX1" fmla="*/ 120650 w 288925"/>
                <a:gd name="connsiteY1" fmla="*/ 88900 h 368300"/>
                <a:gd name="connsiteX2" fmla="*/ 257175 w 288925"/>
                <a:gd name="connsiteY2" fmla="*/ 190500 h 368300"/>
                <a:gd name="connsiteX3" fmla="*/ 247650 w 288925"/>
                <a:gd name="connsiteY3" fmla="*/ 228600 h 368300"/>
                <a:gd name="connsiteX4" fmla="*/ 247650 w 288925"/>
                <a:gd name="connsiteY4" fmla="*/ 203200 h 368300"/>
                <a:gd name="connsiteX5" fmla="*/ 288925 w 288925"/>
                <a:gd name="connsiteY5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925" h="368300">
                  <a:moveTo>
                    <a:pt x="0" y="0"/>
                  </a:moveTo>
                  <a:lnTo>
                    <a:pt x="120650" y="88900"/>
                  </a:lnTo>
                  <a:cubicBezTo>
                    <a:pt x="163512" y="120650"/>
                    <a:pt x="236008" y="167217"/>
                    <a:pt x="257175" y="190500"/>
                  </a:cubicBezTo>
                  <a:cubicBezTo>
                    <a:pt x="278342" y="213783"/>
                    <a:pt x="249238" y="226483"/>
                    <a:pt x="247650" y="228600"/>
                  </a:cubicBezTo>
                  <a:cubicBezTo>
                    <a:pt x="246062" y="230717"/>
                    <a:pt x="240771" y="179917"/>
                    <a:pt x="247650" y="203200"/>
                  </a:cubicBezTo>
                  <a:cubicBezTo>
                    <a:pt x="254529" y="226483"/>
                    <a:pt x="271727" y="297391"/>
                    <a:pt x="288925" y="368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3" name="フリーフォーム 1092">
              <a:extLst>
                <a:ext uri="{FF2B5EF4-FFF2-40B4-BE49-F238E27FC236}">
                  <a16:creationId xmlns:a16="http://schemas.microsoft.com/office/drawing/2014/main" id="{D11084B2-BE40-819C-F12A-FB08468C8904}"/>
                </a:ext>
              </a:extLst>
            </p:cNvPr>
            <p:cNvSpPr/>
            <p:nvPr/>
          </p:nvSpPr>
          <p:spPr>
            <a:xfrm rot="21283975">
              <a:off x="6882296" y="4181940"/>
              <a:ext cx="193139" cy="195385"/>
            </a:xfrm>
            <a:custGeom>
              <a:avLst/>
              <a:gdLst>
                <a:gd name="connsiteX0" fmla="*/ 0 w 273050"/>
                <a:gd name="connsiteY0" fmla="*/ 0 h 276225"/>
                <a:gd name="connsiteX1" fmla="*/ 149225 w 273050"/>
                <a:gd name="connsiteY1" fmla="*/ 142875 h 276225"/>
                <a:gd name="connsiteX2" fmla="*/ 273050 w 273050"/>
                <a:gd name="connsiteY2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050" h="276225">
                  <a:moveTo>
                    <a:pt x="0" y="0"/>
                  </a:moveTo>
                  <a:cubicBezTo>
                    <a:pt x="51858" y="48419"/>
                    <a:pt x="103717" y="96838"/>
                    <a:pt x="149225" y="142875"/>
                  </a:cubicBezTo>
                  <a:cubicBezTo>
                    <a:pt x="194733" y="188912"/>
                    <a:pt x="233891" y="232568"/>
                    <a:pt x="273050" y="276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4" name="フリーフォーム 1093">
              <a:extLst>
                <a:ext uri="{FF2B5EF4-FFF2-40B4-BE49-F238E27FC236}">
                  <a16:creationId xmlns:a16="http://schemas.microsoft.com/office/drawing/2014/main" id="{3E23E7AC-0CF5-2AC1-0959-9114DDF7B3E2}"/>
                </a:ext>
              </a:extLst>
            </p:cNvPr>
            <p:cNvSpPr/>
            <p:nvPr/>
          </p:nvSpPr>
          <p:spPr>
            <a:xfrm rot="21283975">
              <a:off x="6542347" y="4123801"/>
              <a:ext cx="491830" cy="653528"/>
            </a:xfrm>
            <a:custGeom>
              <a:avLst/>
              <a:gdLst>
                <a:gd name="connsiteX0" fmla="*/ 695325 w 695325"/>
                <a:gd name="connsiteY0" fmla="*/ 0 h 923925"/>
                <a:gd name="connsiteX1" fmla="*/ 247650 w 695325"/>
                <a:gd name="connsiteY1" fmla="*/ 558800 h 923925"/>
                <a:gd name="connsiteX2" fmla="*/ 0 w 695325"/>
                <a:gd name="connsiteY2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5325" h="923925">
                  <a:moveTo>
                    <a:pt x="695325" y="0"/>
                  </a:moveTo>
                  <a:cubicBezTo>
                    <a:pt x="529431" y="202406"/>
                    <a:pt x="363537" y="404813"/>
                    <a:pt x="247650" y="558800"/>
                  </a:cubicBezTo>
                  <a:cubicBezTo>
                    <a:pt x="131763" y="712787"/>
                    <a:pt x="65881" y="818356"/>
                    <a:pt x="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5" name="フリーフォーム 1094">
              <a:extLst>
                <a:ext uri="{FF2B5EF4-FFF2-40B4-BE49-F238E27FC236}">
                  <a16:creationId xmlns:a16="http://schemas.microsoft.com/office/drawing/2014/main" id="{0608BD48-7703-131F-167F-30E52EB0DBF5}"/>
                </a:ext>
              </a:extLst>
            </p:cNvPr>
            <p:cNvSpPr/>
            <p:nvPr/>
          </p:nvSpPr>
          <p:spPr>
            <a:xfrm rot="21283975">
              <a:off x="6447909" y="4096627"/>
              <a:ext cx="538992" cy="711919"/>
            </a:xfrm>
            <a:custGeom>
              <a:avLst/>
              <a:gdLst>
                <a:gd name="connsiteX0" fmla="*/ 762000 w 762000"/>
                <a:gd name="connsiteY0" fmla="*/ 0 h 1006475"/>
                <a:gd name="connsiteX1" fmla="*/ 447675 w 762000"/>
                <a:gd name="connsiteY1" fmla="*/ 422275 h 1006475"/>
                <a:gd name="connsiteX2" fmla="*/ 0 w 762000"/>
                <a:gd name="connsiteY2" fmla="*/ 1006475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0" h="1006475">
                  <a:moveTo>
                    <a:pt x="762000" y="0"/>
                  </a:moveTo>
                  <a:cubicBezTo>
                    <a:pt x="668337" y="127264"/>
                    <a:pt x="574675" y="254529"/>
                    <a:pt x="447675" y="422275"/>
                  </a:cubicBezTo>
                  <a:cubicBezTo>
                    <a:pt x="320675" y="590021"/>
                    <a:pt x="160337" y="798248"/>
                    <a:pt x="0" y="1006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6" name="フリーフォーム 1095">
              <a:extLst>
                <a:ext uri="{FF2B5EF4-FFF2-40B4-BE49-F238E27FC236}">
                  <a16:creationId xmlns:a16="http://schemas.microsoft.com/office/drawing/2014/main" id="{B02FE979-F06B-ACA8-911F-9F0A9956F49A}"/>
                </a:ext>
              </a:extLst>
            </p:cNvPr>
            <p:cNvSpPr/>
            <p:nvPr/>
          </p:nvSpPr>
          <p:spPr>
            <a:xfrm rot="21283975">
              <a:off x="6498346" y="4210905"/>
              <a:ext cx="658020" cy="887091"/>
            </a:xfrm>
            <a:custGeom>
              <a:avLst/>
              <a:gdLst>
                <a:gd name="connsiteX0" fmla="*/ 930275 w 930275"/>
                <a:gd name="connsiteY0" fmla="*/ 0 h 1254125"/>
                <a:gd name="connsiteX1" fmla="*/ 415925 w 930275"/>
                <a:gd name="connsiteY1" fmla="*/ 746125 h 1254125"/>
                <a:gd name="connsiteX2" fmla="*/ 0 w 930275"/>
                <a:gd name="connsiteY2" fmla="*/ 1254125 h 12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0275" h="1254125">
                  <a:moveTo>
                    <a:pt x="930275" y="0"/>
                  </a:moveTo>
                  <a:cubicBezTo>
                    <a:pt x="750623" y="268552"/>
                    <a:pt x="570971" y="537104"/>
                    <a:pt x="415925" y="746125"/>
                  </a:cubicBezTo>
                  <a:cubicBezTo>
                    <a:pt x="260879" y="955146"/>
                    <a:pt x="130439" y="1104635"/>
                    <a:pt x="0" y="1254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7" name="フリーフォーム 1096">
              <a:extLst>
                <a:ext uri="{FF2B5EF4-FFF2-40B4-BE49-F238E27FC236}">
                  <a16:creationId xmlns:a16="http://schemas.microsoft.com/office/drawing/2014/main" id="{87E58542-9103-D66A-DC23-92E944A3663F}"/>
                </a:ext>
              </a:extLst>
            </p:cNvPr>
            <p:cNvSpPr/>
            <p:nvPr/>
          </p:nvSpPr>
          <p:spPr>
            <a:xfrm rot="21283975">
              <a:off x="6866107" y="4222152"/>
              <a:ext cx="291954" cy="395261"/>
            </a:xfrm>
            <a:custGeom>
              <a:avLst/>
              <a:gdLst>
                <a:gd name="connsiteX0" fmla="*/ 412750 w 412750"/>
                <a:gd name="connsiteY0" fmla="*/ 0 h 558800"/>
                <a:gd name="connsiteX1" fmla="*/ 0 w 412750"/>
                <a:gd name="connsiteY1" fmla="*/ 5588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2750" h="558800">
                  <a:moveTo>
                    <a:pt x="412750" y="0"/>
                  </a:moveTo>
                  <a:lnTo>
                    <a:pt x="0" y="558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8" name="フリーフォーム 1097">
              <a:extLst>
                <a:ext uri="{FF2B5EF4-FFF2-40B4-BE49-F238E27FC236}">
                  <a16:creationId xmlns:a16="http://schemas.microsoft.com/office/drawing/2014/main" id="{6BE02515-A834-F452-F22B-C019FA14C56A}"/>
                </a:ext>
              </a:extLst>
            </p:cNvPr>
            <p:cNvSpPr/>
            <p:nvPr/>
          </p:nvSpPr>
          <p:spPr>
            <a:xfrm rot="21283975">
              <a:off x="3791691" y="4083188"/>
              <a:ext cx="139388" cy="279876"/>
            </a:xfrm>
            <a:custGeom>
              <a:avLst/>
              <a:gdLst>
                <a:gd name="connsiteX0" fmla="*/ 0 w 197060"/>
                <a:gd name="connsiteY0" fmla="*/ 19985 h 395675"/>
                <a:gd name="connsiteX1" fmla="*/ 130175 w 197060"/>
                <a:gd name="connsiteY1" fmla="*/ 4110 h 395675"/>
                <a:gd name="connsiteX2" fmla="*/ 111125 w 197060"/>
                <a:gd name="connsiteY2" fmla="*/ 86660 h 395675"/>
                <a:gd name="connsiteX3" fmla="*/ 165100 w 197060"/>
                <a:gd name="connsiteY3" fmla="*/ 99360 h 395675"/>
                <a:gd name="connsiteX4" fmla="*/ 114300 w 197060"/>
                <a:gd name="connsiteY4" fmla="*/ 150160 h 395675"/>
                <a:gd name="connsiteX5" fmla="*/ 104775 w 197060"/>
                <a:gd name="connsiteY5" fmla="*/ 197785 h 395675"/>
                <a:gd name="connsiteX6" fmla="*/ 73025 w 197060"/>
                <a:gd name="connsiteY6" fmla="*/ 254935 h 395675"/>
                <a:gd name="connsiteX7" fmla="*/ 92075 w 197060"/>
                <a:gd name="connsiteY7" fmla="*/ 315260 h 395675"/>
                <a:gd name="connsiteX8" fmla="*/ 196850 w 197060"/>
                <a:gd name="connsiteY8" fmla="*/ 394635 h 395675"/>
                <a:gd name="connsiteX9" fmla="*/ 117475 w 197060"/>
                <a:gd name="connsiteY9" fmla="*/ 353360 h 395675"/>
                <a:gd name="connsiteX10" fmla="*/ 60325 w 197060"/>
                <a:gd name="connsiteY10" fmla="*/ 251760 h 395675"/>
                <a:gd name="connsiteX11" fmla="*/ 120650 w 197060"/>
                <a:gd name="connsiteY11" fmla="*/ 178735 h 395675"/>
                <a:gd name="connsiteX12" fmla="*/ 98425 w 197060"/>
                <a:gd name="connsiteY12" fmla="*/ 73960 h 395675"/>
                <a:gd name="connsiteX13" fmla="*/ 171450 w 197060"/>
                <a:gd name="connsiteY13" fmla="*/ 42210 h 3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60" h="395675">
                  <a:moveTo>
                    <a:pt x="0" y="19985"/>
                  </a:moveTo>
                  <a:cubicBezTo>
                    <a:pt x="55827" y="6491"/>
                    <a:pt x="111654" y="-7003"/>
                    <a:pt x="130175" y="4110"/>
                  </a:cubicBezTo>
                  <a:cubicBezTo>
                    <a:pt x="148696" y="15222"/>
                    <a:pt x="105304" y="70785"/>
                    <a:pt x="111125" y="86660"/>
                  </a:cubicBezTo>
                  <a:cubicBezTo>
                    <a:pt x="116946" y="102535"/>
                    <a:pt x="164571" y="88777"/>
                    <a:pt x="165100" y="99360"/>
                  </a:cubicBezTo>
                  <a:cubicBezTo>
                    <a:pt x="165629" y="109943"/>
                    <a:pt x="124354" y="133756"/>
                    <a:pt x="114300" y="150160"/>
                  </a:cubicBezTo>
                  <a:cubicBezTo>
                    <a:pt x="104246" y="166564"/>
                    <a:pt x="111654" y="180323"/>
                    <a:pt x="104775" y="197785"/>
                  </a:cubicBezTo>
                  <a:cubicBezTo>
                    <a:pt x="97896" y="215247"/>
                    <a:pt x="75142" y="235356"/>
                    <a:pt x="73025" y="254935"/>
                  </a:cubicBezTo>
                  <a:cubicBezTo>
                    <a:pt x="70908" y="274514"/>
                    <a:pt x="71438" y="291977"/>
                    <a:pt x="92075" y="315260"/>
                  </a:cubicBezTo>
                  <a:cubicBezTo>
                    <a:pt x="112712" y="338543"/>
                    <a:pt x="192617" y="388285"/>
                    <a:pt x="196850" y="394635"/>
                  </a:cubicBezTo>
                  <a:cubicBezTo>
                    <a:pt x="201083" y="400985"/>
                    <a:pt x="140229" y="377172"/>
                    <a:pt x="117475" y="353360"/>
                  </a:cubicBezTo>
                  <a:cubicBezTo>
                    <a:pt x="94721" y="329548"/>
                    <a:pt x="59796" y="280864"/>
                    <a:pt x="60325" y="251760"/>
                  </a:cubicBezTo>
                  <a:cubicBezTo>
                    <a:pt x="60854" y="222656"/>
                    <a:pt x="114300" y="208368"/>
                    <a:pt x="120650" y="178735"/>
                  </a:cubicBezTo>
                  <a:cubicBezTo>
                    <a:pt x="127000" y="149102"/>
                    <a:pt x="89958" y="96714"/>
                    <a:pt x="98425" y="73960"/>
                  </a:cubicBezTo>
                  <a:cubicBezTo>
                    <a:pt x="106892" y="51206"/>
                    <a:pt x="139171" y="46708"/>
                    <a:pt x="171450" y="4221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099" name="フリーフォーム 1098">
              <a:extLst>
                <a:ext uri="{FF2B5EF4-FFF2-40B4-BE49-F238E27FC236}">
                  <a16:creationId xmlns:a16="http://schemas.microsoft.com/office/drawing/2014/main" id="{F40B7304-ED33-EC19-87D8-831134EC60CC}"/>
                </a:ext>
              </a:extLst>
            </p:cNvPr>
            <p:cNvSpPr/>
            <p:nvPr/>
          </p:nvSpPr>
          <p:spPr>
            <a:xfrm rot="21283975">
              <a:off x="3764550" y="4096568"/>
              <a:ext cx="107782" cy="155040"/>
            </a:xfrm>
            <a:custGeom>
              <a:avLst/>
              <a:gdLst>
                <a:gd name="connsiteX0" fmla="*/ 0 w 152377"/>
                <a:gd name="connsiteY0" fmla="*/ 38100 h 219188"/>
                <a:gd name="connsiteX1" fmla="*/ 88900 w 152377"/>
                <a:gd name="connsiteY1" fmla="*/ 34925 h 219188"/>
                <a:gd name="connsiteX2" fmla="*/ 104775 w 152377"/>
                <a:gd name="connsiteY2" fmla="*/ 114300 h 219188"/>
                <a:gd name="connsiteX3" fmla="*/ 79375 w 152377"/>
                <a:gd name="connsiteY3" fmla="*/ 219075 h 219188"/>
                <a:gd name="connsiteX4" fmla="*/ 31750 w 152377"/>
                <a:gd name="connsiteY4" fmla="*/ 133350 h 219188"/>
                <a:gd name="connsiteX5" fmla="*/ 60325 w 152377"/>
                <a:gd name="connsiteY5" fmla="*/ 69850 h 219188"/>
                <a:gd name="connsiteX6" fmla="*/ 149225 w 152377"/>
                <a:gd name="connsiteY6" fmla="*/ 50800 h 219188"/>
                <a:gd name="connsiteX7" fmla="*/ 123825 w 152377"/>
                <a:gd name="connsiteY7" fmla="*/ 0 h 219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377" h="219188">
                  <a:moveTo>
                    <a:pt x="0" y="38100"/>
                  </a:moveTo>
                  <a:cubicBezTo>
                    <a:pt x="35719" y="30162"/>
                    <a:pt x="71438" y="22225"/>
                    <a:pt x="88900" y="34925"/>
                  </a:cubicBezTo>
                  <a:cubicBezTo>
                    <a:pt x="106363" y="47625"/>
                    <a:pt x="106363" y="83608"/>
                    <a:pt x="104775" y="114300"/>
                  </a:cubicBezTo>
                  <a:cubicBezTo>
                    <a:pt x="103188" y="144992"/>
                    <a:pt x="91546" y="215900"/>
                    <a:pt x="79375" y="219075"/>
                  </a:cubicBezTo>
                  <a:cubicBezTo>
                    <a:pt x="67204" y="222250"/>
                    <a:pt x="34925" y="158221"/>
                    <a:pt x="31750" y="133350"/>
                  </a:cubicBezTo>
                  <a:cubicBezTo>
                    <a:pt x="28575" y="108479"/>
                    <a:pt x="40746" y="83608"/>
                    <a:pt x="60325" y="69850"/>
                  </a:cubicBezTo>
                  <a:cubicBezTo>
                    <a:pt x="79904" y="56092"/>
                    <a:pt x="138642" y="62442"/>
                    <a:pt x="149225" y="50800"/>
                  </a:cubicBezTo>
                  <a:cubicBezTo>
                    <a:pt x="159808" y="39158"/>
                    <a:pt x="141816" y="19579"/>
                    <a:pt x="1238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0" name="フリーフォーム 1099">
              <a:extLst>
                <a:ext uri="{FF2B5EF4-FFF2-40B4-BE49-F238E27FC236}">
                  <a16:creationId xmlns:a16="http://schemas.microsoft.com/office/drawing/2014/main" id="{3994550E-8050-6385-18B9-2DB084CB0F50}"/>
                </a:ext>
              </a:extLst>
            </p:cNvPr>
            <p:cNvSpPr/>
            <p:nvPr/>
          </p:nvSpPr>
          <p:spPr>
            <a:xfrm rot="21283975">
              <a:off x="7341050" y="2956335"/>
              <a:ext cx="252117" cy="759081"/>
            </a:xfrm>
            <a:custGeom>
              <a:avLst/>
              <a:gdLst>
                <a:gd name="connsiteX0" fmla="*/ 51021 w 356431"/>
                <a:gd name="connsiteY0" fmla="*/ 0 h 1073150"/>
                <a:gd name="connsiteX1" fmla="*/ 139921 w 356431"/>
                <a:gd name="connsiteY1" fmla="*/ 120650 h 1073150"/>
                <a:gd name="connsiteX2" fmla="*/ 136746 w 356431"/>
                <a:gd name="connsiteY2" fmla="*/ 149225 h 1073150"/>
                <a:gd name="connsiteX3" fmla="*/ 221 w 356431"/>
                <a:gd name="connsiteY3" fmla="*/ 149225 h 1073150"/>
                <a:gd name="connsiteX4" fmla="*/ 104996 w 356431"/>
                <a:gd name="connsiteY4" fmla="*/ 225425 h 1073150"/>
                <a:gd name="connsiteX5" fmla="*/ 114521 w 356431"/>
                <a:gd name="connsiteY5" fmla="*/ 177800 h 1073150"/>
                <a:gd name="connsiteX6" fmla="*/ 200246 w 356431"/>
                <a:gd name="connsiteY6" fmla="*/ 222250 h 1073150"/>
                <a:gd name="connsiteX7" fmla="*/ 336771 w 356431"/>
                <a:gd name="connsiteY7" fmla="*/ 457200 h 1073150"/>
                <a:gd name="connsiteX8" fmla="*/ 352646 w 356431"/>
                <a:gd name="connsiteY8" fmla="*/ 698500 h 1073150"/>
                <a:gd name="connsiteX9" fmla="*/ 308196 w 356431"/>
                <a:gd name="connsiteY9" fmla="*/ 10731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431" h="1073150">
                  <a:moveTo>
                    <a:pt x="51021" y="0"/>
                  </a:moveTo>
                  <a:cubicBezTo>
                    <a:pt x="88327" y="47889"/>
                    <a:pt x="125634" y="95779"/>
                    <a:pt x="139921" y="120650"/>
                  </a:cubicBezTo>
                  <a:cubicBezTo>
                    <a:pt x="154209" y="145521"/>
                    <a:pt x="160029" y="144463"/>
                    <a:pt x="136746" y="149225"/>
                  </a:cubicBezTo>
                  <a:cubicBezTo>
                    <a:pt x="113463" y="153988"/>
                    <a:pt x="5513" y="136525"/>
                    <a:pt x="221" y="149225"/>
                  </a:cubicBezTo>
                  <a:cubicBezTo>
                    <a:pt x="-5071" y="161925"/>
                    <a:pt x="85946" y="220663"/>
                    <a:pt x="104996" y="225425"/>
                  </a:cubicBezTo>
                  <a:cubicBezTo>
                    <a:pt x="124046" y="230187"/>
                    <a:pt x="98646" y="178329"/>
                    <a:pt x="114521" y="177800"/>
                  </a:cubicBezTo>
                  <a:cubicBezTo>
                    <a:pt x="130396" y="177271"/>
                    <a:pt x="163204" y="175683"/>
                    <a:pt x="200246" y="222250"/>
                  </a:cubicBezTo>
                  <a:cubicBezTo>
                    <a:pt x="237288" y="268817"/>
                    <a:pt x="311371" y="377825"/>
                    <a:pt x="336771" y="457200"/>
                  </a:cubicBezTo>
                  <a:cubicBezTo>
                    <a:pt x="362171" y="536575"/>
                    <a:pt x="357409" y="595842"/>
                    <a:pt x="352646" y="698500"/>
                  </a:cubicBezTo>
                  <a:cubicBezTo>
                    <a:pt x="347884" y="801158"/>
                    <a:pt x="328040" y="937154"/>
                    <a:pt x="308196" y="1073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1" name="フリーフォーム 1100">
              <a:extLst>
                <a:ext uri="{FF2B5EF4-FFF2-40B4-BE49-F238E27FC236}">
                  <a16:creationId xmlns:a16="http://schemas.microsoft.com/office/drawing/2014/main" id="{F2D83E29-9501-1AE4-FBDE-2C0F0C85A21F}"/>
                </a:ext>
              </a:extLst>
            </p:cNvPr>
            <p:cNvSpPr/>
            <p:nvPr/>
          </p:nvSpPr>
          <p:spPr>
            <a:xfrm rot="21283975">
              <a:off x="7194778" y="2963931"/>
              <a:ext cx="110247" cy="216042"/>
            </a:xfrm>
            <a:custGeom>
              <a:avLst/>
              <a:gdLst>
                <a:gd name="connsiteX0" fmla="*/ 136539 w 155861"/>
                <a:gd name="connsiteY0" fmla="*/ 0 h 305430"/>
                <a:gd name="connsiteX1" fmla="*/ 155589 w 155861"/>
                <a:gd name="connsiteY1" fmla="*/ 98425 h 305430"/>
                <a:gd name="connsiteX2" fmla="*/ 123839 w 155861"/>
                <a:gd name="connsiteY2" fmla="*/ 180975 h 305430"/>
                <a:gd name="connsiteX3" fmla="*/ 133364 w 155861"/>
                <a:gd name="connsiteY3" fmla="*/ 190500 h 305430"/>
                <a:gd name="connsiteX4" fmla="*/ 95264 w 155861"/>
                <a:gd name="connsiteY4" fmla="*/ 263525 h 305430"/>
                <a:gd name="connsiteX5" fmla="*/ 34939 w 155861"/>
                <a:gd name="connsiteY5" fmla="*/ 279400 h 305430"/>
                <a:gd name="connsiteX6" fmla="*/ 14 w 155861"/>
                <a:gd name="connsiteY6" fmla="*/ 273050 h 305430"/>
                <a:gd name="connsiteX7" fmla="*/ 31764 w 155861"/>
                <a:gd name="connsiteY7" fmla="*/ 304800 h 305430"/>
                <a:gd name="connsiteX8" fmla="*/ 111139 w 155861"/>
                <a:gd name="connsiteY8" fmla="*/ 292100 h 305430"/>
                <a:gd name="connsiteX9" fmla="*/ 142889 w 155861"/>
                <a:gd name="connsiteY9" fmla="*/ 266700 h 30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861" h="305430">
                  <a:moveTo>
                    <a:pt x="136539" y="0"/>
                  </a:moveTo>
                  <a:cubicBezTo>
                    <a:pt x="147122" y="34131"/>
                    <a:pt x="157706" y="68263"/>
                    <a:pt x="155589" y="98425"/>
                  </a:cubicBezTo>
                  <a:cubicBezTo>
                    <a:pt x="153472" y="128587"/>
                    <a:pt x="123839" y="180975"/>
                    <a:pt x="123839" y="180975"/>
                  </a:cubicBezTo>
                  <a:cubicBezTo>
                    <a:pt x="120135" y="196321"/>
                    <a:pt x="138126" y="176742"/>
                    <a:pt x="133364" y="190500"/>
                  </a:cubicBezTo>
                  <a:cubicBezTo>
                    <a:pt x="128602" y="204258"/>
                    <a:pt x="111668" y="248708"/>
                    <a:pt x="95264" y="263525"/>
                  </a:cubicBezTo>
                  <a:cubicBezTo>
                    <a:pt x="78860" y="278342"/>
                    <a:pt x="50814" y="277813"/>
                    <a:pt x="34939" y="279400"/>
                  </a:cubicBezTo>
                  <a:cubicBezTo>
                    <a:pt x="19064" y="280988"/>
                    <a:pt x="543" y="268817"/>
                    <a:pt x="14" y="273050"/>
                  </a:cubicBezTo>
                  <a:cubicBezTo>
                    <a:pt x="-515" y="277283"/>
                    <a:pt x="13243" y="301625"/>
                    <a:pt x="31764" y="304800"/>
                  </a:cubicBezTo>
                  <a:cubicBezTo>
                    <a:pt x="50285" y="307975"/>
                    <a:pt x="92618" y="298450"/>
                    <a:pt x="111139" y="292100"/>
                  </a:cubicBezTo>
                  <a:cubicBezTo>
                    <a:pt x="129660" y="285750"/>
                    <a:pt x="136274" y="276225"/>
                    <a:pt x="142889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2" name="フリーフォーム 1101">
              <a:extLst>
                <a:ext uri="{FF2B5EF4-FFF2-40B4-BE49-F238E27FC236}">
                  <a16:creationId xmlns:a16="http://schemas.microsoft.com/office/drawing/2014/main" id="{460BCE47-C0AB-79F3-B496-C3F75B1BA964}"/>
                </a:ext>
              </a:extLst>
            </p:cNvPr>
            <p:cNvSpPr/>
            <p:nvPr/>
          </p:nvSpPr>
          <p:spPr>
            <a:xfrm rot="21283975">
              <a:off x="7508043" y="3040695"/>
              <a:ext cx="124159" cy="350345"/>
            </a:xfrm>
            <a:custGeom>
              <a:avLst/>
              <a:gdLst>
                <a:gd name="connsiteX0" fmla="*/ 0 w 175530"/>
                <a:gd name="connsiteY0" fmla="*/ 0 h 495300"/>
                <a:gd name="connsiteX1" fmla="*/ 149225 w 175530"/>
                <a:gd name="connsiteY1" fmla="*/ 342900 h 495300"/>
                <a:gd name="connsiteX2" fmla="*/ 174625 w 175530"/>
                <a:gd name="connsiteY2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530" h="495300">
                  <a:moveTo>
                    <a:pt x="0" y="0"/>
                  </a:moveTo>
                  <a:cubicBezTo>
                    <a:pt x="60060" y="130175"/>
                    <a:pt x="120121" y="260350"/>
                    <a:pt x="149225" y="342900"/>
                  </a:cubicBezTo>
                  <a:cubicBezTo>
                    <a:pt x="178329" y="425450"/>
                    <a:pt x="176477" y="460375"/>
                    <a:pt x="174625" y="495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3" name="フリーフォーム 1102">
              <a:extLst>
                <a:ext uri="{FF2B5EF4-FFF2-40B4-BE49-F238E27FC236}">
                  <a16:creationId xmlns:a16="http://schemas.microsoft.com/office/drawing/2014/main" id="{BD29CD68-3F3E-BE15-23A9-8F8D10C5002E}"/>
                </a:ext>
              </a:extLst>
            </p:cNvPr>
            <p:cNvSpPr/>
            <p:nvPr/>
          </p:nvSpPr>
          <p:spPr>
            <a:xfrm rot="21283975">
              <a:off x="7337254" y="3073931"/>
              <a:ext cx="226757" cy="193139"/>
            </a:xfrm>
            <a:custGeom>
              <a:avLst/>
              <a:gdLst>
                <a:gd name="connsiteX0" fmla="*/ 6252 w 320577"/>
                <a:gd name="connsiteY0" fmla="*/ 0 h 273050"/>
                <a:gd name="connsiteX1" fmla="*/ 22127 w 320577"/>
                <a:gd name="connsiteY1" fmla="*/ 85725 h 273050"/>
                <a:gd name="connsiteX2" fmla="*/ 187227 w 320577"/>
                <a:gd name="connsiteY2" fmla="*/ 212725 h 273050"/>
                <a:gd name="connsiteX3" fmla="*/ 117377 w 320577"/>
                <a:gd name="connsiteY3" fmla="*/ 209550 h 273050"/>
                <a:gd name="connsiteX4" fmla="*/ 320577 w 320577"/>
                <a:gd name="connsiteY4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77" h="273050">
                  <a:moveTo>
                    <a:pt x="6252" y="0"/>
                  </a:moveTo>
                  <a:cubicBezTo>
                    <a:pt x="-892" y="25135"/>
                    <a:pt x="-8035" y="50271"/>
                    <a:pt x="22127" y="85725"/>
                  </a:cubicBezTo>
                  <a:cubicBezTo>
                    <a:pt x="52289" y="121179"/>
                    <a:pt x="171352" y="192088"/>
                    <a:pt x="187227" y="212725"/>
                  </a:cubicBezTo>
                  <a:cubicBezTo>
                    <a:pt x="203102" y="233363"/>
                    <a:pt x="95152" y="199496"/>
                    <a:pt x="117377" y="209550"/>
                  </a:cubicBezTo>
                  <a:cubicBezTo>
                    <a:pt x="139602" y="219604"/>
                    <a:pt x="230089" y="246327"/>
                    <a:pt x="320577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4" name="フリーフォーム 1103">
              <a:extLst>
                <a:ext uri="{FF2B5EF4-FFF2-40B4-BE49-F238E27FC236}">
                  <a16:creationId xmlns:a16="http://schemas.microsoft.com/office/drawing/2014/main" id="{86F41C32-8AF6-1D93-E4B8-EABD8B3126F0}"/>
                </a:ext>
              </a:extLst>
            </p:cNvPr>
            <p:cNvSpPr/>
            <p:nvPr/>
          </p:nvSpPr>
          <p:spPr>
            <a:xfrm rot="21283975">
              <a:off x="7272964" y="3168284"/>
              <a:ext cx="298691" cy="173609"/>
            </a:xfrm>
            <a:custGeom>
              <a:avLst/>
              <a:gdLst>
                <a:gd name="connsiteX0" fmla="*/ 0 w 422275"/>
                <a:gd name="connsiteY0" fmla="*/ 4139 h 245439"/>
                <a:gd name="connsiteX1" fmla="*/ 161925 w 422275"/>
                <a:gd name="connsiteY1" fmla="*/ 32714 h 245439"/>
                <a:gd name="connsiteX2" fmla="*/ 422275 w 422275"/>
                <a:gd name="connsiteY2" fmla="*/ 245439 h 24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2275" h="245439">
                  <a:moveTo>
                    <a:pt x="0" y="4139"/>
                  </a:moveTo>
                  <a:cubicBezTo>
                    <a:pt x="45773" y="-1682"/>
                    <a:pt x="91546" y="-7503"/>
                    <a:pt x="161925" y="32714"/>
                  </a:cubicBezTo>
                  <a:cubicBezTo>
                    <a:pt x="232304" y="72931"/>
                    <a:pt x="327289" y="159185"/>
                    <a:pt x="422275" y="24543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5" name="フリーフォーム 1104">
              <a:extLst>
                <a:ext uri="{FF2B5EF4-FFF2-40B4-BE49-F238E27FC236}">
                  <a16:creationId xmlns:a16="http://schemas.microsoft.com/office/drawing/2014/main" id="{AC509BE7-98A9-C74D-0002-5287EF704EA1}"/>
                </a:ext>
              </a:extLst>
            </p:cNvPr>
            <p:cNvSpPr/>
            <p:nvPr/>
          </p:nvSpPr>
          <p:spPr>
            <a:xfrm rot="21283975">
              <a:off x="7266079" y="3184693"/>
              <a:ext cx="314412" cy="186401"/>
            </a:xfrm>
            <a:custGeom>
              <a:avLst/>
              <a:gdLst>
                <a:gd name="connsiteX0" fmla="*/ 0 w 444500"/>
                <a:gd name="connsiteY0" fmla="*/ 0 h 263525"/>
                <a:gd name="connsiteX1" fmla="*/ 225425 w 444500"/>
                <a:gd name="connsiteY1" fmla="*/ 66675 h 263525"/>
                <a:gd name="connsiteX2" fmla="*/ 444500 w 444500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500" h="263525">
                  <a:moveTo>
                    <a:pt x="0" y="0"/>
                  </a:moveTo>
                  <a:cubicBezTo>
                    <a:pt x="75671" y="11377"/>
                    <a:pt x="151342" y="22754"/>
                    <a:pt x="225425" y="66675"/>
                  </a:cubicBezTo>
                  <a:cubicBezTo>
                    <a:pt x="299508" y="110596"/>
                    <a:pt x="372004" y="187060"/>
                    <a:pt x="44450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6" name="フリーフォーム 1105">
              <a:extLst>
                <a:ext uri="{FF2B5EF4-FFF2-40B4-BE49-F238E27FC236}">
                  <a16:creationId xmlns:a16="http://schemas.microsoft.com/office/drawing/2014/main" id="{D842A26F-C4F8-865F-6A33-A7AC598E4388}"/>
                </a:ext>
              </a:extLst>
            </p:cNvPr>
            <p:cNvSpPr/>
            <p:nvPr/>
          </p:nvSpPr>
          <p:spPr>
            <a:xfrm rot="21283975">
              <a:off x="7608101" y="3309517"/>
              <a:ext cx="8983" cy="276233"/>
            </a:xfrm>
            <a:custGeom>
              <a:avLst/>
              <a:gdLst>
                <a:gd name="connsiteX0" fmla="*/ 12700 w 12700"/>
                <a:gd name="connsiteY0" fmla="*/ 0 h 390525"/>
                <a:gd name="connsiteX1" fmla="*/ 0 w 12700"/>
                <a:gd name="connsiteY1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390525">
                  <a:moveTo>
                    <a:pt x="12700" y="0"/>
                  </a:moveTo>
                  <a:lnTo>
                    <a:pt x="0" y="3905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7" name="フリーフォーム 1106">
              <a:extLst>
                <a:ext uri="{FF2B5EF4-FFF2-40B4-BE49-F238E27FC236}">
                  <a16:creationId xmlns:a16="http://schemas.microsoft.com/office/drawing/2014/main" id="{499DFA89-F338-5C10-8DEF-431A6C00DC64}"/>
                </a:ext>
              </a:extLst>
            </p:cNvPr>
            <p:cNvSpPr/>
            <p:nvPr/>
          </p:nvSpPr>
          <p:spPr>
            <a:xfrm rot="21283975">
              <a:off x="7565574" y="3378180"/>
              <a:ext cx="130700" cy="482847"/>
            </a:xfrm>
            <a:custGeom>
              <a:avLst/>
              <a:gdLst>
                <a:gd name="connsiteX0" fmla="*/ 92075 w 184777"/>
                <a:gd name="connsiteY0" fmla="*/ 0 h 682625"/>
                <a:gd name="connsiteX1" fmla="*/ 184150 w 184777"/>
                <a:gd name="connsiteY1" fmla="*/ 196850 h 682625"/>
                <a:gd name="connsiteX2" fmla="*/ 133350 w 184777"/>
                <a:gd name="connsiteY2" fmla="*/ 482600 h 682625"/>
                <a:gd name="connsiteX3" fmla="*/ 149225 w 184777"/>
                <a:gd name="connsiteY3" fmla="*/ 463550 h 682625"/>
                <a:gd name="connsiteX4" fmla="*/ 0 w 184777"/>
                <a:gd name="connsiteY4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777" h="682625">
                  <a:moveTo>
                    <a:pt x="92075" y="0"/>
                  </a:moveTo>
                  <a:cubicBezTo>
                    <a:pt x="134673" y="58208"/>
                    <a:pt x="177271" y="116417"/>
                    <a:pt x="184150" y="196850"/>
                  </a:cubicBezTo>
                  <a:cubicBezTo>
                    <a:pt x="191029" y="277283"/>
                    <a:pt x="139171" y="438150"/>
                    <a:pt x="133350" y="482600"/>
                  </a:cubicBezTo>
                  <a:cubicBezTo>
                    <a:pt x="127529" y="527050"/>
                    <a:pt x="171450" y="430213"/>
                    <a:pt x="149225" y="463550"/>
                  </a:cubicBezTo>
                  <a:cubicBezTo>
                    <a:pt x="127000" y="496887"/>
                    <a:pt x="63500" y="589756"/>
                    <a:pt x="0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8" name="フリーフォーム 1107">
              <a:extLst>
                <a:ext uri="{FF2B5EF4-FFF2-40B4-BE49-F238E27FC236}">
                  <a16:creationId xmlns:a16="http://schemas.microsoft.com/office/drawing/2014/main" id="{39C113C6-BCD0-A8CE-9590-3ECEFA7362F2}"/>
                </a:ext>
              </a:extLst>
            </p:cNvPr>
            <p:cNvSpPr/>
            <p:nvPr/>
          </p:nvSpPr>
          <p:spPr>
            <a:xfrm rot="21283975">
              <a:off x="7596532" y="3400268"/>
              <a:ext cx="71866" cy="330133"/>
            </a:xfrm>
            <a:custGeom>
              <a:avLst/>
              <a:gdLst>
                <a:gd name="connsiteX0" fmla="*/ 101600 w 101600"/>
                <a:gd name="connsiteY0" fmla="*/ 0 h 466725"/>
                <a:gd name="connsiteX1" fmla="*/ 73025 w 101600"/>
                <a:gd name="connsiteY1" fmla="*/ 234950 h 466725"/>
                <a:gd name="connsiteX2" fmla="*/ 0 w 101600"/>
                <a:gd name="connsiteY2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466725">
                  <a:moveTo>
                    <a:pt x="101600" y="0"/>
                  </a:moveTo>
                  <a:cubicBezTo>
                    <a:pt x="95779" y="78581"/>
                    <a:pt x="89958" y="157163"/>
                    <a:pt x="73025" y="234950"/>
                  </a:cubicBezTo>
                  <a:cubicBezTo>
                    <a:pt x="56092" y="312738"/>
                    <a:pt x="28046" y="389731"/>
                    <a:pt x="0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09" name="フリーフォーム 1108">
              <a:extLst>
                <a:ext uri="{FF2B5EF4-FFF2-40B4-BE49-F238E27FC236}">
                  <a16:creationId xmlns:a16="http://schemas.microsoft.com/office/drawing/2014/main" id="{265BB84B-661F-BD24-D85B-C482BEA470A7}"/>
                </a:ext>
              </a:extLst>
            </p:cNvPr>
            <p:cNvSpPr/>
            <p:nvPr/>
          </p:nvSpPr>
          <p:spPr>
            <a:xfrm rot="21283975">
              <a:off x="7332624" y="3482815"/>
              <a:ext cx="386670" cy="593283"/>
            </a:xfrm>
            <a:custGeom>
              <a:avLst/>
              <a:gdLst>
                <a:gd name="connsiteX0" fmla="*/ 546302 w 546654"/>
                <a:gd name="connsiteY0" fmla="*/ 0 h 838753"/>
                <a:gd name="connsiteX1" fmla="*/ 543127 w 546654"/>
                <a:gd name="connsiteY1" fmla="*/ 219075 h 838753"/>
                <a:gd name="connsiteX2" fmla="*/ 520902 w 546654"/>
                <a:gd name="connsiteY2" fmla="*/ 346075 h 838753"/>
                <a:gd name="connsiteX3" fmla="*/ 301827 w 546654"/>
                <a:gd name="connsiteY3" fmla="*/ 628650 h 838753"/>
                <a:gd name="connsiteX4" fmla="*/ 324052 w 546654"/>
                <a:gd name="connsiteY4" fmla="*/ 641350 h 838753"/>
                <a:gd name="connsiteX5" fmla="*/ 206577 w 546654"/>
                <a:gd name="connsiteY5" fmla="*/ 676275 h 838753"/>
                <a:gd name="connsiteX6" fmla="*/ 6552 w 546654"/>
                <a:gd name="connsiteY6" fmla="*/ 838200 h 838753"/>
                <a:gd name="connsiteX7" fmla="*/ 60527 w 546654"/>
                <a:gd name="connsiteY7" fmla="*/ 727075 h 838753"/>
                <a:gd name="connsiteX8" fmla="*/ 181177 w 546654"/>
                <a:gd name="connsiteY8" fmla="*/ 666750 h 838753"/>
                <a:gd name="connsiteX9" fmla="*/ 295477 w 546654"/>
                <a:gd name="connsiteY9" fmla="*/ 625475 h 83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654" h="838753">
                  <a:moveTo>
                    <a:pt x="546302" y="0"/>
                  </a:moveTo>
                  <a:cubicBezTo>
                    <a:pt x="546831" y="80698"/>
                    <a:pt x="547360" y="161396"/>
                    <a:pt x="543127" y="219075"/>
                  </a:cubicBezTo>
                  <a:cubicBezTo>
                    <a:pt x="538894" y="276754"/>
                    <a:pt x="561119" y="277813"/>
                    <a:pt x="520902" y="346075"/>
                  </a:cubicBezTo>
                  <a:cubicBezTo>
                    <a:pt x="480685" y="414337"/>
                    <a:pt x="334635" y="579438"/>
                    <a:pt x="301827" y="628650"/>
                  </a:cubicBezTo>
                  <a:cubicBezTo>
                    <a:pt x="269019" y="677863"/>
                    <a:pt x="339927" y="633413"/>
                    <a:pt x="324052" y="641350"/>
                  </a:cubicBezTo>
                  <a:cubicBezTo>
                    <a:pt x="308177" y="649287"/>
                    <a:pt x="259494" y="643467"/>
                    <a:pt x="206577" y="676275"/>
                  </a:cubicBezTo>
                  <a:cubicBezTo>
                    <a:pt x="153660" y="709083"/>
                    <a:pt x="30894" y="829733"/>
                    <a:pt x="6552" y="838200"/>
                  </a:cubicBezTo>
                  <a:cubicBezTo>
                    <a:pt x="-17790" y="846667"/>
                    <a:pt x="31423" y="755650"/>
                    <a:pt x="60527" y="727075"/>
                  </a:cubicBezTo>
                  <a:cubicBezTo>
                    <a:pt x="89631" y="698500"/>
                    <a:pt x="142019" y="683683"/>
                    <a:pt x="181177" y="666750"/>
                  </a:cubicBezTo>
                  <a:cubicBezTo>
                    <a:pt x="220335" y="649817"/>
                    <a:pt x="257906" y="637646"/>
                    <a:pt x="295477" y="625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0" name="フリーフォーム 1109">
              <a:extLst>
                <a:ext uri="{FF2B5EF4-FFF2-40B4-BE49-F238E27FC236}">
                  <a16:creationId xmlns:a16="http://schemas.microsoft.com/office/drawing/2014/main" id="{D09D8B44-2E97-0D55-E396-C9ECFB9584AC}"/>
                </a:ext>
              </a:extLst>
            </p:cNvPr>
            <p:cNvSpPr/>
            <p:nvPr/>
          </p:nvSpPr>
          <p:spPr>
            <a:xfrm rot="21283975">
              <a:off x="5540227" y="5362258"/>
              <a:ext cx="367574" cy="253824"/>
            </a:xfrm>
            <a:custGeom>
              <a:avLst/>
              <a:gdLst>
                <a:gd name="connsiteX0" fmla="*/ 510133 w 519658"/>
                <a:gd name="connsiteY0" fmla="*/ 0 h 358844"/>
                <a:gd name="connsiteX1" fmla="*/ 202158 w 519658"/>
                <a:gd name="connsiteY1" fmla="*/ 136525 h 358844"/>
                <a:gd name="connsiteX2" fmla="*/ 52933 w 519658"/>
                <a:gd name="connsiteY2" fmla="*/ 228600 h 358844"/>
                <a:gd name="connsiteX3" fmla="*/ 5308 w 519658"/>
                <a:gd name="connsiteY3" fmla="*/ 349250 h 358844"/>
                <a:gd name="connsiteX4" fmla="*/ 164058 w 519658"/>
                <a:gd name="connsiteY4" fmla="*/ 339725 h 358844"/>
                <a:gd name="connsiteX5" fmla="*/ 224383 w 519658"/>
                <a:gd name="connsiteY5" fmla="*/ 247650 h 358844"/>
                <a:gd name="connsiteX6" fmla="*/ 78333 w 519658"/>
                <a:gd name="connsiteY6" fmla="*/ 241300 h 358844"/>
                <a:gd name="connsiteX7" fmla="*/ 122783 w 519658"/>
                <a:gd name="connsiteY7" fmla="*/ 301625 h 358844"/>
                <a:gd name="connsiteX8" fmla="*/ 278358 w 519658"/>
                <a:gd name="connsiteY8" fmla="*/ 190500 h 358844"/>
                <a:gd name="connsiteX9" fmla="*/ 494258 w 519658"/>
                <a:gd name="connsiteY9" fmla="*/ 98425 h 358844"/>
                <a:gd name="connsiteX10" fmla="*/ 360908 w 519658"/>
                <a:gd name="connsiteY10" fmla="*/ 152400 h 358844"/>
                <a:gd name="connsiteX11" fmla="*/ 519658 w 519658"/>
                <a:gd name="connsiteY11" fmla="*/ 85725 h 35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9658" h="358844">
                  <a:moveTo>
                    <a:pt x="510133" y="0"/>
                  </a:moveTo>
                  <a:cubicBezTo>
                    <a:pt x="394245" y="49212"/>
                    <a:pt x="278358" y="98425"/>
                    <a:pt x="202158" y="136525"/>
                  </a:cubicBezTo>
                  <a:cubicBezTo>
                    <a:pt x="125958" y="174625"/>
                    <a:pt x="85741" y="193146"/>
                    <a:pt x="52933" y="228600"/>
                  </a:cubicBezTo>
                  <a:cubicBezTo>
                    <a:pt x="20125" y="264054"/>
                    <a:pt x="-13213" y="330729"/>
                    <a:pt x="5308" y="349250"/>
                  </a:cubicBezTo>
                  <a:cubicBezTo>
                    <a:pt x="23829" y="367771"/>
                    <a:pt x="127545" y="356658"/>
                    <a:pt x="164058" y="339725"/>
                  </a:cubicBezTo>
                  <a:cubicBezTo>
                    <a:pt x="200570" y="322792"/>
                    <a:pt x="238671" y="264054"/>
                    <a:pt x="224383" y="247650"/>
                  </a:cubicBezTo>
                  <a:cubicBezTo>
                    <a:pt x="210095" y="231246"/>
                    <a:pt x="95266" y="232304"/>
                    <a:pt x="78333" y="241300"/>
                  </a:cubicBezTo>
                  <a:cubicBezTo>
                    <a:pt x="61400" y="250296"/>
                    <a:pt x="89446" y="310092"/>
                    <a:pt x="122783" y="301625"/>
                  </a:cubicBezTo>
                  <a:cubicBezTo>
                    <a:pt x="156120" y="293158"/>
                    <a:pt x="216446" y="224367"/>
                    <a:pt x="278358" y="190500"/>
                  </a:cubicBezTo>
                  <a:cubicBezTo>
                    <a:pt x="340270" y="156633"/>
                    <a:pt x="480500" y="104775"/>
                    <a:pt x="494258" y="98425"/>
                  </a:cubicBezTo>
                  <a:cubicBezTo>
                    <a:pt x="508016" y="92075"/>
                    <a:pt x="356675" y="154517"/>
                    <a:pt x="360908" y="152400"/>
                  </a:cubicBezTo>
                  <a:cubicBezTo>
                    <a:pt x="365141" y="150283"/>
                    <a:pt x="442399" y="118004"/>
                    <a:pt x="519658" y="85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1" name="フリーフォーム 1110">
              <a:extLst>
                <a:ext uri="{FF2B5EF4-FFF2-40B4-BE49-F238E27FC236}">
                  <a16:creationId xmlns:a16="http://schemas.microsoft.com/office/drawing/2014/main" id="{B1A89A5B-D8B2-36D2-E6DF-3EFE2689F325}"/>
                </a:ext>
              </a:extLst>
            </p:cNvPr>
            <p:cNvSpPr/>
            <p:nvPr/>
          </p:nvSpPr>
          <p:spPr>
            <a:xfrm rot="21283975">
              <a:off x="5840139" y="5466243"/>
              <a:ext cx="494076" cy="201881"/>
            </a:xfrm>
            <a:custGeom>
              <a:avLst/>
              <a:gdLst>
                <a:gd name="connsiteX0" fmla="*/ 0 w 698500"/>
                <a:gd name="connsiteY0" fmla="*/ 0 h 285409"/>
                <a:gd name="connsiteX1" fmla="*/ 250825 w 698500"/>
                <a:gd name="connsiteY1" fmla="*/ 234950 h 285409"/>
                <a:gd name="connsiteX2" fmla="*/ 498475 w 698500"/>
                <a:gd name="connsiteY2" fmla="*/ 282575 h 285409"/>
                <a:gd name="connsiteX3" fmla="*/ 663575 w 698500"/>
                <a:gd name="connsiteY3" fmla="*/ 184150 h 285409"/>
                <a:gd name="connsiteX4" fmla="*/ 476250 w 698500"/>
                <a:gd name="connsiteY4" fmla="*/ 203200 h 285409"/>
                <a:gd name="connsiteX5" fmla="*/ 698500 w 698500"/>
                <a:gd name="connsiteY5" fmla="*/ 76200 h 28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500" h="285409">
                  <a:moveTo>
                    <a:pt x="0" y="0"/>
                  </a:moveTo>
                  <a:cubicBezTo>
                    <a:pt x="83873" y="93927"/>
                    <a:pt x="167746" y="187854"/>
                    <a:pt x="250825" y="234950"/>
                  </a:cubicBezTo>
                  <a:cubicBezTo>
                    <a:pt x="333904" y="282046"/>
                    <a:pt x="429683" y="291042"/>
                    <a:pt x="498475" y="282575"/>
                  </a:cubicBezTo>
                  <a:cubicBezTo>
                    <a:pt x="567267" y="274108"/>
                    <a:pt x="667279" y="197379"/>
                    <a:pt x="663575" y="184150"/>
                  </a:cubicBezTo>
                  <a:cubicBezTo>
                    <a:pt x="659871" y="170921"/>
                    <a:pt x="470429" y="221192"/>
                    <a:pt x="476250" y="203200"/>
                  </a:cubicBezTo>
                  <a:cubicBezTo>
                    <a:pt x="482071" y="185208"/>
                    <a:pt x="590285" y="130704"/>
                    <a:pt x="698500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2" name="フリーフォーム 1111">
              <a:extLst>
                <a:ext uri="{FF2B5EF4-FFF2-40B4-BE49-F238E27FC236}">
                  <a16:creationId xmlns:a16="http://schemas.microsoft.com/office/drawing/2014/main" id="{CD78F8D1-E91F-670A-7AFB-95F9D9DD4B12}"/>
                </a:ext>
              </a:extLst>
            </p:cNvPr>
            <p:cNvSpPr/>
            <p:nvPr/>
          </p:nvSpPr>
          <p:spPr>
            <a:xfrm rot="21283975">
              <a:off x="5301087" y="4698959"/>
              <a:ext cx="69620" cy="287462"/>
            </a:xfrm>
            <a:custGeom>
              <a:avLst/>
              <a:gdLst>
                <a:gd name="connsiteX0" fmla="*/ 0 w 98425"/>
                <a:gd name="connsiteY0" fmla="*/ 0 h 406400"/>
                <a:gd name="connsiteX1" fmla="*/ 76200 w 98425"/>
                <a:gd name="connsiteY1" fmla="*/ 304800 h 406400"/>
                <a:gd name="connsiteX2" fmla="*/ 98425 w 98425"/>
                <a:gd name="connsiteY2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5" h="406400">
                  <a:moveTo>
                    <a:pt x="0" y="0"/>
                  </a:moveTo>
                  <a:cubicBezTo>
                    <a:pt x="29898" y="118533"/>
                    <a:pt x="59796" y="237067"/>
                    <a:pt x="76200" y="304800"/>
                  </a:cubicBezTo>
                  <a:cubicBezTo>
                    <a:pt x="92604" y="372533"/>
                    <a:pt x="95514" y="389466"/>
                    <a:pt x="98425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3" name="フリーフォーム 1112">
              <a:extLst>
                <a:ext uri="{FF2B5EF4-FFF2-40B4-BE49-F238E27FC236}">
                  <a16:creationId xmlns:a16="http://schemas.microsoft.com/office/drawing/2014/main" id="{D13D7029-1F93-2AEB-9529-A4A001DA23C1}"/>
                </a:ext>
              </a:extLst>
            </p:cNvPr>
            <p:cNvSpPr/>
            <p:nvPr/>
          </p:nvSpPr>
          <p:spPr>
            <a:xfrm rot="21283975">
              <a:off x="5401196" y="5053062"/>
              <a:ext cx="8983" cy="139240"/>
            </a:xfrm>
            <a:custGeom>
              <a:avLst/>
              <a:gdLst>
                <a:gd name="connsiteX0" fmla="*/ 0 w 12700"/>
                <a:gd name="connsiteY0" fmla="*/ 0 h 196850"/>
                <a:gd name="connsiteX1" fmla="*/ 12700 w 12700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196850">
                  <a:moveTo>
                    <a:pt x="0" y="0"/>
                  </a:moveTo>
                  <a:lnTo>
                    <a:pt x="12700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4" name="フリーフォーム 1113">
              <a:extLst>
                <a:ext uri="{FF2B5EF4-FFF2-40B4-BE49-F238E27FC236}">
                  <a16:creationId xmlns:a16="http://schemas.microsoft.com/office/drawing/2014/main" id="{9C16A481-65DA-EC2B-6F0D-066479831FED}"/>
                </a:ext>
              </a:extLst>
            </p:cNvPr>
            <p:cNvSpPr/>
            <p:nvPr/>
          </p:nvSpPr>
          <p:spPr>
            <a:xfrm rot="21283975">
              <a:off x="3604853" y="4480197"/>
              <a:ext cx="524538" cy="1313793"/>
            </a:xfrm>
            <a:custGeom>
              <a:avLst/>
              <a:gdLst>
                <a:gd name="connsiteX0" fmla="*/ 741566 w 741566"/>
                <a:gd name="connsiteY0" fmla="*/ 0 h 1857375"/>
                <a:gd name="connsiteX1" fmla="*/ 468516 w 741566"/>
                <a:gd name="connsiteY1" fmla="*/ 158750 h 1857375"/>
                <a:gd name="connsiteX2" fmla="*/ 157366 w 741566"/>
                <a:gd name="connsiteY2" fmla="*/ 552450 h 1857375"/>
                <a:gd name="connsiteX3" fmla="*/ 17666 w 741566"/>
                <a:gd name="connsiteY3" fmla="*/ 879475 h 1857375"/>
                <a:gd name="connsiteX4" fmla="*/ 14491 w 741566"/>
                <a:gd name="connsiteY4" fmla="*/ 1320800 h 1857375"/>
                <a:gd name="connsiteX5" fmla="*/ 131966 w 741566"/>
                <a:gd name="connsiteY5" fmla="*/ 1708150 h 1857375"/>
                <a:gd name="connsiteX6" fmla="*/ 227216 w 741566"/>
                <a:gd name="connsiteY6" fmla="*/ 1857375 h 185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1566" h="1857375">
                  <a:moveTo>
                    <a:pt x="741566" y="0"/>
                  </a:moveTo>
                  <a:cubicBezTo>
                    <a:pt x="653724" y="33337"/>
                    <a:pt x="565883" y="66675"/>
                    <a:pt x="468516" y="158750"/>
                  </a:cubicBezTo>
                  <a:cubicBezTo>
                    <a:pt x="371149" y="250825"/>
                    <a:pt x="232508" y="432329"/>
                    <a:pt x="157366" y="552450"/>
                  </a:cubicBezTo>
                  <a:cubicBezTo>
                    <a:pt x="82224" y="672571"/>
                    <a:pt x="41479" y="751417"/>
                    <a:pt x="17666" y="879475"/>
                  </a:cubicBezTo>
                  <a:cubicBezTo>
                    <a:pt x="-6147" y="1007533"/>
                    <a:pt x="-4559" y="1182688"/>
                    <a:pt x="14491" y="1320800"/>
                  </a:cubicBezTo>
                  <a:cubicBezTo>
                    <a:pt x="33541" y="1458912"/>
                    <a:pt x="96512" y="1618721"/>
                    <a:pt x="131966" y="1708150"/>
                  </a:cubicBezTo>
                  <a:cubicBezTo>
                    <a:pt x="167420" y="1797579"/>
                    <a:pt x="197318" y="1827477"/>
                    <a:pt x="227216" y="1857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5" name="フリーフォーム 1114">
              <a:extLst>
                <a:ext uri="{FF2B5EF4-FFF2-40B4-BE49-F238E27FC236}">
                  <a16:creationId xmlns:a16="http://schemas.microsoft.com/office/drawing/2014/main" id="{90C23B60-41C2-4779-40A4-86CFDFE5FE9D}"/>
                </a:ext>
              </a:extLst>
            </p:cNvPr>
            <p:cNvSpPr/>
            <p:nvPr/>
          </p:nvSpPr>
          <p:spPr>
            <a:xfrm rot="21283975">
              <a:off x="3833494" y="5431273"/>
              <a:ext cx="1518161" cy="628994"/>
            </a:xfrm>
            <a:custGeom>
              <a:avLst/>
              <a:gdLst>
                <a:gd name="connsiteX0" fmla="*/ 0 w 2146300"/>
                <a:gd name="connsiteY0" fmla="*/ 425450 h 889240"/>
                <a:gd name="connsiteX1" fmla="*/ 279400 w 2146300"/>
                <a:gd name="connsiteY1" fmla="*/ 714375 h 889240"/>
                <a:gd name="connsiteX2" fmla="*/ 835025 w 2146300"/>
                <a:gd name="connsiteY2" fmla="*/ 873125 h 889240"/>
                <a:gd name="connsiteX3" fmla="*/ 1073150 w 2146300"/>
                <a:gd name="connsiteY3" fmla="*/ 873125 h 889240"/>
                <a:gd name="connsiteX4" fmla="*/ 1473200 w 2146300"/>
                <a:gd name="connsiteY4" fmla="*/ 777875 h 889240"/>
                <a:gd name="connsiteX5" fmla="*/ 1762125 w 2146300"/>
                <a:gd name="connsiteY5" fmla="*/ 565150 h 889240"/>
                <a:gd name="connsiteX6" fmla="*/ 2079625 w 2146300"/>
                <a:gd name="connsiteY6" fmla="*/ 225425 h 889240"/>
                <a:gd name="connsiteX7" fmla="*/ 2146300 w 2146300"/>
                <a:gd name="connsiteY7" fmla="*/ 0 h 88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889240">
                  <a:moveTo>
                    <a:pt x="0" y="425450"/>
                  </a:moveTo>
                  <a:cubicBezTo>
                    <a:pt x="70114" y="532606"/>
                    <a:pt x="140229" y="639763"/>
                    <a:pt x="279400" y="714375"/>
                  </a:cubicBezTo>
                  <a:cubicBezTo>
                    <a:pt x="418571" y="788987"/>
                    <a:pt x="702733" y="846667"/>
                    <a:pt x="835025" y="873125"/>
                  </a:cubicBezTo>
                  <a:cubicBezTo>
                    <a:pt x="967317" y="899583"/>
                    <a:pt x="966788" y="889000"/>
                    <a:pt x="1073150" y="873125"/>
                  </a:cubicBezTo>
                  <a:cubicBezTo>
                    <a:pt x="1179513" y="857250"/>
                    <a:pt x="1358371" y="829204"/>
                    <a:pt x="1473200" y="777875"/>
                  </a:cubicBezTo>
                  <a:cubicBezTo>
                    <a:pt x="1588029" y="726546"/>
                    <a:pt x="1661054" y="657225"/>
                    <a:pt x="1762125" y="565150"/>
                  </a:cubicBezTo>
                  <a:cubicBezTo>
                    <a:pt x="1863196" y="473075"/>
                    <a:pt x="2015596" y="319617"/>
                    <a:pt x="2079625" y="225425"/>
                  </a:cubicBezTo>
                  <a:cubicBezTo>
                    <a:pt x="2143654" y="131233"/>
                    <a:pt x="2144977" y="65616"/>
                    <a:pt x="214630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6" name="フリーフォーム 1115">
              <a:extLst>
                <a:ext uri="{FF2B5EF4-FFF2-40B4-BE49-F238E27FC236}">
                  <a16:creationId xmlns:a16="http://schemas.microsoft.com/office/drawing/2014/main" id="{8847FCC0-AA10-5D1E-2C30-70A23FF461ED}"/>
                </a:ext>
              </a:extLst>
            </p:cNvPr>
            <p:cNvSpPr/>
            <p:nvPr/>
          </p:nvSpPr>
          <p:spPr>
            <a:xfrm rot="21283975">
              <a:off x="4210874" y="4352578"/>
              <a:ext cx="247038" cy="23069"/>
            </a:xfrm>
            <a:custGeom>
              <a:avLst/>
              <a:gdLst>
                <a:gd name="connsiteX0" fmla="*/ 0 w 349250"/>
                <a:gd name="connsiteY0" fmla="*/ 32614 h 32614"/>
                <a:gd name="connsiteX1" fmla="*/ 241300 w 349250"/>
                <a:gd name="connsiteY1" fmla="*/ 4039 h 32614"/>
                <a:gd name="connsiteX2" fmla="*/ 349250 w 349250"/>
                <a:gd name="connsiteY2" fmla="*/ 864 h 3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32614">
                  <a:moveTo>
                    <a:pt x="0" y="32614"/>
                  </a:moveTo>
                  <a:lnTo>
                    <a:pt x="241300" y="4039"/>
                  </a:lnTo>
                  <a:cubicBezTo>
                    <a:pt x="299508" y="-1253"/>
                    <a:pt x="324379" y="-195"/>
                    <a:pt x="349250" y="86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7" name="フリーフォーム 1116">
              <a:extLst>
                <a:ext uri="{FF2B5EF4-FFF2-40B4-BE49-F238E27FC236}">
                  <a16:creationId xmlns:a16="http://schemas.microsoft.com/office/drawing/2014/main" id="{0D3B1011-DC68-05F2-E8C7-52BD2E52836A}"/>
                </a:ext>
              </a:extLst>
            </p:cNvPr>
            <p:cNvSpPr/>
            <p:nvPr/>
          </p:nvSpPr>
          <p:spPr>
            <a:xfrm rot="21283975">
              <a:off x="4529741" y="4292559"/>
              <a:ext cx="754589" cy="725703"/>
            </a:xfrm>
            <a:custGeom>
              <a:avLst/>
              <a:gdLst>
                <a:gd name="connsiteX0" fmla="*/ 0 w 1066800"/>
                <a:gd name="connsiteY0" fmla="*/ 6788 h 1025963"/>
                <a:gd name="connsiteX1" fmla="*/ 82550 w 1066800"/>
                <a:gd name="connsiteY1" fmla="*/ 9963 h 1025963"/>
                <a:gd name="connsiteX2" fmla="*/ 412750 w 1066800"/>
                <a:gd name="connsiteY2" fmla="*/ 102038 h 1025963"/>
                <a:gd name="connsiteX3" fmla="*/ 628650 w 1066800"/>
                <a:gd name="connsiteY3" fmla="*/ 273488 h 1025963"/>
                <a:gd name="connsiteX4" fmla="*/ 644525 w 1066800"/>
                <a:gd name="connsiteY4" fmla="*/ 286188 h 1025963"/>
                <a:gd name="connsiteX5" fmla="*/ 977900 w 1066800"/>
                <a:gd name="connsiteY5" fmla="*/ 730688 h 1025963"/>
                <a:gd name="connsiteX6" fmla="*/ 1066800 w 1066800"/>
                <a:gd name="connsiteY6" fmla="*/ 1025963 h 10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800" h="1025963">
                  <a:moveTo>
                    <a:pt x="0" y="6788"/>
                  </a:moveTo>
                  <a:cubicBezTo>
                    <a:pt x="6879" y="438"/>
                    <a:pt x="13758" y="-5912"/>
                    <a:pt x="82550" y="9963"/>
                  </a:cubicBezTo>
                  <a:cubicBezTo>
                    <a:pt x="151342" y="25838"/>
                    <a:pt x="321733" y="58117"/>
                    <a:pt x="412750" y="102038"/>
                  </a:cubicBezTo>
                  <a:cubicBezTo>
                    <a:pt x="503767" y="145959"/>
                    <a:pt x="628650" y="273488"/>
                    <a:pt x="628650" y="273488"/>
                  </a:cubicBezTo>
                  <a:cubicBezTo>
                    <a:pt x="667279" y="304180"/>
                    <a:pt x="586317" y="209988"/>
                    <a:pt x="644525" y="286188"/>
                  </a:cubicBezTo>
                  <a:cubicBezTo>
                    <a:pt x="702733" y="362388"/>
                    <a:pt x="907521" y="607392"/>
                    <a:pt x="977900" y="730688"/>
                  </a:cubicBezTo>
                  <a:cubicBezTo>
                    <a:pt x="1048279" y="853984"/>
                    <a:pt x="1057539" y="939973"/>
                    <a:pt x="1066800" y="102596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8" name="フリーフォーム 1117">
              <a:extLst>
                <a:ext uri="{FF2B5EF4-FFF2-40B4-BE49-F238E27FC236}">
                  <a16:creationId xmlns:a16="http://schemas.microsoft.com/office/drawing/2014/main" id="{3B23CD20-1D8C-7A02-11E0-3FBDB8A63A70}"/>
                </a:ext>
              </a:extLst>
            </p:cNvPr>
            <p:cNvSpPr/>
            <p:nvPr/>
          </p:nvSpPr>
          <p:spPr>
            <a:xfrm rot="21283975">
              <a:off x="3627650" y="4510279"/>
              <a:ext cx="479286" cy="617595"/>
            </a:xfrm>
            <a:custGeom>
              <a:avLst/>
              <a:gdLst>
                <a:gd name="connsiteX0" fmla="*/ 677590 w 677590"/>
                <a:gd name="connsiteY0" fmla="*/ 0 h 873125"/>
                <a:gd name="connsiteX1" fmla="*/ 306115 w 677590"/>
                <a:gd name="connsiteY1" fmla="*/ 298450 h 873125"/>
                <a:gd name="connsiteX2" fmla="*/ 29890 w 677590"/>
                <a:gd name="connsiteY2" fmla="*/ 711200 h 873125"/>
                <a:gd name="connsiteX3" fmla="*/ 20365 w 677590"/>
                <a:gd name="connsiteY3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590" h="873125">
                  <a:moveTo>
                    <a:pt x="677590" y="0"/>
                  </a:moveTo>
                  <a:cubicBezTo>
                    <a:pt x="545827" y="89958"/>
                    <a:pt x="414065" y="179917"/>
                    <a:pt x="306115" y="298450"/>
                  </a:cubicBezTo>
                  <a:cubicBezTo>
                    <a:pt x="198165" y="416983"/>
                    <a:pt x="77515" y="615421"/>
                    <a:pt x="29890" y="711200"/>
                  </a:cubicBezTo>
                  <a:cubicBezTo>
                    <a:pt x="-17735" y="806979"/>
                    <a:pt x="1315" y="840052"/>
                    <a:pt x="20365" y="873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19" name="フリーフォーム 1118">
              <a:extLst>
                <a:ext uri="{FF2B5EF4-FFF2-40B4-BE49-F238E27FC236}">
                  <a16:creationId xmlns:a16="http://schemas.microsoft.com/office/drawing/2014/main" id="{5E4CB9A6-6AAC-F2C0-CE8A-A22371EB09C4}"/>
                </a:ext>
              </a:extLst>
            </p:cNvPr>
            <p:cNvSpPr/>
            <p:nvPr/>
          </p:nvSpPr>
          <p:spPr>
            <a:xfrm rot="21283975">
              <a:off x="3704020" y="5079657"/>
              <a:ext cx="1592273" cy="966350"/>
            </a:xfrm>
            <a:custGeom>
              <a:avLst/>
              <a:gdLst>
                <a:gd name="connsiteX0" fmla="*/ 0 w 2251075"/>
                <a:gd name="connsiteY0" fmla="*/ 0 h 1366177"/>
                <a:gd name="connsiteX1" fmla="*/ 12700 w 2251075"/>
                <a:gd name="connsiteY1" fmla="*/ 311150 h 1366177"/>
                <a:gd name="connsiteX2" fmla="*/ 31750 w 2251075"/>
                <a:gd name="connsiteY2" fmla="*/ 485775 h 1366177"/>
                <a:gd name="connsiteX3" fmla="*/ 200025 w 2251075"/>
                <a:gd name="connsiteY3" fmla="*/ 854075 h 1366177"/>
                <a:gd name="connsiteX4" fmla="*/ 517525 w 2251075"/>
                <a:gd name="connsiteY4" fmla="*/ 1136650 h 1366177"/>
                <a:gd name="connsiteX5" fmla="*/ 717550 w 2251075"/>
                <a:gd name="connsiteY5" fmla="*/ 1254125 h 1366177"/>
                <a:gd name="connsiteX6" fmla="*/ 1085850 w 2251075"/>
                <a:gd name="connsiteY6" fmla="*/ 1362075 h 1366177"/>
                <a:gd name="connsiteX7" fmla="*/ 1301750 w 2251075"/>
                <a:gd name="connsiteY7" fmla="*/ 1330325 h 1366177"/>
                <a:gd name="connsiteX8" fmla="*/ 1631950 w 2251075"/>
                <a:gd name="connsiteY8" fmla="*/ 1206500 h 1366177"/>
                <a:gd name="connsiteX9" fmla="*/ 1860550 w 2251075"/>
                <a:gd name="connsiteY9" fmla="*/ 1047750 h 1366177"/>
                <a:gd name="connsiteX10" fmla="*/ 2130425 w 2251075"/>
                <a:gd name="connsiteY10" fmla="*/ 755650 h 1366177"/>
                <a:gd name="connsiteX11" fmla="*/ 2251075 w 2251075"/>
                <a:gd name="connsiteY11" fmla="*/ 476250 h 136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51075" h="1366177">
                  <a:moveTo>
                    <a:pt x="0" y="0"/>
                  </a:moveTo>
                  <a:cubicBezTo>
                    <a:pt x="3704" y="115094"/>
                    <a:pt x="7408" y="230188"/>
                    <a:pt x="12700" y="311150"/>
                  </a:cubicBezTo>
                  <a:cubicBezTo>
                    <a:pt x="17992" y="392112"/>
                    <a:pt x="529" y="395288"/>
                    <a:pt x="31750" y="485775"/>
                  </a:cubicBezTo>
                  <a:cubicBezTo>
                    <a:pt x="62971" y="576263"/>
                    <a:pt x="119063" y="745596"/>
                    <a:pt x="200025" y="854075"/>
                  </a:cubicBezTo>
                  <a:cubicBezTo>
                    <a:pt x="280987" y="962554"/>
                    <a:pt x="431271" y="1069975"/>
                    <a:pt x="517525" y="1136650"/>
                  </a:cubicBezTo>
                  <a:cubicBezTo>
                    <a:pt x="603779" y="1203325"/>
                    <a:pt x="622829" y="1216554"/>
                    <a:pt x="717550" y="1254125"/>
                  </a:cubicBezTo>
                  <a:cubicBezTo>
                    <a:pt x="812271" y="1291696"/>
                    <a:pt x="988483" y="1349375"/>
                    <a:pt x="1085850" y="1362075"/>
                  </a:cubicBezTo>
                  <a:cubicBezTo>
                    <a:pt x="1183217" y="1374775"/>
                    <a:pt x="1210733" y="1356254"/>
                    <a:pt x="1301750" y="1330325"/>
                  </a:cubicBezTo>
                  <a:cubicBezTo>
                    <a:pt x="1392767" y="1304396"/>
                    <a:pt x="1538817" y="1253596"/>
                    <a:pt x="1631950" y="1206500"/>
                  </a:cubicBezTo>
                  <a:cubicBezTo>
                    <a:pt x="1725083" y="1159404"/>
                    <a:pt x="1777471" y="1122892"/>
                    <a:pt x="1860550" y="1047750"/>
                  </a:cubicBezTo>
                  <a:cubicBezTo>
                    <a:pt x="1943629" y="972608"/>
                    <a:pt x="2065338" y="850900"/>
                    <a:pt x="2130425" y="755650"/>
                  </a:cubicBezTo>
                  <a:cubicBezTo>
                    <a:pt x="2195513" y="660400"/>
                    <a:pt x="2223294" y="568325"/>
                    <a:pt x="2251075" y="4762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0" name="フリーフォーム 1119">
              <a:extLst>
                <a:ext uri="{FF2B5EF4-FFF2-40B4-BE49-F238E27FC236}">
                  <a16:creationId xmlns:a16="http://schemas.microsoft.com/office/drawing/2014/main" id="{A21D8D6A-DAB7-52D5-BAEE-4CE85FBC5C84}"/>
                </a:ext>
              </a:extLst>
            </p:cNvPr>
            <p:cNvSpPr/>
            <p:nvPr/>
          </p:nvSpPr>
          <p:spPr>
            <a:xfrm rot="21283975">
              <a:off x="4208240" y="4394627"/>
              <a:ext cx="226826" cy="29543"/>
            </a:xfrm>
            <a:custGeom>
              <a:avLst/>
              <a:gdLst>
                <a:gd name="connsiteX0" fmla="*/ 0 w 320675"/>
                <a:gd name="connsiteY0" fmla="*/ 41766 h 41766"/>
                <a:gd name="connsiteX1" fmla="*/ 234950 w 320675"/>
                <a:gd name="connsiteY1" fmla="*/ 3666 h 41766"/>
                <a:gd name="connsiteX2" fmla="*/ 320675 w 320675"/>
                <a:gd name="connsiteY2" fmla="*/ 3666 h 4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0675" h="41766">
                  <a:moveTo>
                    <a:pt x="0" y="41766"/>
                  </a:moveTo>
                  <a:cubicBezTo>
                    <a:pt x="90752" y="25891"/>
                    <a:pt x="181504" y="10016"/>
                    <a:pt x="234950" y="3666"/>
                  </a:cubicBezTo>
                  <a:cubicBezTo>
                    <a:pt x="288396" y="-2684"/>
                    <a:pt x="304535" y="491"/>
                    <a:pt x="320675" y="36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1" name="フリーフォーム 1120">
              <a:extLst>
                <a:ext uri="{FF2B5EF4-FFF2-40B4-BE49-F238E27FC236}">
                  <a16:creationId xmlns:a16="http://schemas.microsoft.com/office/drawing/2014/main" id="{B99F3CE3-CD14-8777-A48C-AA93EDEBD474}"/>
                </a:ext>
              </a:extLst>
            </p:cNvPr>
            <p:cNvSpPr/>
            <p:nvPr/>
          </p:nvSpPr>
          <p:spPr>
            <a:xfrm rot="21283975">
              <a:off x="4531560" y="4350820"/>
              <a:ext cx="449160" cy="222334"/>
            </a:xfrm>
            <a:custGeom>
              <a:avLst/>
              <a:gdLst>
                <a:gd name="connsiteX0" fmla="*/ 0 w 635000"/>
                <a:gd name="connsiteY0" fmla="*/ 0 h 314325"/>
                <a:gd name="connsiteX1" fmla="*/ 422275 w 635000"/>
                <a:gd name="connsiteY1" fmla="*/ 136525 h 314325"/>
                <a:gd name="connsiteX2" fmla="*/ 635000 w 635000"/>
                <a:gd name="connsiteY2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0" h="314325">
                  <a:moveTo>
                    <a:pt x="0" y="0"/>
                  </a:moveTo>
                  <a:cubicBezTo>
                    <a:pt x="158221" y="42068"/>
                    <a:pt x="316442" y="84137"/>
                    <a:pt x="422275" y="136525"/>
                  </a:cubicBezTo>
                  <a:cubicBezTo>
                    <a:pt x="528108" y="188913"/>
                    <a:pt x="581554" y="251619"/>
                    <a:pt x="635000" y="314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2" name="フリーフォーム 1121">
              <a:extLst>
                <a:ext uri="{FF2B5EF4-FFF2-40B4-BE49-F238E27FC236}">
                  <a16:creationId xmlns:a16="http://schemas.microsoft.com/office/drawing/2014/main" id="{6A8D7D8D-5E1B-7935-0890-087A3A1107B7}"/>
                </a:ext>
              </a:extLst>
            </p:cNvPr>
            <p:cNvSpPr/>
            <p:nvPr/>
          </p:nvSpPr>
          <p:spPr>
            <a:xfrm rot="21283975">
              <a:off x="5197746" y="4744793"/>
              <a:ext cx="63254" cy="253775"/>
            </a:xfrm>
            <a:custGeom>
              <a:avLst/>
              <a:gdLst>
                <a:gd name="connsiteX0" fmla="*/ 0 w 89425"/>
                <a:gd name="connsiteY0" fmla="*/ 0 h 358775"/>
                <a:gd name="connsiteX1" fmla="*/ 79375 w 89425"/>
                <a:gd name="connsiteY1" fmla="*/ 238125 h 358775"/>
                <a:gd name="connsiteX2" fmla="*/ 85725 w 89425"/>
                <a:gd name="connsiteY2" fmla="*/ 358775 h 35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25" h="358775">
                  <a:moveTo>
                    <a:pt x="0" y="0"/>
                  </a:moveTo>
                  <a:cubicBezTo>
                    <a:pt x="32544" y="89164"/>
                    <a:pt x="65088" y="178329"/>
                    <a:pt x="79375" y="238125"/>
                  </a:cubicBezTo>
                  <a:cubicBezTo>
                    <a:pt x="93662" y="297921"/>
                    <a:pt x="89693" y="328348"/>
                    <a:pt x="85725" y="358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3" name="フリーフォーム 1122">
              <a:extLst>
                <a:ext uri="{FF2B5EF4-FFF2-40B4-BE49-F238E27FC236}">
                  <a16:creationId xmlns:a16="http://schemas.microsoft.com/office/drawing/2014/main" id="{086AA201-473D-7093-2CE6-6B6379A92370}"/>
                </a:ext>
              </a:extLst>
            </p:cNvPr>
            <p:cNvSpPr/>
            <p:nvPr/>
          </p:nvSpPr>
          <p:spPr>
            <a:xfrm rot="21283975">
              <a:off x="5289977" y="5038740"/>
              <a:ext cx="4556" cy="152714"/>
            </a:xfrm>
            <a:custGeom>
              <a:avLst/>
              <a:gdLst>
                <a:gd name="connsiteX0" fmla="*/ 0 w 6441"/>
                <a:gd name="connsiteY0" fmla="*/ 0 h 215900"/>
                <a:gd name="connsiteX1" fmla="*/ 6350 w 6441"/>
                <a:gd name="connsiteY1" fmla="*/ 149225 h 215900"/>
                <a:gd name="connsiteX2" fmla="*/ 3175 w 6441"/>
                <a:gd name="connsiteY2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1" h="215900">
                  <a:moveTo>
                    <a:pt x="0" y="0"/>
                  </a:moveTo>
                  <a:cubicBezTo>
                    <a:pt x="2910" y="56621"/>
                    <a:pt x="5821" y="113242"/>
                    <a:pt x="6350" y="149225"/>
                  </a:cubicBezTo>
                  <a:cubicBezTo>
                    <a:pt x="6879" y="185208"/>
                    <a:pt x="5027" y="200554"/>
                    <a:pt x="3175" y="215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4" name="フリーフォーム 1123">
              <a:extLst>
                <a:ext uri="{FF2B5EF4-FFF2-40B4-BE49-F238E27FC236}">
                  <a16:creationId xmlns:a16="http://schemas.microsoft.com/office/drawing/2014/main" id="{EE2FD417-C566-6E99-E5AF-A68164F56EC4}"/>
                </a:ext>
              </a:extLst>
            </p:cNvPr>
            <p:cNvSpPr/>
            <p:nvPr/>
          </p:nvSpPr>
          <p:spPr>
            <a:xfrm rot="21283975">
              <a:off x="3681143" y="4517961"/>
              <a:ext cx="546051" cy="572135"/>
            </a:xfrm>
            <a:custGeom>
              <a:avLst/>
              <a:gdLst>
                <a:gd name="connsiteX0" fmla="*/ 771980 w 771980"/>
                <a:gd name="connsiteY0" fmla="*/ 0 h 808855"/>
                <a:gd name="connsiteX1" fmla="*/ 524330 w 771980"/>
                <a:gd name="connsiteY1" fmla="*/ 127000 h 808855"/>
                <a:gd name="connsiteX2" fmla="*/ 416380 w 771980"/>
                <a:gd name="connsiteY2" fmla="*/ 200025 h 808855"/>
                <a:gd name="connsiteX3" fmla="*/ 149680 w 771980"/>
                <a:gd name="connsiteY3" fmla="*/ 488950 h 808855"/>
                <a:gd name="connsiteX4" fmla="*/ 16330 w 771980"/>
                <a:gd name="connsiteY4" fmla="*/ 790575 h 808855"/>
                <a:gd name="connsiteX5" fmla="*/ 32205 w 771980"/>
                <a:gd name="connsiteY5" fmla="*/ 717550 h 808855"/>
                <a:gd name="connsiteX6" fmla="*/ 286205 w 771980"/>
                <a:gd name="connsiteY6" fmla="*/ 244475 h 808855"/>
                <a:gd name="connsiteX7" fmla="*/ 622755 w 771980"/>
                <a:gd name="connsiteY7" fmla="*/ 50800 h 808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980" h="808855">
                  <a:moveTo>
                    <a:pt x="771980" y="0"/>
                  </a:moveTo>
                  <a:cubicBezTo>
                    <a:pt x="677788" y="46831"/>
                    <a:pt x="583596" y="93663"/>
                    <a:pt x="524330" y="127000"/>
                  </a:cubicBezTo>
                  <a:cubicBezTo>
                    <a:pt x="465064" y="160337"/>
                    <a:pt x="478822" y="139700"/>
                    <a:pt x="416380" y="200025"/>
                  </a:cubicBezTo>
                  <a:cubicBezTo>
                    <a:pt x="353938" y="260350"/>
                    <a:pt x="216355" y="390525"/>
                    <a:pt x="149680" y="488950"/>
                  </a:cubicBezTo>
                  <a:cubicBezTo>
                    <a:pt x="83005" y="587375"/>
                    <a:pt x="35909" y="752475"/>
                    <a:pt x="16330" y="790575"/>
                  </a:cubicBezTo>
                  <a:cubicBezTo>
                    <a:pt x="-3249" y="828675"/>
                    <a:pt x="-12774" y="808567"/>
                    <a:pt x="32205" y="717550"/>
                  </a:cubicBezTo>
                  <a:cubicBezTo>
                    <a:pt x="77184" y="626533"/>
                    <a:pt x="187780" y="355600"/>
                    <a:pt x="286205" y="244475"/>
                  </a:cubicBezTo>
                  <a:cubicBezTo>
                    <a:pt x="384630" y="133350"/>
                    <a:pt x="503692" y="92075"/>
                    <a:pt x="622755" y="50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5" name="フリーフォーム 1124">
              <a:extLst>
                <a:ext uri="{FF2B5EF4-FFF2-40B4-BE49-F238E27FC236}">
                  <a16:creationId xmlns:a16="http://schemas.microsoft.com/office/drawing/2014/main" id="{4153B09E-3CDC-46BE-6FC6-839F81222C99}"/>
                </a:ext>
              </a:extLst>
            </p:cNvPr>
            <p:cNvSpPr/>
            <p:nvPr/>
          </p:nvSpPr>
          <p:spPr>
            <a:xfrm rot="21283975">
              <a:off x="3751005" y="5164592"/>
              <a:ext cx="1508321" cy="822431"/>
            </a:xfrm>
            <a:custGeom>
              <a:avLst/>
              <a:gdLst>
                <a:gd name="connsiteX0" fmla="*/ 14664 w 2132389"/>
                <a:gd name="connsiteY0" fmla="*/ 0 h 1162712"/>
                <a:gd name="connsiteX1" fmla="*/ 14664 w 2132389"/>
                <a:gd name="connsiteY1" fmla="*/ 228600 h 1162712"/>
                <a:gd name="connsiteX2" fmla="*/ 167064 w 2132389"/>
                <a:gd name="connsiteY2" fmla="*/ 660400 h 1162712"/>
                <a:gd name="connsiteX3" fmla="*/ 402014 w 2132389"/>
                <a:gd name="connsiteY3" fmla="*/ 911225 h 1162712"/>
                <a:gd name="connsiteX4" fmla="*/ 624264 w 2132389"/>
                <a:gd name="connsiteY4" fmla="*/ 1035050 h 1162712"/>
                <a:gd name="connsiteX5" fmla="*/ 1033839 w 2132389"/>
                <a:gd name="connsiteY5" fmla="*/ 1158875 h 1162712"/>
                <a:gd name="connsiteX6" fmla="*/ 1256089 w 2132389"/>
                <a:gd name="connsiteY6" fmla="*/ 1130300 h 1162712"/>
                <a:gd name="connsiteX7" fmla="*/ 1052889 w 2132389"/>
                <a:gd name="connsiteY7" fmla="*/ 1120775 h 1162712"/>
                <a:gd name="connsiteX8" fmla="*/ 1614864 w 2132389"/>
                <a:gd name="connsiteY8" fmla="*/ 987425 h 1162712"/>
                <a:gd name="connsiteX9" fmla="*/ 1497389 w 2132389"/>
                <a:gd name="connsiteY9" fmla="*/ 1050925 h 1162712"/>
                <a:gd name="connsiteX10" fmla="*/ 2011739 w 2132389"/>
                <a:gd name="connsiteY10" fmla="*/ 638175 h 1162712"/>
                <a:gd name="connsiteX11" fmla="*/ 1941889 w 2132389"/>
                <a:gd name="connsiteY11" fmla="*/ 679450 h 1162712"/>
                <a:gd name="connsiteX12" fmla="*/ 2132389 w 2132389"/>
                <a:gd name="connsiteY12" fmla="*/ 393700 h 116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2389" h="1162712">
                  <a:moveTo>
                    <a:pt x="14664" y="0"/>
                  </a:moveTo>
                  <a:cubicBezTo>
                    <a:pt x="1964" y="59266"/>
                    <a:pt x="-10736" y="118533"/>
                    <a:pt x="14664" y="228600"/>
                  </a:cubicBezTo>
                  <a:cubicBezTo>
                    <a:pt x="40064" y="338667"/>
                    <a:pt x="102506" y="546629"/>
                    <a:pt x="167064" y="660400"/>
                  </a:cubicBezTo>
                  <a:cubicBezTo>
                    <a:pt x="231622" y="774171"/>
                    <a:pt x="325814" y="848783"/>
                    <a:pt x="402014" y="911225"/>
                  </a:cubicBezTo>
                  <a:cubicBezTo>
                    <a:pt x="478214" y="973667"/>
                    <a:pt x="518960" y="993775"/>
                    <a:pt x="624264" y="1035050"/>
                  </a:cubicBezTo>
                  <a:cubicBezTo>
                    <a:pt x="729568" y="1076325"/>
                    <a:pt x="928535" y="1143000"/>
                    <a:pt x="1033839" y="1158875"/>
                  </a:cubicBezTo>
                  <a:cubicBezTo>
                    <a:pt x="1139143" y="1174750"/>
                    <a:pt x="1252914" y="1136650"/>
                    <a:pt x="1256089" y="1130300"/>
                  </a:cubicBezTo>
                  <a:cubicBezTo>
                    <a:pt x="1259264" y="1123950"/>
                    <a:pt x="993093" y="1144588"/>
                    <a:pt x="1052889" y="1120775"/>
                  </a:cubicBezTo>
                  <a:cubicBezTo>
                    <a:pt x="1112685" y="1096963"/>
                    <a:pt x="1540781" y="999067"/>
                    <a:pt x="1614864" y="987425"/>
                  </a:cubicBezTo>
                  <a:cubicBezTo>
                    <a:pt x="1688947" y="975783"/>
                    <a:pt x="1431243" y="1109133"/>
                    <a:pt x="1497389" y="1050925"/>
                  </a:cubicBezTo>
                  <a:cubicBezTo>
                    <a:pt x="1563535" y="992717"/>
                    <a:pt x="1937656" y="700088"/>
                    <a:pt x="2011739" y="638175"/>
                  </a:cubicBezTo>
                  <a:cubicBezTo>
                    <a:pt x="2085822" y="576263"/>
                    <a:pt x="1921781" y="720196"/>
                    <a:pt x="1941889" y="679450"/>
                  </a:cubicBezTo>
                  <a:cubicBezTo>
                    <a:pt x="1961997" y="638704"/>
                    <a:pt x="2047193" y="516202"/>
                    <a:pt x="2132389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6" name="フリーフォーム 1125">
              <a:extLst>
                <a:ext uri="{FF2B5EF4-FFF2-40B4-BE49-F238E27FC236}">
                  <a16:creationId xmlns:a16="http://schemas.microsoft.com/office/drawing/2014/main" id="{186EBAF1-437B-473F-3858-E67E03442232}"/>
                </a:ext>
              </a:extLst>
            </p:cNvPr>
            <p:cNvSpPr/>
            <p:nvPr/>
          </p:nvSpPr>
          <p:spPr>
            <a:xfrm rot="21283975">
              <a:off x="4176403" y="4384055"/>
              <a:ext cx="1049640" cy="936784"/>
            </a:xfrm>
            <a:custGeom>
              <a:avLst/>
              <a:gdLst>
                <a:gd name="connsiteX0" fmla="*/ 0 w 1483928"/>
                <a:gd name="connsiteY0" fmla="*/ 89471 h 1324378"/>
                <a:gd name="connsiteX1" fmla="*/ 438150 w 1483928"/>
                <a:gd name="connsiteY1" fmla="*/ 571 h 1324378"/>
                <a:gd name="connsiteX2" fmla="*/ 835025 w 1483928"/>
                <a:gd name="connsiteY2" fmla="*/ 127571 h 1324378"/>
                <a:gd name="connsiteX3" fmla="*/ 1016000 w 1483928"/>
                <a:gd name="connsiteY3" fmla="*/ 203771 h 1324378"/>
                <a:gd name="connsiteX4" fmla="*/ 1301750 w 1483928"/>
                <a:gd name="connsiteY4" fmla="*/ 489521 h 1324378"/>
                <a:gd name="connsiteX5" fmla="*/ 1352550 w 1483928"/>
                <a:gd name="connsiteY5" fmla="*/ 508571 h 1324378"/>
                <a:gd name="connsiteX6" fmla="*/ 1431925 w 1483928"/>
                <a:gd name="connsiteY6" fmla="*/ 762571 h 1324378"/>
                <a:gd name="connsiteX7" fmla="*/ 1482725 w 1483928"/>
                <a:gd name="connsiteY7" fmla="*/ 1219771 h 1324378"/>
                <a:gd name="connsiteX8" fmla="*/ 1466850 w 1483928"/>
                <a:gd name="connsiteY8" fmla="*/ 1302321 h 1324378"/>
                <a:gd name="connsiteX9" fmla="*/ 1454150 w 1483928"/>
                <a:gd name="connsiteY9" fmla="*/ 908621 h 1324378"/>
                <a:gd name="connsiteX10" fmla="*/ 1285875 w 1483928"/>
                <a:gd name="connsiteY10" fmla="*/ 473646 h 1324378"/>
                <a:gd name="connsiteX11" fmla="*/ 965200 w 1483928"/>
                <a:gd name="connsiteY11" fmla="*/ 137096 h 1324378"/>
                <a:gd name="connsiteX12" fmla="*/ 739775 w 1483928"/>
                <a:gd name="connsiteY12" fmla="*/ 38671 h 13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928" h="1324378">
                  <a:moveTo>
                    <a:pt x="0" y="89471"/>
                  </a:moveTo>
                  <a:cubicBezTo>
                    <a:pt x="149489" y="41846"/>
                    <a:pt x="298979" y="-5779"/>
                    <a:pt x="438150" y="571"/>
                  </a:cubicBezTo>
                  <a:cubicBezTo>
                    <a:pt x="577321" y="6921"/>
                    <a:pt x="738717" y="93704"/>
                    <a:pt x="835025" y="127571"/>
                  </a:cubicBezTo>
                  <a:cubicBezTo>
                    <a:pt x="931333" y="161438"/>
                    <a:pt x="938213" y="143446"/>
                    <a:pt x="1016000" y="203771"/>
                  </a:cubicBezTo>
                  <a:cubicBezTo>
                    <a:pt x="1093787" y="264096"/>
                    <a:pt x="1245658" y="438721"/>
                    <a:pt x="1301750" y="489521"/>
                  </a:cubicBezTo>
                  <a:cubicBezTo>
                    <a:pt x="1357842" y="540321"/>
                    <a:pt x="1330854" y="463063"/>
                    <a:pt x="1352550" y="508571"/>
                  </a:cubicBezTo>
                  <a:cubicBezTo>
                    <a:pt x="1374246" y="554079"/>
                    <a:pt x="1410229" y="644038"/>
                    <a:pt x="1431925" y="762571"/>
                  </a:cubicBezTo>
                  <a:cubicBezTo>
                    <a:pt x="1453621" y="881104"/>
                    <a:pt x="1476904" y="1129813"/>
                    <a:pt x="1482725" y="1219771"/>
                  </a:cubicBezTo>
                  <a:cubicBezTo>
                    <a:pt x="1488546" y="1309729"/>
                    <a:pt x="1471613" y="1354179"/>
                    <a:pt x="1466850" y="1302321"/>
                  </a:cubicBezTo>
                  <a:cubicBezTo>
                    <a:pt x="1462088" y="1250463"/>
                    <a:pt x="1484312" y="1046733"/>
                    <a:pt x="1454150" y="908621"/>
                  </a:cubicBezTo>
                  <a:cubicBezTo>
                    <a:pt x="1423988" y="770509"/>
                    <a:pt x="1367367" y="602233"/>
                    <a:pt x="1285875" y="473646"/>
                  </a:cubicBezTo>
                  <a:cubicBezTo>
                    <a:pt x="1204383" y="345059"/>
                    <a:pt x="1056217" y="209592"/>
                    <a:pt x="965200" y="137096"/>
                  </a:cubicBezTo>
                  <a:cubicBezTo>
                    <a:pt x="874183" y="64600"/>
                    <a:pt x="806979" y="51635"/>
                    <a:pt x="739775" y="3867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7" name="フリーフォーム 1126">
              <a:extLst>
                <a:ext uri="{FF2B5EF4-FFF2-40B4-BE49-F238E27FC236}">
                  <a16:creationId xmlns:a16="http://schemas.microsoft.com/office/drawing/2014/main" id="{C2078787-FC4C-66DD-DD30-7B16CB34F7AA}"/>
                </a:ext>
              </a:extLst>
            </p:cNvPr>
            <p:cNvSpPr/>
            <p:nvPr/>
          </p:nvSpPr>
          <p:spPr>
            <a:xfrm rot="21283975">
              <a:off x="3944815" y="4204901"/>
              <a:ext cx="194650" cy="344647"/>
            </a:xfrm>
            <a:custGeom>
              <a:avLst/>
              <a:gdLst>
                <a:gd name="connsiteX0" fmla="*/ 64949 w 275186"/>
                <a:gd name="connsiteY0" fmla="*/ 206375 h 487244"/>
                <a:gd name="connsiteX1" fmla="*/ 10974 w 275186"/>
                <a:gd name="connsiteY1" fmla="*/ 149225 h 487244"/>
                <a:gd name="connsiteX2" fmla="*/ 7799 w 275186"/>
                <a:gd name="connsiteY2" fmla="*/ 95250 h 487244"/>
                <a:gd name="connsiteX3" fmla="*/ 96699 w 275186"/>
                <a:gd name="connsiteY3" fmla="*/ 66675 h 487244"/>
                <a:gd name="connsiteX4" fmla="*/ 90349 w 275186"/>
                <a:gd name="connsiteY4" fmla="*/ 114300 h 487244"/>
                <a:gd name="connsiteX5" fmla="*/ 160199 w 275186"/>
                <a:gd name="connsiteY5" fmla="*/ 60325 h 487244"/>
                <a:gd name="connsiteX6" fmla="*/ 160199 w 275186"/>
                <a:gd name="connsiteY6" fmla="*/ 130175 h 487244"/>
                <a:gd name="connsiteX7" fmla="*/ 220524 w 275186"/>
                <a:gd name="connsiteY7" fmla="*/ 269875 h 487244"/>
                <a:gd name="connsiteX8" fmla="*/ 182424 w 275186"/>
                <a:gd name="connsiteY8" fmla="*/ 282575 h 487244"/>
                <a:gd name="connsiteX9" fmla="*/ 245924 w 275186"/>
                <a:gd name="connsiteY9" fmla="*/ 352425 h 487244"/>
                <a:gd name="connsiteX10" fmla="*/ 271324 w 275186"/>
                <a:gd name="connsiteY10" fmla="*/ 485775 h 487244"/>
                <a:gd name="connsiteX11" fmla="*/ 166549 w 275186"/>
                <a:gd name="connsiteY11" fmla="*/ 409575 h 487244"/>
                <a:gd name="connsiteX12" fmla="*/ 128449 w 275186"/>
                <a:gd name="connsiteY12" fmla="*/ 200025 h 487244"/>
                <a:gd name="connsiteX13" fmla="*/ 147499 w 275186"/>
                <a:gd name="connsiteY13" fmla="*/ 0 h 48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5186" h="487244">
                  <a:moveTo>
                    <a:pt x="64949" y="206375"/>
                  </a:moveTo>
                  <a:cubicBezTo>
                    <a:pt x="42724" y="187060"/>
                    <a:pt x="20499" y="167746"/>
                    <a:pt x="10974" y="149225"/>
                  </a:cubicBezTo>
                  <a:cubicBezTo>
                    <a:pt x="1449" y="130704"/>
                    <a:pt x="-6489" y="109008"/>
                    <a:pt x="7799" y="95250"/>
                  </a:cubicBezTo>
                  <a:cubicBezTo>
                    <a:pt x="22087" y="81492"/>
                    <a:pt x="82941" y="63500"/>
                    <a:pt x="96699" y="66675"/>
                  </a:cubicBezTo>
                  <a:cubicBezTo>
                    <a:pt x="110457" y="69850"/>
                    <a:pt x="79766" y="115358"/>
                    <a:pt x="90349" y="114300"/>
                  </a:cubicBezTo>
                  <a:cubicBezTo>
                    <a:pt x="100932" y="113242"/>
                    <a:pt x="148557" y="57679"/>
                    <a:pt x="160199" y="60325"/>
                  </a:cubicBezTo>
                  <a:cubicBezTo>
                    <a:pt x="171841" y="62971"/>
                    <a:pt x="150145" y="95250"/>
                    <a:pt x="160199" y="130175"/>
                  </a:cubicBezTo>
                  <a:cubicBezTo>
                    <a:pt x="170253" y="165100"/>
                    <a:pt x="216820" y="244475"/>
                    <a:pt x="220524" y="269875"/>
                  </a:cubicBezTo>
                  <a:cubicBezTo>
                    <a:pt x="224228" y="295275"/>
                    <a:pt x="178191" y="268817"/>
                    <a:pt x="182424" y="282575"/>
                  </a:cubicBezTo>
                  <a:cubicBezTo>
                    <a:pt x="186657" y="296333"/>
                    <a:pt x="231107" y="318558"/>
                    <a:pt x="245924" y="352425"/>
                  </a:cubicBezTo>
                  <a:cubicBezTo>
                    <a:pt x="260741" y="386292"/>
                    <a:pt x="284553" y="476250"/>
                    <a:pt x="271324" y="485775"/>
                  </a:cubicBezTo>
                  <a:cubicBezTo>
                    <a:pt x="258095" y="495300"/>
                    <a:pt x="190362" y="457200"/>
                    <a:pt x="166549" y="409575"/>
                  </a:cubicBezTo>
                  <a:cubicBezTo>
                    <a:pt x="142737" y="361950"/>
                    <a:pt x="131624" y="268287"/>
                    <a:pt x="128449" y="200025"/>
                  </a:cubicBezTo>
                  <a:cubicBezTo>
                    <a:pt x="125274" y="131763"/>
                    <a:pt x="136386" y="65881"/>
                    <a:pt x="14749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8" name="フリーフォーム 1127">
              <a:extLst>
                <a:ext uri="{FF2B5EF4-FFF2-40B4-BE49-F238E27FC236}">
                  <a16:creationId xmlns:a16="http://schemas.microsoft.com/office/drawing/2014/main" id="{507FC389-4A21-4D6D-5A2E-C573D0B79BF4}"/>
                </a:ext>
              </a:extLst>
            </p:cNvPr>
            <p:cNvSpPr/>
            <p:nvPr/>
          </p:nvSpPr>
          <p:spPr>
            <a:xfrm rot="21283975">
              <a:off x="3646207" y="4475302"/>
              <a:ext cx="758117" cy="567757"/>
            </a:xfrm>
            <a:custGeom>
              <a:avLst/>
              <a:gdLst>
                <a:gd name="connsiteX0" fmla="*/ 0 w 1071788"/>
                <a:gd name="connsiteY0" fmla="*/ 120665 h 802666"/>
                <a:gd name="connsiteX1" fmla="*/ 206375 w 1071788"/>
                <a:gd name="connsiteY1" fmla="*/ 73040 h 802666"/>
                <a:gd name="connsiteX2" fmla="*/ 190500 w 1071788"/>
                <a:gd name="connsiteY2" fmla="*/ 15 h 802666"/>
                <a:gd name="connsiteX3" fmla="*/ 161925 w 1071788"/>
                <a:gd name="connsiteY3" fmla="*/ 79390 h 802666"/>
                <a:gd name="connsiteX4" fmla="*/ 234950 w 1071788"/>
                <a:gd name="connsiteY4" fmla="*/ 146065 h 802666"/>
                <a:gd name="connsiteX5" fmla="*/ 1057275 w 1071788"/>
                <a:gd name="connsiteY5" fmla="*/ 784240 h 802666"/>
                <a:gd name="connsiteX6" fmla="*/ 727075 w 1071788"/>
                <a:gd name="connsiteY6" fmla="*/ 593740 h 802666"/>
                <a:gd name="connsiteX7" fmla="*/ 304800 w 1071788"/>
                <a:gd name="connsiteY7" fmla="*/ 212740 h 802666"/>
                <a:gd name="connsiteX8" fmla="*/ 149225 w 1071788"/>
                <a:gd name="connsiteY8" fmla="*/ 28590 h 802666"/>
                <a:gd name="connsiteX9" fmla="*/ 53975 w 1071788"/>
                <a:gd name="connsiteY9" fmla="*/ 92090 h 802666"/>
                <a:gd name="connsiteX10" fmla="*/ 79375 w 1071788"/>
                <a:gd name="connsiteY10" fmla="*/ 66690 h 80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788" h="802666">
                  <a:moveTo>
                    <a:pt x="0" y="120665"/>
                  </a:moveTo>
                  <a:cubicBezTo>
                    <a:pt x="87312" y="106906"/>
                    <a:pt x="174625" y="93148"/>
                    <a:pt x="206375" y="73040"/>
                  </a:cubicBezTo>
                  <a:cubicBezTo>
                    <a:pt x="238125" y="52932"/>
                    <a:pt x="197908" y="-1043"/>
                    <a:pt x="190500" y="15"/>
                  </a:cubicBezTo>
                  <a:cubicBezTo>
                    <a:pt x="183092" y="1073"/>
                    <a:pt x="154517" y="55048"/>
                    <a:pt x="161925" y="79390"/>
                  </a:cubicBezTo>
                  <a:cubicBezTo>
                    <a:pt x="169333" y="103732"/>
                    <a:pt x="85725" y="28590"/>
                    <a:pt x="234950" y="146065"/>
                  </a:cubicBezTo>
                  <a:cubicBezTo>
                    <a:pt x="384175" y="263540"/>
                    <a:pt x="975254" y="709627"/>
                    <a:pt x="1057275" y="784240"/>
                  </a:cubicBezTo>
                  <a:cubicBezTo>
                    <a:pt x="1139296" y="858853"/>
                    <a:pt x="852488" y="688990"/>
                    <a:pt x="727075" y="593740"/>
                  </a:cubicBezTo>
                  <a:cubicBezTo>
                    <a:pt x="601663" y="498490"/>
                    <a:pt x="401108" y="306932"/>
                    <a:pt x="304800" y="212740"/>
                  </a:cubicBezTo>
                  <a:cubicBezTo>
                    <a:pt x="208492" y="118548"/>
                    <a:pt x="191029" y="48698"/>
                    <a:pt x="149225" y="28590"/>
                  </a:cubicBezTo>
                  <a:cubicBezTo>
                    <a:pt x="107421" y="8482"/>
                    <a:pt x="65617" y="85740"/>
                    <a:pt x="53975" y="92090"/>
                  </a:cubicBezTo>
                  <a:cubicBezTo>
                    <a:pt x="42333" y="98440"/>
                    <a:pt x="60854" y="82565"/>
                    <a:pt x="79375" y="6669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29" name="フリーフォーム 1128">
              <a:extLst>
                <a:ext uri="{FF2B5EF4-FFF2-40B4-BE49-F238E27FC236}">
                  <a16:creationId xmlns:a16="http://schemas.microsoft.com/office/drawing/2014/main" id="{9308B4A8-290F-7DB1-AC2B-0C2BDB429F60}"/>
                </a:ext>
              </a:extLst>
            </p:cNvPr>
            <p:cNvSpPr/>
            <p:nvPr/>
          </p:nvSpPr>
          <p:spPr>
            <a:xfrm rot="21283975">
              <a:off x="4377821" y="4441150"/>
              <a:ext cx="134748" cy="586154"/>
            </a:xfrm>
            <a:custGeom>
              <a:avLst/>
              <a:gdLst>
                <a:gd name="connsiteX0" fmla="*/ 190500 w 190500"/>
                <a:gd name="connsiteY0" fmla="*/ 0 h 828675"/>
                <a:gd name="connsiteX1" fmla="*/ 0 w 190500"/>
                <a:gd name="connsiteY1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828675">
                  <a:moveTo>
                    <a:pt x="190500" y="0"/>
                  </a:moveTo>
                  <a:lnTo>
                    <a:pt x="0" y="8286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0" name="フリーフォーム 1129">
              <a:extLst>
                <a:ext uri="{FF2B5EF4-FFF2-40B4-BE49-F238E27FC236}">
                  <a16:creationId xmlns:a16="http://schemas.microsoft.com/office/drawing/2014/main" id="{D9C0C447-0429-825A-D2B0-1D13746B8A6B}"/>
                </a:ext>
              </a:extLst>
            </p:cNvPr>
            <p:cNvSpPr/>
            <p:nvPr/>
          </p:nvSpPr>
          <p:spPr>
            <a:xfrm rot="21283975">
              <a:off x="4360769" y="4432435"/>
              <a:ext cx="161698" cy="574925"/>
            </a:xfrm>
            <a:custGeom>
              <a:avLst/>
              <a:gdLst>
                <a:gd name="connsiteX0" fmla="*/ 0 w 228600"/>
                <a:gd name="connsiteY0" fmla="*/ 0 h 812800"/>
                <a:gd name="connsiteX1" fmla="*/ 228600 w 22860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812800">
                  <a:moveTo>
                    <a:pt x="0" y="0"/>
                  </a:moveTo>
                  <a:lnTo>
                    <a:pt x="228600" y="812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1" name="フリーフォーム 1130">
              <a:extLst>
                <a:ext uri="{FF2B5EF4-FFF2-40B4-BE49-F238E27FC236}">
                  <a16:creationId xmlns:a16="http://schemas.microsoft.com/office/drawing/2014/main" id="{295ED5B5-E66F-0DC6-5C6D-92C3628B2BE3}"/>
                </a:ext>
              </a:extLst>
            </p:cNvPr>
            <p:cNvSpPr/>
            <p:nvPr/>
          </p:nvSpPr>
          <p:spPr>
            <a:xfrm rot="21283975">
              <a:off x="4327594" y="4654592"/>
              <a:ext cx="143731" cy="341362"/>
            </a:xfrm>
            <a:custGeom>
              <a:avLst/>
              <a:gdLst>
                <a:gd name="connsiteX0" fmla="*/ 0 w 203200"/>
                <a:gd name="connsiteY0" fmla="*/ 0 h 482600"/>
                <a:gd name="connsiteX1" fmla="*/ 203200 w 203200"/>
                <a:gd name="connsiteY1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200" h="482600">
                  <a:moveTo>
                    <a:pt x="0" y="0"/>
                  </a:moveTo>
                  <a:lnTo>
                    <a:pt x="203200" y="482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2" name="フリーフォーム 1131">
              <a:extLst>
                <a:ext uri="{FF2B5EF4-FFF2-40B4-BE49-F238E27FC236}">
                  <a16:creationId xmlns:a16="http://schemas.microsoft.com/office/drawing/2014/main" id="{73ACE7FA-0DBC-B0B3-E4C5-966B9870A1E1}"/>
                </a:ext>
              </a:extLst>
            </p:cNvPr>
            <p:cNvSpPr/>
            <p:nvPr/>
          </p:nvSpPr>
          <p:spPr>
            <a:xfrm rot="21283975">
              <a:off x="4125638" y="4553221"/>
              <a:ext cx="161698" cy="516534"/>
            </a:xfrm>
            <a:custGeom>
              <a:avLst/>
              <a:gdLst>
                <a:gd name="connsiteX0" fmla="*/ 0 w 228600"/>
                <a:gd name="connsiteY0" fmla="*/ 0 h 730250"/>
                <a:gd name="connsiteX1" fmla="*/ 228600 w 228600"/>
                <a:gd name="connsiteY1" fmla="*/ 73025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730250">
                  <a:moveTo>
                    <a:pt x="0" y="0"/>
                  </a:moveTo>
                  <a:lnTo>
                    <a:pt x="228600" y="7302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3" name="フリーフォーム 1132">
              <a:extLst>
                <a:ext uri="{FF2B5EF4-FFF2-40B4-BE49-F238E27FC236}">
                  <a16:creationId xmlns:a16="http://schemas.microsoft.com/office/drawing/2014/main" id="{A6721137-FEEF-BC4E-B014-BFCF51661854}"/>
                </a:ext>
              </a:extLst>
            </p:cNvPr>
            <p:cNvSpPr/>
            <p:nvPr/>
          </p:nvSpPr>
          <p:spPr>
            <a:xfrm rot="21283975">
              <a:off x="3831553" y="4813320"/>
              <a:ext cx="574925" cy="251530"/>
            </a:xfrm>
            <a:custGeom>
              <a:avLst/>
              <a:gdLst>
                <a:gd name="connsiteX0" fmla="*/ 0 w 812800"/>
                <a:gd name="connsiteY0" fmla="*/ 0 h 355600"/>
                <a:gd name="connsiteX1" fmla="*/ 812800 w 8128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2800" h="355600">
                  <a:moveTo>
                    <a:pt x="0" y="0"/>
                  </a:moveTo>
                  <a:lnTo>
                    <a:pt x="812800" y="355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4" name="フリーフォーム 1133">
              <a:extLst>
                <a:ext uri="{FF2B5EF4-FFF2-40B4-BE49-F238E27FC236}">
                  <a16:creationId xmlns:a16="http://schemas.microsoft.com/office/drawing/2014/main" id="{370592B4-D087-518C-257A-0C57ED5A467E}"/>
                </a:ext>
              </a:extLst>
            </p:cNvPr>
            <p:cNvSpPr/>
            <p:nvPr/>
          </p:nvSpPr>
          <p:spPr>
            <a:xfrm rot="21283975">
              <a:off x="3795283" y="4939490"/>
              <a:ext cx="505305" cy="291954"/>
            </a:xfrm>
            <a:custGeom>
              <a:avLst/>
              <a:gdLst>
                <a:gd name="connsiteX0" fmla="*/ 0 w 714375"/>
                <a:gd name="connsiteY0" fmla="*/ 0 h 412750"/>
                <a:gd name="connsiteX1" fmla="*/ 714375 w 714375"/>
                <a:gd name="connsiteY1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4375" h="412750">
                  <a:moveTo>
                    <a:pt x="0" y="0"/>
                  </a:moveTo>
                  <a:lnTo>
                    <a:pt x="714375" y="412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5" name="フリーフォーム 1134">
              <a:extLst>
                <a:ext uri="{FF2B5EF4-FFF2-40B4-BE49-F238E27FC236}">
                  <a16:creationId xmlns:a16="http://schemas.microsoft.com/office/drawing/2014/main" id="{2A9ED0E5-0B01-B36A-5245-114BEF2E1290}"/>
                </a:ext>
              </a:extLst>
            </p:cNvPr>
            <p:cNvSpPr/>
            <p:nvPr/>
          </p:nvSpPr>
          <p:spPr>
            <a:xfrm rot="21283975">
              <a:off x="3748627" y="5158109"/>
              <a:ext cx="644545" cy="157206"/>
            </a:xfrm>
            <a:custGeom>
              <a:avLst/>
              <a:gdLst>
                <a:gd name="connsiteX0" fmla="*/ 0 w 911225"/>
                <a:gd name="connsiteY0" fmla="*/ 222250 h 222250"/>
                <a:gd name="connsiteX1" fmla="*/ 911225 w 911225"/>
                <a:gd name="connsiteY1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1225" h="222250">
                  <a:moveTo>
                    <a:pt x="0" y="222250"/>
                  </a:moveTo>
                  <a:lnTo>
                    <a:pt x="9112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6" name="フリーフォーム 1135">
              <a:extLst>
                <a:ext uri="{FF2B5EF4-FFF2-40B4-BE49-F238E27FC236}">
                  <a16:creationId xmlns:a16="http://schemas.microsoft.com/office/drawing/2014/main" id="{509AD760-4B4D-BBF4-19D7-F6299ABCA2C0}"/>
                </a:ext>
              </a:extLst>
            </p:cNvPr>
            <p:cNvSpPr/>
            <p:nvPr/>
          </p:nvSpPr>
          <p:spPr>
            <a:xfrm rot="21283975">
              <a:off x="3866488" y="5317848"/>
              <a:ext cx="379820" cy="406896"/>
            </a:xfrm>
            <a:custGeom>
              <a:avLst/>
              <a:gdLst>
                <a:gd name="connsiteX0" fmla="*/ 536971 w 536971"/>
                <a:gd name="connsiteY0" fmla="*/ 0 h 575249"/>
                <a:gd name="connsiteX1" fmla="*/ 3571 w 536971"/>
                <a:gd name="connsiteY1" fmla="*/ 571500 h 575249"/>
                <a:gd name="connsiteX2" fmla="*/ 292496 w 536971"/>
                <a:gd name="connsiteY2" fmla="*/ 250825 h 575249"/>
                <a:gd name="connsiteX3" fmla="*/ 54371 w 536971"/>
                <a:gd name="connsiteY3" fmla="*/ 320675 h 575249"/>
                <a:gd name="connsiteX4" fmla="*/ 524271 w 536971"/>
                <a:gd name="connsiteY4" fmla="*/ 180975 h 57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971" h="575249">
                  <a:moveTo>
                    <a:pt x="536971" y="0"/>
                  </a:moveTo>
                  <a:lnTo>
                    <a:pt x="3571" y="571500"/>
                  </a:lnTo>
                  <a:cubicBezTo>
                    <a:pt x="-37175" y="613304"/>
                    <a:pt x="284029" y="292629"/>
                    <a:pt x="292496" y="250825"/>
                  </a:cubicBezTo>
                  <a:cubicBezTo>
                    <a:pt x="300963" y="209021"/>
                    <a:pt x="54371" y="320675"/>
                    <a:pt x="54371" y="320675"/>
                  </a:cubicBezTo>
                  <a:lnTo>
                    <a:pt x="524271" y="1809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7" name="フリーフォーム 1136">
              <a:extLst>
                <a:ext uri="{FF2B5EF4-FFF2-40B4-BE49-F238E27FC236}">
                  <a16:creationId xmlns:a16="http://schemas.microsoft.com/office/drawing/2014/main" id="{B6BF6D7A-4578-2F61-2084-474154918C65}"/>
                </a:ext>
              </a:extLst>
            </p:cNvPr>
            <p:cNvSpPr/>
            <p:nvPr/>
          </p:nvSpPr>
          <p:spPr>
            <a:xfrm rot="21283975">
              <a:off x="3786765" y="5379982"/>
              <a:ext cx="496322" cy="58391"/>
            </a:xfrm>
            <a:custGeom>
              <a:avLst/>
              <a:gdLst>
                <a:gd name="connsiteX0" fmla="*/ 0 w 701675"/>
                <a:gd name="connsiteY0" fmla="*/ 82550 h 82550"/>
                <a:gd name="connsiteX1" fmla="*/ 701675 w 701675"/>
                <a:gd name="connsiteY1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1675" h="82550">
                  <a:moveTo>
                    <a:pt x="0" y="82550"/>
                  </a:moveTo>
                  <a:lnTo>
                    <a:pt x="70167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8" name="フリーフォーム 1137">
              <a:extLst>
                <a:ext uri="{FF2B5EF4-FFF2-40B4-BE49-F238E27FC236}">
                  <a16:creationId xmlns:a16="http://schemas.microsoft.com/office/drawing/2014/main" id="{91856A28-3841-1589-A751-D85C9AE00940}"/>
                </a:ext>
              </a:extLst>
            </p:cNvPr>
            <p:cNvSpPr/>
            <p:nvPr/>
          </p:nvSpPr>
          <p:spPr>
            <a:xfrm rot="21283975">
              <a:off x="3969584" y="5440007"/>
              <a:ext cx="260513" cy="343607"/>
            </a:xfrm>
            <a:custGeom>
              <a:avLst/>
              <a:gdLst>
                <a:gd name="connsiteX0" fmla="*/ 368300 w 368300"/>
                <a:gd name="connsiteY0" fmla="*/ 0 h 485775"/>
                <a:gd name="connsiteX1" fmla="*/ 0 w 368300"/>
                <a:gd name="connsiteY1" fmla="*/ 4857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8300" h="485775">
                  <a:moveTo>
                    <a:pt x="368300" y="0"/>
                  </a:moveTo>
                  <a:lnTo>
                    <a:pt x="0" y="4857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39" name="フリーフォーム 1138">
              <a:extLst>
                <a:ext uri="{FF2B5EF4-FFF2-40B4-BE49-F238E27FC236}">
                  <a16:creationId xmlns:a16="http://schemas.microsoft.com/office/drawing/2014/main" id="{50950148-2213-453A-FB12-399AA18D603C}"/>
                </a:ext>
              </a:extLst>
            </p:cNvPr>
            <p:cNvSpPr/>
            <p:nvPr/>
          </p:nvSpPr>
          <p:spPr>
            <a:xfrm rot="21283975">
              <a:off x="4286918" y="5166340"/>
              <a:ext cx="104865" cy="819721"/>
            </a:xfrm>
            <a:custGeom>
              <a:avLst/>
              <a:gdLst>
                <a:gd name="connsiteX0" fmla="*/ 148253 w 148253"/>
                <a:gd name="connsiteY0" fmla="*/ 0 h 1158880"/>
                <a:gd name="connsiteX1" fmla="*/ 30778 w 148253"/>
                <a:gd name="connsiteY1" fmla="*/ 609600 h 1158880"/>
                <a:gd name="connsiteX2" fmla="*/ 56178 w 148253"/>
                <a:gd name="connsiteY2" fmla="*/ 749300 h 1158880"/>
                <a:gd name="connsiteX3" fmla="*/ 43478 w 148253"/>
                <a:gd name="connsiteY3" fmla="*/ 1111250 h 1158880"/>
                <a:gd name="connsiteX4" fmla="*/ 68878 w 148253"/>
                <a:gd name="connsiteY4" fmla="*/ 1000125 h 1158880"/>
                <a:gd name="connsiteX5" fmla="*/ 122853 w 148253"/>
                <a:gd name="connsiteY5" fmla="*/ 1158875 h 1158880"/>
                <a:gd name="connsiteX6" fmla="*/ 110153 w 148253"/>
                <a:gd name="connsiteY6" fmla="*/ 993775 h 1158880"/>
                <a:gd name="connsiteX7" fmla="*/ 68878 w 148253"/>
                <a:gd name="connsiteY7" fmla="*/ 714375 h 1158880"/>
                <a:gd name="connsiteX8" fmla="*/ 113328 w 148253"/>
                <a:gd name="connsiteY8" fmla="*/ 520700 h 1158880"/>
                <a:gd name="connsiteX9" fmla="*/ 14903 w 148253"/>
                <a:gd name="connsiteY9" fmla="*/ 552450 h 1158880"/>
                <a:gd name="connsiteX10" fmla="*/ 8553 w 148253"/>
                <a:gd name="connsiteY10" fmla="*/ 587375 h 1158880"/>
                <a:gd name="connsiteX11" fmla="*/ 94278 w 148253"/>
                <a:gd name="connsiteY11" fmla="*/ 571500 h 1158880"/>
                <a:gd name="connsiteX12" fmla="*/ 103803 w 148253"/>
                <a:gd name="connsiteY12" fmla="*/ 466725 h 1158880"/>
                <a:gd name="connsiteX13" fmla="*/ 122853 w 148253"/>
                <a:gd name="connsiteY13" fmla="*/ 288925 h 115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8253" h="1158880">
                  <a:moveTo>
                    <a:pt x="148253" y="0"/>
                  </a:moveTo>
                  <a:cubicBezTo>
                    <a:pt x="97188" y="242358"/>
                    <a:pt x="46124" y="484717"/>
                    <a:pt x="30778" y="609600"/>
                  </a:cubicBezTo>
                  <a:cubicBezTo>
                    <a:pt x="15432" y="734483"/>
                    <a:pt x="54061" y="665692"/>
                    <a:pt x="56178" y="749300"/>
                  </a:cubicBezTo>
                  <a:cubicBezTo>
                    <a:pt x="58295" y="832908"/>
                    <a:pt x="41361" y="1069446"/>
                    <a:pt x="43478" y="1111250"/>
                  </a:cubicBezTo>
                  <a:cubicBezTo>
                    <a:pt x="45595" y="1153054"/>
                    <a:pt x="55649" y="992188"/>
                    <a:pt x="68878" y="1000125"/>
                  </a:cubicBezTo>
                  <a:cubicBezTo>
                    <a:pt x="82107" y="1008062"/>
                    <a:pt x="115974" y="1159933"/>
                    <a:pt x="122853" y="1158875"/>
                  </a:cubicBezTo>
                  <a:cubicBezTo>
                    <a:pt x="129732" y="1157817"/>
                    <a:pt x="119149" y="1067858"/>
                    <a:pt x="110153" y="993775"/>
                  </a:cubicBezTo>
                  <a:cubicBezTo>
                    <a:pt x="101157" y="919692"/>
                    <a:pt x="68349" y="793221"/>
                    <a:pt x="68878" y="714375"/>
                  </a:cubicBezTo>
                  <a:cubicBezTo>
                    <a:pt x="69407" y="635529"/>
                    <a:pt x="122324" y="547687"/>
                    <a:pt x="113328" y="520700"/>
                  </a:cubicBezTo>
                  <a:cubicBezTo>
                    <a:pt x="104332" y="493713"/>
                    <a:pt x="32365" y="541338"/>
                    <a:pt x="14903" y="552450"/>
                  </a:cubicBezTo>
                  <a:cubicBezTo>
                    <a:pt x="-2559" y="563562"/>
                    <a:pt x="-4676" y="584200"/>
                    <a:pt x="8553" y="587375"/>
                  </a:cubicBezTo>
                  <a:cubicBezTo>
                    <a:pt x="21782" y="590550"/>
                    <a:pt x="78403" y="591608"/>
                    <a:pt x="94278" y="571500"/>
                  </a:cubicBezTo>
                  <a:cubicBezTo>
                    <a:pt x="110153" y="551392"/>
                    <a:pt x="99041" y="513821"/>
                    <a:pt x="103803" y="466725"/>
                  </a:cubicBezTo>
                  <a:cubicBezTo>
                    <a:pt x="108565" y="419629"/>
                    <a:pt x="115709" y="354277"/>
                    <a:pt x="122853" y="288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0" name="フリーフォーム 1139">
              <a:extLst>
                <a:ext uri="{FF2B5EF4-FFF2-40B4-BE49-F238E27FC236}">
                  <a16:creationId xmlns:a16="http://schemas.microsoft.com/office/drawing/2014/main" id="{3D743A0A-7623-96C4-24C7-AE69C4577384}"/>
                </a:ext>
              </a:extLst>
            </p:cNvPr>
            <p:cNvSpPr/>
            <p:nvPr/>
          </p:nvSpPr>
          <p:spPr>
            <a:xfrm rot="21283975">
              <a:off x="4082580" y="5335696"/>
              <a:ext cx="885647" cy="496989"/>
            </a:xfrm>
            <a:custGeom>
              <a:avLst/>
              <a:gdLst>
                <a:gd name="connsiteX0" fmla="*/ 620258 w 1252083"/>
                <a:gd name="connsiteY0" fmla="*/ 0 h 702618"/>
                <a:gd name="connsiteX1" fmla="*/ 1133 w 1252083"/>
                <a:gd name="connsiteY1" fmla="*/ 701675 h 702618"/>
                <a:gd name="connsiteX2" fmla="*/ 467858 w 1252083"/>
                <a:gd name="connsiteY2" fmla="*/ 149225 h 702618"/>
                <a:gd name="connsiteX3" fmla="*/ 499608 w 1252083"/>
                <a:gd name="connsiteY3" fmla="*/ 82550 h 702618"/>
                <a:gd name="connsiteX4" fmla="*/ 690108 w 1252083"/>
                <a:gd name="connsiteY4" fmla="*/ 60325 h 702618"/>
                <a:gd name="connsiteX5" fmla="*/ 747258 w 1252083"/>
                <a:gd name="connsiteY5" fmla="*/ 50800 h 702618"/>
                <a:gd name="connsiteX6" fmla="*/ 718683 w 1252083"/>
                <a:gd name="connsiteY6" fmla="*/ 95250 h 702618"/>
                <a:gd name="connsiteX7" fmla="*/ 931408 w 1252083"/>
                <a:gd name="connsiteY7" fmla="*/ 374650 h 702618"/>
                <a:gd name="connsiteX8" fmla="*/ 1252083 w 1252083"/>
                <a:gd name="connsiteY8" fmla="*/ 622300 h 70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083" h="702618">
                  <a:moveTo>
                    <a:pt x="620258" y="0"/>
                  </a:moveTo>
                  <a:lnTo>
                    <a:pt x="1133" y="701675"/>
                  </a:lnTo>
                  <a:cubicBezTo>
                    <a:pt x="-24267" y="726546"/>
                    <a:pt x="384779" y="252413"/>
                    <a:pt x="467858" y="149225"/>
                  </a:cubicBezTo>
                  <a:cubicBezTo>
                    <a:pt x="550937" y="46038"/>
                    <a:pt x="462566" y="97367"/>
                    <a:pt x="499608" y="82550"/>
                  </a:cubicBezTo>
                  <a:cubicBezTo>
                    <a:pt x="536650" y="67733"/>
                    <a:pt x="648833" y="65617"/>
                    <a:pt x="690108" y="60325"/>
                  </a:cubicBezTo>
                  <a:cubicBezTo>
                    <a:pt x="731383" y="55033"/>
                    <a:pt x="742496" y="44979"/>
                    <a:pt x="747258" y="50800"/>
                  </a:cubicBezTo>
                  <a:cubicBezTo>
                    <a:pt x="752020" y="56621"/>
                    <a:pt x="687991" y="41275"/>
                    <a:pt x="718683" y="95250"/>
                  </a:cubicBezTo>
                  <a:cubicBezTo>
                    <a:pt x="749375" y="149225"/>
                    <a:pt x="842508" y="286808"/>
                    <a:pt x="931408" y="374650"/>
                  </a:cubicBezTo>
                  <a:cubicBezTo>
                    <a:pt x="1020308" y="462492"/>
                    <a:pt x="1136195" y="542396"/>
                    <a:pt x="1252083" y="622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1" name="フリーフォーム 1140">
              <a:extLst>
                <a:ext uri="{FF2B5EF4-FFF2-40B4-BE49-F238E27FC236}">
                  <a16:creationId xmlns:a16="http://schemas.microsoft.com/office/drawing/2014/main" id="{0886F9C7-5C65-AC15-4F45-5DB8E722D204}"/>
                </a:ext>
              </a:extLst>
            </p:cNvPr>
            <p:cNvSpPr/>
            <p:nvPr/>
          </p:nvSpPr>
          <p:spPr>
            <a:xfrm rot="21283975">
              <a:off x="4223285" y="5330575"/>
              <a:ext cx="325641" cy="534501"/>
            </a:xfrm>
            <a:custGeom>
              <a:avLst/>
              <a:gdLst>
                <a:gd name="connsiteX0" fmla="*/ 460375 w 460375"/>
                <a:gd name="connsiteY0" fmla="*/ 0 h 755650"/>
                <a:gd name="connsiteX1" fmla="*/ 0 w 460375"/>
                <a:gd name="connsiteY1" fmla="*/ 755650 h 75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0375" h="755650">
                  <a:moveTo>
                    <a:pt x="460375" y="0"/>
                  </a:moveTo>
                  <a:lnTo>
                    <a:pt x="0" y="755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2" name="フリーフォーム 1141">
              <a:extLst>
                <a:ext uri="{FF2B5EF4-FFF2-40B4-BE49-F238E27FC236}">
                  <a16:creationId xmlns:a16="http://schemas.microsoft.com/office/drawing/2014/main" id="{A510D19F-7990-A97B-226E-70BAFD1628C4}"/>
                </a:ext>
              </a:extLst>
            </p:cNvPr>
            <p:cNvSpPr/>
            <p:nvPr/>
          </p:nvSpPr>
          <p:spPr>
            <a:xfrm rot="21283975">
              <a:off x="4439002" y="5493633"/>
              <a:ext cx="24704" cy="498568"/>
            </a:xfrm>
            <a:custGeom>
              <a:avLst/>
              <a:gdLst>
                <a:gd name="connsiteX0" fmla="*/ 0 w 34925"/>
                <a:gd name="connsiteY0" fmla="*/ 0 h 704850"/>
                <a:gd name="connsiteX1" fmla="*/ 34925 w 34925"/>
                <a:gd name="connsiteY1" fmla="*/ 70485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" h="704850">
                  <a:moveTo>
                    <a:pt x="0" y="0"/>
                  </a:moveTo>
                  <a:lnTo>
                    <a:pt x="34925" y="704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3" name="フリーフォーム 1142">
              <a:extLst>
                <a:ext uri="{FF2B5EF4-FFF2-40B4-BE49-F238E27FC236}">
                  <a16:creationId xmlns:a16="http://schemas.microsoft.com/office/drawing/2014/main" id="{E2197A02-20E9-03C6-7DB7-F7283D25A01C}"/>
                </a:ext>
              </a:extLst>
            </p:cNvPr>
            <p:cNvSpPr/>
            <p:nvPr/>
          </p:nvSpPr>
          <p:spPr>
            <a:xfrm rot="21283975">
              <a:off x="4497327" y="5364868"/>
              <a:ext cx="352591" cy="489585"/>
            </a:xfrm>
            <a:custGeom>
              <a:avLst/>
              <a:gdLst>
                <a:gd name="connsiteX0" fmla="*/ 0 w 498475"/>
                <a:gd name="connsiteY0" fmla="*/ 0 h 692150"/>
                <a:gd name="connsiteX1" fmla="*/ 498475 w 498475"/>
                <a:gd name="connsiteY1" fmla="*/ 69215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8475" h="692150">
                  <a:moveTo>
                    <a:pt x="0" y="0"/>
                  </a:moveTo>
                  <a:lnTo>
                    <a:pt x="498475" y="692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4" name="フリーフォーム 1143">
              <a:extLst>
                <a:ext uri="{FF2B5EF4-FFF2-40B4-BE49-F238E27FC236}">
                  <a16:creationId xmlns:a16="http://schemas.microsoft.com/office/drawing/2014/main" id="{3E08774D-7276-0ACF-A045-FB1DA9762BAB}"/>
                </a:ext>
              </a:extLst>
            </p:cNvPr>
            <p:cNvSpPr/>
            <p:nvPr/>
          </p:nvSpPr>
          <p:spPr>
            <a:xfrm rot="21283975">
              <a:off x="4587659" y="5346545"/>
              <a:ext cx="33687" cy="543484"/>
            </a:xfrm>
            <a:custGeom>
              <a:avLst/>
              <a:gdLst>
                <a:gd name="connsiteX0" fmla="*/ 47625 w 47625"/>
                <a:gd name="connsiteY0" fmla="*/ 0 h 768350"/>
                <a:gd name="connsiteX1" fmla="*/ 0 w 47625"/>
                <a:gd name="connsiteY1" fmla="*/ 768350 h 76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768350">
                  <a:moveTo>
                    <a:pt x="47625" y="0"/>
                  </a:moveTo>
                  <a:lnTo>
                    <a:pt x="0" y="768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5" name="フリーフォーム 1144">
              <a:extLst>
                <a:ext uri="{FF2B5EF4-FFF2-40B4-BE49-F238E27FC236}">
                  <a16:creationId xmlns:a16="http://schemas.microsoft.com/office/drawing/2014/main" id="{BFE4EB0A-2F81-19F0-8DC1-BA86F6EB769B}"/>
                </a:ext>
              </a:extLst>
            </p:cNvPr>
            <p:cNvSpPr/>
            <p:nvPr/>
          </p:nvSpPr>
          <p:spPr>
            <a:xfrm rot="21283975">
              <a:off x="4512266" y="5269492"/>
              <a:ext cx="366689" cy="74134"/>
            </a:xfrm>
            <a:custGeom>
              <a:avLst/>
              <a:gdLst>
                <a:gd name="connsiteX0" fmla="*/ 0 w 518407"/>
                <a:gd name="connsiteY0" fmla="*/ 41275 h 104807"/>
                <a:gd name="connsiteX1" fmla="*/ 158750 w 518407"/>
                <a:gd name="connsiteY1" fmla="*/ 22225 h 104807"/>
                <a:gd name="connsiteX2" fmla="*/ 514350 w 518407"/>
                <a:gd name="connsiteY2" fmla="*/ 104775 h 104807"/>
                <a:gd name="connsiteX3" fmla="*/ 342900 w 518407"/>
                <a:gd name="connsiteY3" fmla="*/ 31750 h 104807"/>
                <a:gd name="connsiteX4" fmla="*/ 212725 w 518407"/>
                <a:gd name="connsiteY4" fmla="*/ 0 h 1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407" h="104807">
                  <a:moveTo>
                    <a:pt x="0" y="41275"/>
                  </a:moveTo>
                  <a:cubicBezTo>
                    <a:pt x="36512" y="26458"/>
                    <a:pt x="73025" y="11642"/>
                    <a:pt x="158750" y="22225"/>
                  </a:cubicBezTo>
                  <a:cubicBezTo>
                    <a:pt x="244475" y="32808"/>
                    <a:pt x="483658" y="103188"/>
                    <a:pt x="514350" y="104775"/>
                  </a:cubicBezTo>
                  <a:cubicBezTo>
                    <a:pt x="545042" y="106363"/>
                    <a:pt x="393171" y="49212"/>
                    <a:pt x="342900" y="31750"/>
                  </a:cubicBezTo>
                  <a:cubicBezTo>
                    <a:pt x="292629" y="14288"/>
                    <a:pt x="252677" y="7144"/>
                    <a:pt x="2127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6" name="フリーフォーム 1145">
              <a:extLst>
                <a:ext uri="{FF2B5EF4-FFF2-40B4-BE49-F238E27FC236}">
                  <a16:creationId xmlns:a16="http://schemas.microsoft.com/office/drawing/2014/main" id="{06116BDB-AE01-DFFC-7984-E7EA5E3F07B9}"/>
                </a:ext>
              </a:extLst>
            </p:cNvPr>
            <p:cNvSpPr/>
            <p:nvPr/>
          </p:nvSpPr>
          <p:spPr>
            <a:xfrm rot="21283975">
              <a:off x="4639905" y="5342049"/>
              <a:ext cx="74111" cy="509797"/>
            </a:xfrm>
            <a:custGeom>
              <a:avLst/>
              <a:gdLst>
                <a:gd name="connsiteX0" fmla="*/ 0 w 104775"/>
                <a:gd name="connsiteY0" fmla="*/ 0 h 720725"/>
                <a:gd name="connsiteX1" fmla="*/ 104775 w 104775"/>
                <a:gd name="connsiteY1" fmla="*/ 720725 h 72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720725">
                  <a:moveTo>
                    <a:pt x="0" y="0"/>
                  </a:moveTo>
                  <a:lnTo>
                    <a:pt x="104775" y="7207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7" name="フリーフォーム 1146">
              <a:extLst>
                <a:ext uri="{FF2B5EF4-FFF2-40B4-BE49-F238E27FC236}">
                  <a16:creationId xmlns:a16="http://schemas.microsoft.com/office/drawing/2014/main" id="{ACB60557-27F7-C88A-6785-17BBD11DBD23}"/>
                </a:ext>
              </a:extLst>
            </p:cNvPr>
            <p:cNvSpPr/>
            <p:nvPr/>
          </p:nvSpPr>
          <p:spPr>
            <a:xfrm rot="21283975">
              <a:off x="4787539" y="5351205"/>
              <a:ext cx="256021" cy="309920"/>
            </a:xfrm>
            <a:custGeom>
              <a:avLst/>
              <a:gdLst>
                <a:gd name="connsiteX0" fmla="*/ 0 w 361950"/>
                <a:gd name="connsiteY0" fmla="*/ 0 h 438150"/>
                <a:gd name="connsiteX1" fmla="*/ 361950 w 361950"/>
                <a:gd name="connsiteY1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1950" h="438150">
                  <a:moveTo>
                    <a:pt x="0" y="0"/>
                  </a:moveTo>
                  <a:lnTo>
                    <a:pt x="361950" y="438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8" name="フリーフォーム 1147">
              <a:extLst>
                <a:ext uri="{FF2B5EF4-FFF2-40B4-BE49-F238E27FC236}">
                  <a16:creationId xmlns:a16="http://schemas.microsoft.com/office/drawing/2014/main" id="{576F1095-BCAF-BB35-9491-78F1C41E5614}"/>
                </a:ext>
              </a:extLst>
            </p:cNvPr>
            <p:cNvSpPr/>
            <p:nvPr/>
          </p:nvSpPr>
          <p:spPr>
            <a:xfrm rot="21283975">
              <a:off x="4972022" y="5412802"/>
              <a:ext cx="157206" cy="132502"/>
            </a:xfrm>
            <a:custGeom>
              <a:avLst/>
              <a:gdLst>
                <a:gd name="connsiteX0" fmla="*/ 0 w 222250"/>
                <a:gd name="connsiteY0" fmla="*/ 0 h 187325"/>
                <a:gd name="connsiteX1" fmla="*/ 222250 w 222250"/>
                <a:gd name="connsiteY1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2250" h="187325">
                  <a:moveTo>
                    <a:pt x="0" y="0"/>
                  </a:moveTo>
                  <a:lnTo>
                    <a:pt x="222250" y="1873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49" name="フリーフォーム 1148">
              <a:extLst>
                <a:ext uri="{FF2B5EF4-FFF2-40B4-BE49-F238E27FC236}">
                  <a16:creationId xmlns:a16="http://schemas.microsoft.com/office/drawing/2014/main" id="{32BB824E-F0BD-2B8D-F03D-0D7345D4F834}"/>
                </a:ext>
              </a:extLst>
            </p:cNvPr>
            <p:cNvSpPr/>
            <p:nvPr/>
          </p:nvSpPr>
          <p:spPr>
            <a:xfrm rot="21283975">
              <a:off x="4571976" y="5042335"/>
              <a:ext cx="628824" cy="148204"/>
            </a:xfrm>
            <a:custGeom>
              <a:avLst/>
              <a:gdLst>
                <a:gd name="connsiteX0" fmla="*/ 0 w 889000"/>
                <a:gd name="connsiteY0" fmla="*/ 22199 h 209524"/>
                <a:gd name="connsiteX1" fmla="*/ 107950 w 889000"/>
                <a:gd name="connsiteY1" fmla="*/ 88874 h 209524"/>
                <a:gd name="connsiteX2" fmla="*/ 177800 w 889000"/>
                <a:gd name="connsiteY2" fmla="*/ 126974 h 209524"/>
                <a:gd name="connsiteX3" fmla="*/ 117475 w 889000"/>
                <a:gd name="connsiteY3" fmla="*/ 69824 h 209524"/>
                <a:gd name="connsiteX4" fmla="*/ 250825 w 889000"/>
                <a:gd name="connsiteY4" fmla="*/ 101574 h 209524"/>
                <a:gd name="connsiteX5" fmla="*/ 292100 w 889000"/>
                <a:gd name="connsiteY5" fmla="*/ 168249 h 209524"/>
                <a:gd name="connsiteX6" fmla="*/ 352425 w 889000"/>
                <a:gd name="connsiteY6" fmla="*/ 136499 h 209524"/>
                <a:gd name="connsiteX7" fmla="*/ 336550 w 889000"/>
                <a:gd name="connsiteY7" fmla="*/ 12674 h 209524"/>
                <a:gd name="connsiteX8" fmla="*/ 288925 w 889000"/>
                <a:gd name="connsiteY8" fmla="*/ 12674 h 209524"/>
                <a:gd name="connsiteX9" fmla="*/ 339725 w 889000"/>
                <a:gd name="connsiteY9" fmla="*/ 88874 h 209524"/>
                <a:gd name="connsiteX10" fmla="*/ 371475 w 889000"/>
                <a:gd name="connsiteY10" fmla="*/ 15849 h 209524"/>
                <a:gd name="connsiteX11" fmla="*/ 295275 w 889000"/>
                <a:gd name="connsiteY11" fmla="*/ 136499 h 209524"/>
                <a:gd name="connsiteX12" fmla="*/ 390525 w 889000"/>
                <a:gd name="connsiteY12" fmla="*/ 117449 h 209524"/>
                <a:gd name="connsiteX13" fmla="*/ 889000 w 889000"/>
                <a:gd name="connsiteY13" fmla="*/ 209524 h 20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9000" h="209524">
                  <a:moveTo>
                    <a:pt x="0" y="22199"/>
                  </a:moveTo>
                  <a:cubicBezTo>
                    <a:pt x="39158" y="46805"/>
                    <a:pt x="78317" y="71412"/>
                    <a:pt x="107950" y="88874"/>
                  </a:cubicBezTo>
                  <a:cubicBezTo>
                    <a:pt x="137583" y="106336"/>
                    <a:pt x="176213" y="130149"/>
                    <a:pt x="177800" y="126974"/>
                  </a:cubicBezTo>
                  <a:cubicBezTo>
                    <a:pt x="179387" y="123799"/>
                    <a:pt x="105304" y="74057"/>
                    <a:pt x="117475" y="69824"/>
                  </a:cubicBezTo>
                  <a:cubicBezTo>
                    <a:pt x="129646" y="65591"/>
                    <a:pt x="221721" y="85170"/>
                    <a:pt x="250825" y="101574"/>
                  </a:cubicBezTo>
                  <a:cubicBezTo>
                    <a:pt x="279929" y="117978"/>
                    <a:pt x="275167" y="162428"/>
                    <a:pt x="292100" y="168249"/>
                  </a:cubicBezTo>
                  <a:cubicBezTo>
                    <a:pt x="309033" y="174070"/>
                    <a:pt x="345017" y="162428"/>
                    <a:pt x="352425" y="136499"/>
                  </a:cubicBezTo>
                  <a:cubicBezTo>
                    <a:pt x="359833" y="110570"/>
                    <a:pt x="347133" y="33312"/>
                    <a:pt x="336550" y="12674"/>
                  </a:cubicBezTo>
                  <a:cubicBezTo>
                    <a:pt x="325967" y="-7964"/>
                    <a:pt x="288396" y="-26"/>
                    <a:pt x="288925" y="12674"/>
                  </a:cubicBezTo>
                  <a:cubicBezTo>
                    <a:pt x="289454" y="25374"/>
                    <a:pt x="325967" y="88345"/>
                    <a:pt x="339725" y="88874"/>
                  </a:cubicBezTo>
                  <a:cubicBezTo>
                    <a:pt x="353483" y="89403"/>
                    <a:pt x="378883" y="7911"/>
                    <a:pt x="371475" y="15849"/>
                  </a:cubicBezTo>
                  <a:cubicBezTo>
                    <a:pt x="364067" y="23787"/>
                    <a:pt x="292100" y="119566"/>
                    <a:pt x="295275" y="136499"/>
                  </a:cubicBezTo>
                  <a:cubicBezTo>
                    <a:pt x="298450" y="153432"/>
                    <a:pt x="291571" y="105278"/>
                    <a:pt x="390525" y="117449"/>
                  </a:cubicBezTo>
                  <a:cubicBezTo>
                    <a:pt x="489479" y="129620"/>
                    <a:pt x="689239" y="169572"/>
                    <a:pt x="889000" y="20952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0" name="フリーフォーム 1149">
              <a:extLst>
                <a:ext uri="{FF2B5EF4-FFF2-40B4-BE49-F238E27FC236}">
                  <a16:creationId xmlns:a16="http://schemas.microsoft.com/office/drawing/2014/main" id="{3F463517-BE12-FB69-4072-9E3B72AD0B03}"/>
                </a:ext>
              </a:extLst>
            </p:cNvPr>
            <p:cNvSpPr/>
            <p:nvPr/>
          </p:nvSpPr>
          <p:spPr>
            <a:xfrm rot="21283975">
              <a:off x="4686400" y="4809841"/>
              <a:ext cx="460389" cy="314412"/>
            </a:xfrm>
            <a:custGeom>
              <a:avLst/>
              <a:gdLst>
                <a:gd name="connsiteX0" fmla="*/ 650875 w 650875"/>
                <a:gd name="connsiteY0" fmla="*/ 0 h 444500"/>
                <a:gd name="connsiteX1" fmla="*/ 0 w 650875"/>
                <a:gd name="connsiteY1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0875" h="444500">
                  <a:moveTo>
                    <a:pt x="650875" y="0"/>
                  </a:moveTo>
                  <a:lnTo>
                    <a:pt x="0" y="4445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1" name="フリーフォーム 1150">
              <a:extLst>
                <a:ext uri="{FF2B5EF4-FFF2-40B4-BE49-F238E27FC236}">
                  <a16:creationId xmlns:a16="http://schemas.microsoft.com/office/drawing/2014/main" id="{D429DDA4-C8C4-9117-2639-37B76C484479}"/>
                </a:ext>
              </a:extLst>
            </p:cNvPr>
            <p:cNvSpPr/>
            <p:nvPr/>
          </p:nvSpPr>
          <p:spPr>
            <a:xfrm rot="21283975">
              <a:off x="4792940" y="4922212"/>
              <a:ext cx="397507" cy="202122"/>
            </a:xfrm>
            <a:custGeom>
              <a:avLst/>
              <a:gdLst>
                <a:gd name="connsiteX0" fmla="*/ 561975 w 561975"/>
                <a:gd name="connsiteY0" fmla="*/ 0 h 285750"/>
                <a:gd name="connsiteX1" fmla="*/ 0 w 561975"/>
                <a:gd name="connsiteY1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1975" h="285750">
                  <a:moveTo>
                    <a:pt x="561975" y="0"/>
                  </a:moveTo>
                  <a:lnTo>
                    <a:pt x="0" y="285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2" name="フリーフォーム 1151">
              <a:extLst>
                <a:ext uri="{FF2B5EF4-FFF2-40B4-BE49-F238E27FC236}">
                  <a16:creationId xmlns:a16="http://schemas.microsoft.com/office/drawing/2014/main" id="{8C9AE7E2-B902-4811-34B2-E4ACD87AED31}"/>
                </a:ext>
              </a:extLst>
            </p:cNvPr>
            <p:cNvSpPr/>
            <p:nvPr/>
          </p:nvSpPr>
          <p:spPr>
            <a:xfrm rot="21283975">
              <a:off x="3641697" y="5060860"/>
              <a:ext cx="716352" cy="132502"/>
            </a:xfrm>
            <a:custGeom>
              <a:avLst/>
              <a:gdLst>
                <a:gd name="connsiteX0" fmla="*/ 0 w 1012742"/>
                <a:gd name="connsiteY0" fmla="*/ 187325 h 187325"/>
                <a:gd name="connsiteX1" fmla="*/ 1003300 w 1012742"/>
                <a:gd name="connsiteY1" fmla="*/ 120650 h 187325"/>
                <a:gd name="connsiteX2" fmla="*/ 485775 w 1012742"/>
                <a:gd name="connsiteY2" fmla="*/ 149225 h 187325"/>
                <a:gd name="connsiteX3" fmla="*/ 187325 w 1012742"/>
                <a:gd name="connsiteY3" fmla="*/ 0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742" h="187325">
                  <a:moveTo>
                    <a:pt x="0" y="187325"/>
                  </a:moveTo>
                  <a:lnTo>
                    <a:pt x="1003300" y="120650"/>
                  </a:lnTo>
                  <a:cubicBezTo>
                    <a:pt x="1084262" y="114300"/>
                    <a:pt x="621771" y="169333"/>
                    <a:pt x="485775" y="149225"/>
                  </a:cubicBezTo>
                  <a:cubicBezTo>
                    <a:pt x="349779" y="129117"/>
                    <a:pt x="268552" y="64558"/>
                    <a:pt x="1873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3" name="フリーフォーム 1152">
              <a:extLst>
                <a:ext uri="{FF2B5EF4-FFF2-40B4-BE49-F238E27FC236}">
                  <a16:creationId xmlns:a16="http://schemas.microsoft.com/office/drawing/2014/main" id="{3A58F154-9F50-C1F4-3D1C-D120C8DBB016}"/>
                </a:ext>
              </a:extLst>
            </p:cNvPr>
            <p:cNvSpPr/>
            <p:nvPr/>
          </p:nvSpPr>
          <p:spPr>
            <a:xfrm rot="21283975">
              <a:off x="4608139" y="5039471"/>
              <a:ext cx="321149" cy="71915"/>
            </a:xfrm>
            <a:custGeom>
              <a:avLst/>
              <a:gdLst>
                <a:gd name="connsiteX0" fmla="*/ 0 w 454025"/>
                <a:gd name="connsiteY0" fmla="*/ 0 h 101670"/>
                <a:gd name="connsiteX1" fmla="*/ 123825 w 454025"/>
                <a:gd name="connsiteY1" fmla="*/ 66675 h 101670"/>
                <a:gd name="connsiteX2" fmla="*/ 146050 w 454025"/>
                <a:gd name="connsiteY2" fmla="*/ 41275 h 101670"/>
                <a:gd name="connsiteX3" fmla="*/ 231775 w 454025"/>
                <a:gd name="connsiteY3" fmla="*/ 101600 h 101670"/>
                <a:gd name="connsiteX4" fmla="*/ 288925 w 454025"/>
                <a:gd name="connsiteY4" fmla="*/ 53975 h 101670"/>
                <a:gd name="connsiteX5" fmla="*/ 403225 w 454025"/>
                <a:gd name="connsiteY5" fmla="*/ 82550 h 101670"/>
                <a:gd name="connsiteX6" fmla="*/ 454025 w 454025"/>
                <a:gd name="connsiteY6" fmla="*/ 19050 h 10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025" h="101670">
                  <a:moveTo>
                    <a:pt x="0" y="0"/>
                  </a:moveTo>
                  <a:cubicBezTo>
                    <a:pt x="49741" y="29898"/>
                    <a:pt x="99483" y="59796"/>
                    <a:pt x="123825" y="66675"/>
                  </a:cubicBezTo>
                  <a:cubicBezTo>
                    <a:pt x="148167" y="73554"/>
                    <a:pt x="128058" y="35454"/>
                    <a:pt x="146050" y="41275"/>
                  </a:cubicBezTo>
                  <a:cubicBezTo>
                    <a:pt x="164042" y="47096"/>
                    <a:pt x="207962" y="99483"/>
                    <a:pt x="231775" y="101600"/>
                  </a:cubicBezTo>
                  <a:cubicBezTo>
                    <a:pt x="255588" y="103717"/>
                    <a:pt x="260350" y="57150"/>
                    <a:pt x="288925" y="53975"/>
                  </a:cubicBezTo>
                  <a:cubicBezTo>
                    <a:pt x="317500" y="50800"/>
                    <a:pt x="375708" y="88371"/>
                    <a:pt x="403225" y="82550"/>
                  </a:cubicBezTo>
                  <a:cubicBezTo>
                    <a:pt x="430742" y="76729"/>
                    <a:pt x="442383" y="47889"/>
                    <a:pt x="454025" y="19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4" name="フリーフォーム 1153">
              <a:extLst>
                <a:ext uri="{FF2B5EF4-FFF2-40B4-BE49-F238E27FC236}">
                  <a16:creationId xmlns:a16="http://schemas.microsoft.com/office/drawing/2014/main" id="{33F69EC4-DEC1-76E0-05B8-AC72513959AE}"/>
                </a:ext>
              </a:extLst>
            </p:cNvPr>
            <p:cNvSpPr/>
            <p:nvPr/>
          </p:nvSpPr>
          <p:spPr>
            <a:xfrm rot="21283975">
              <a:off x="7051684" y="4475621"/>
              <a:ext cx="406984" cy="739503"/>
            </a:xfrm>
            <a:custGeom>
              <a:avLst/>
              <a:gdLst>
                <a:gd name="connsiteX0" fmla="*/ 575374 w 575374"/>
                <a:gd name="connsiteY0" fmla="*/ 0 h 1045472"/>
                <a:gd name="connsiteX1" fmla="*/ 476949 w 575374"/>
                <a:gd name="connsiteY1" fmla="*/ 92075 h 1045472"/>
                <a:gd name="connsiteX2" fmla="*/ 315024 w 575374"/>
                <a:gd name="connsiteY2" fmla="*/ 244475 h 1045472"/>
                <a:gd name="connsiteX3" fmla="*/ 349949 w 575374"/>
                <a:gd name="connsiteY3" fmla="*/ 146050 h 1045472"/>
                <a:gd name="connsiteX4" fmla="*/ 200724 w 575374"/>
                <a:gd name="connsiteY4" fmla="*/ 368300 h 1045472"/>
                <a:gd name="connsiteX5" fmla="*/ 61024 w 575374"/>
                <a:gd name="connsiteY5" fmla="*/ 647700 h 1045472"/>
                <a:gd name="connsiteX6" fmla="*/ 70549 w 575374"/>
                <a:gd name="connsiteY6" fmla="*/ 619125 h 1045472"/>
                <a:gd name="connsiteX7" fmla="*/ 7049 w 575374"/>
                <a:gd name="connsiteY7" fmla="*/ 927100 h 1045472"/>
                <a:gd name="connsiteX8" fmla="*/ 16574 w 575374"/>
                <a:gd name="connsiteY8" fmla="*/ 1025525 h 1045472"/>
                <a:gd name="connsiteX9" fmla="*/ 140399 w 575374"/>
                <a:gd name="connsiteY9" fmla="*/ 561975 h 1045472"/>
                <a:gd name="connsiteX10" fmla="*/ 283274 w 575374"/>
                <a:gd name="connsiteY10" fmla="*/ 298450 h 104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374" h="1045472">
                  <a:moveTo>
                    <a:pt x="575374" y="0"/>
                  </a:moveTo>
                  <a:lnTo>
                    <a:pt x="476949" y="92075"/>
                  </a:lnTo>
                  <a:cubicBezTo>
                    <a:pt x="433557" y="132821"/>
                    <a:pt x="336191" y="235479"/>
                    <a:pt x="315024" y="244475"/>
                  </a:cubicBezTo>
                  <a:cubicBezTo>
                    <a:pt x="293857" y="253471"/>
                    <a:pt x="368999" y="125413"/>
                    <a:pt x="349949" y="146050"/>
                  </a:cubicBezTo>
                  <a:cubicBezTo>
                    <a:pt x="330899" y="166687"/>
                    <a:pt x="248878" y="284692"/>
                    <a:pt x="200724" y="368300"/>
                  </a:cubicBezTo>
                  <a:cubicBezTo>
                    <a:pt x="152570" y="451908"/>
                    <a:pt x="82720" y="605896"/>
                    <a:pt x="61024" y="647700"/>
                  </a:cubicBezTo>
                  <a:cubicBezTo>
                    <a:pt x="39328" y="689504"/>
                    <a:pt x="79545" y="572558"/>
                    <a:pt x="70549" y="619125"/>
                  </a:cubicBezTo>
                  <a:cubicBezTo>
                    <a:pt x="61553" y="665692"/>
                    <a:pt x="16045" y="859367"/>
                    <a:pt x="7049" y="927100"/>
                  </a:cubicBezTo>
                  <a:cubicBezTo>
                    <a:pt x="-1947" y="994833"/>
                    <a:pt x="-5651" y="1086379"/>
                    <a:pt x="16574" y="1025525"/>
                  </a:cubicBezTo>
                  <a:cubicBezTo>
                    <a:pt x="38799" y="964671"/>
                    <a:pt x="95949" y="683154"/>
                    <a:pt x="140399" y="561975"/>
                  </a:cubicBezTo>
                  <a:cubicBezTo>
                    <a:pt x="184849" y="440796"/>
                    <a:pt x="234061" y="369623"/>
                    <a:pt x="283274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5" name="フリーフォーム 1154">
              <a:extLst>
                <a:ext uri="{FF2B5EF4-FFF2-40B4-BE49-F238E27FC236}">
                  <a16:creationId xmlns:a16="http://schemas.microsoft.com/office/drawing/2014/main" id="{A425BCA7-808C-B4CC-2722-5ED7F8B72857}"/>
                </a:ext>
              </a:extLst>
            </p:cNvPr>
            <p:cNvSpPr/>
            <p:nvPr/>
          </p:nvSpPr>
          <p:spPr>
            <a:xfrm rot="21283975">
              <a:off x="7128432" y="5212466"/>
              <a:ext cx="209741" cy="547494"/>
            </a:xfrm>
            <a:custGeom>
              <a:avLst/>
              <a:gdLst>
                <a:gd name="connsiteX0" fmla="*/ 35560 w 296521"/>
                <a:gd name="connsiteY0" fmla="*/ 0 h 774020"/>
                <a:gd name="connsiteX1" fmla="*/ 29210 w 296521"/>
                <a:gd name="connsiteY1" fmla="*/ 184150 h 774020"/>
                <a:gd name="connsiteX2" fmla="*/ 133985 w 296521"/>
                <a:gd name="connsiteY2" fmla="*/ 517525 h 774020"/>
                <a:gd name="connsiteX3" fmla="*/ 292735 w 296521"/>
                <a:gd name="connsiteY3" fmla="*/ 765175 h 774020"/>
                <a:gd name="connsiteX4" fmla="*/ 229235 w 296521"/>
                <a:gd name="connsiteY4" fmla="*/ 679450 h 774020"/>
                <a:gd name="connsiteX5" fmla="*/ 35560 w 296521"/>
                <a:gd name="connsiteY5" fmla="*/ 307975 h 774020"/>
                <a:gd name="connsiteX6" fmla="*/ 635 w 296521"/>
                <a:gd name="connsiteY6" fmla="*/ 174625 h 7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6521" h="774020">
                  <a:moveTo>
                    <a:pt x="35560" y="0"/>
                  </a:moveTo>
                  <a:cubicBezTo>
                    <a:pt x="24183" y="48948"/>
                    <a:pt x="12806" y="97896"/>
                    <a:pt x="29210" y="184150"/>
                  </a:cubicBezTo>
                  <a:cubicBezTo>
                    <a:pt x="45614" y="270404"/>
                    <a:pt x="90064" y="420688"/>
                    <a:pt x="133985" y="517525"/>
                  </a:cubicBezTo>
                  <a:cubicBezTo>
                    <a:pt x="177906" y="614363"/>
                    <a:pt x="276860" y="738188"/>
                    <a:pt x="292735" y="765175"/>
                  </a:cubicBezTo>
                  <a:cubicBezTo>
                    <a:pt x="308610" y="792163"/>
                    <a:pt x="272098" y="755650"/>
                    <a:pt x="229235" y="679450"/>
                  </a:cubicBezTo>
                  <a:cubicBezTo>
                    <a:pt x="186373" y="603250"/>
                    <a:pt x="73660" y="392113"/>
                    <a:pt x="35560" y="307975"/>
                  </a:cubicBezTo>
                  <a:cubicBezTo>
                    <a:pt x="-2540" y="223838"/>
                    <a:pt x="-953" y="199231"/>
                    <a:pt x="63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6" name="フリーフォーム 1155">
              <a:extLst>
                <a:ext uri="{FF2B5EF4-FFF2-40B4-BE49-F238E27FC236}">
                  <a16:creationId xmlns:a16="http://schemas.microsoft.com/office/drawing/2014/main" id="{AA1BB92F-610E-635D-545C-9EAEAAE1A6B1}"/>
                </a:ext>
              </a:extLst>
            </p:cNvPr>
            <p:cNvSpPr/>
            <p:nvPr/>
          </p:nvSpPr>
          <p:spPr>
            <a:xfrm rot="21283975">
              <a:off x="7369143" y="5717733"/>
              <a:ext cx="692740" cy="274621"/>
            </a:xfrm>
            <a:custGeom>
              <a:avLst/>
              <a:gdLst>
                <a:gd name="connsiteX0" fmla="*/ 0 w 979361"/>
                <a:gd name="connsiteY0" fmla="*/ 0 h 388245"/>
                <a:gd name="connsiteX1" fmla="*/ 206375 w 979361"/>
                <a:gd name="connsiteY1" fmla="*/ 196850 h 388245"/>
                <a:gd name="connsiteX2" fmla="*/ 438150 w 979361"/>
                <a:gd name="connsiteY2" fmla="*/ 317500 h 388245"/>
                <a:gd name="connsiteX3" fmla="*/ 955675 w 979361"/>
                <a:gd name="connsiteY3" fmla="*/ 387350 h 388245"/>
                <a:gd name="connsiteX4" fmla="*/ 850900 w 979361"/>
                <a:gd name="connsiteY4" fmla="*/ 352425 h 388245"/>
                <a:gd name="connsiteX5" fmla="*/ 485775 w 979361"/>
                <a:gd name="connsiteY5" fmla="*/ 285750 h 3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361" h="388245">
                  <a:moveTo>
                    <a:pt x="0" y="0"/>
                  </a:moveTo>
                  <a:cubicBezTo>
                    <a:pt x="66675" y="71966"/>
                    <a:pt x="133350" y="143933"/>
                    <a:pt x="206375" y="196850"/>
                  </a:cubicBezTo>
                  <a:cubicBezTo>
                    <a:pt x="279400" y="249767"/>
                    <a:pt x="313267" y="285750"/>
                    <a:pt x="438150" y="317500"/>
                  </a:cubicBezTo>
                  <a:cubicBezTo>
                    <a:pt x="563033" y="349250"/>
                    <a:pt x="886883" y="381529"/>
                    <a:pt x="955675" y="387350"/>
                  </a:cubicBezTo>
                  <a:cubicBezTo>
                    <a:pt x="1024467" y="393171"/>
                    <a:pt x="929217" y="369358"/>
                    <a:pt x="850900" y="352425"/>
                  </a:cubicBezTo>
                  <a:cubicBezTo>
                    <a:pt x="772583" y="335492"/>
                    <a:pt x="629179" y="310621"/>
                    <a:pt x="485775" y="285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7" name="フリーフォーム 1156">
              <a:extLst>
                <a:ext uri="{FF2B5EF4-FFF2-40B4-BE49-F238E27FC236}">
                  <a16:creationId xmlns:a16="http://schemas.microsoft.com/office/drawing/2014/main" id="{C396F14C-8F44-DEE8-CEA3-2E3961B4A0B8}"/>
                </a:ext>
              </a:extLst>
            </p:cNvPr>
            <p:cNvSpPr/>
            <p:nvPr/>
          </p:nvSpPr>
          <p:spPr>
            <a:xfrm rot="21283975">
              <a:off x="8033507" y="4993515"/>
              <a:ext cx="672429" cy="941095"/>
            </a:xfrm>
            <a:custGeom>
              <a:avLst/>
              <a:gdLst>
                <a:gd name="connsiteX0" fmla="*/ 922095 w 950647"/>
                <a:gd name="connsiteY0" fmla="*/ 0 h 1330473"/>
                <a:gd name="connsiteX1" fmla="*/ 947495 w 950647"/>
                <a:gd name="connsiteY1" fmla="*/ 228600 h 1330473"/>
                <a:gd name="connsiteX2" fmla="*/ 858595 w 950647"/>
                <a:gd name="connsiteY2" fmla="*/ 552450 h 1330473"/>
                <a:gd name="connsiteX3" fmla="*/ 820495 w 950647"/>
                <a:gd name="connsiteY3" fmla="*/ 669925 h 1330473"/>
                <a:gd name="connsiteX4" fmla="*/ 649045 w 950647"/>
                <a:gd name="connsiteY4" fmla="*/ 920750 h 1330473"/>
                <a:gd name="connsiteX5" fmla="*/ 255345 w 950647"/>
                <a:gd name="connsiteY5" fmla="*/ 1228725 h 1330473"/>
                <a:gd name="connsiteX6" fmla="*/ 1345 w 950647"/>
                <a:gd name="connsiteY6" fmla="*/ 1330325 h 1330473"/>
                <a:gd name="connsiteX7" fmla="*/ 172795 w 950647"/>
                <a:gd name="connsiteY7" fmla="*/ 1244600 h 1330473"/>
                <a:gd name="connsiteX8" fmla="*/ 547445 w 950647"/>
                <a:gd name="connsiteY8" fmla="*/ 996950 h 133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0647" h="1330473">
                  <a:moveTo>
                    <a:pt x="922095" y="0"/>
                  </a:moveTo>
                  <a:cubicBezTo>
                    <a:pt x="940086" y="68262"/>
                    <a:pt x="958078" y="136525"/>
                    <a:pt x="947495" y="228600"/>
                  </a:cubicBezTo>
                  <a:cubicBezTo>
                    <a:pt x="936912" y="320675"/>
                    <a:pt x="879762" y="478896"/>
                    <a:pt x="858595" y="552450"/>
                  </a:cubicBezTo>
                  <a:cubicBezTo>
                    <a:pt x="837428" y="626004"/>
                    <a:pt x="855420" y="608542"/>
                    <a:pt x="820495" y="669925"/>
                  </a:cubicBezTo>
                  <a:cubicBezTo>
                    <a:pt x="785570" y="731308"/>
                    <a:pt x="743237" y="827617"/>
                    <a:pt x="649045" y="920750"/>
                  </a:cubicBezTo>
                  <a:cubicBezTo>
                    <a:pt x="554853" y="1013883"/>
                    <a:pt x="363295" y="1160463"/>
                    <a:pt x="255345" y="1228725"/>
                  </a:cubicBezTo>
                  <a:cubicBezTo>
                    <a:pt x="147395" y="1296988"/>
                    <a:pt x="15103" y="1327679"/>
                    <a:pt x="1345" y="1330325"/>
                  </a:cubicBezTo>
                  <a:cubicBezTo>
                    <a:pt x="-12413" y="1332971"/>
                    <a:pt x="81778" y="1300163"/>
                    <a:pt x="172795" y="1244600"/>
                  </a:cubicBezTo>
                  <a:cubicBezTo>
                    <a:pt x="263812" y="1189038"/>
                    <a:pt x="405628" y="1092994"/>
                    <a:pt x="547445" y="996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8" name="フリーフォーム 1157">
              <a:extLst>
                <a:ext uri="{FF2B5EF4-FFF2-40B4-BE49-F238E27FC236}">
                  <a16:creationId xmlns:a16="http://schemas.microsoft.com/office/drawing/2014/main" id="{CDA38893-6256-F7D9-7F6E-1F8A87DA6462}"/>
                </a:ext>
              </a:extLst>
            </p:cNvPr>
            <p:cNvSpPr/>
            <p:nvPr/>
          </p:nvSpPr>
          <p:spPr>
            <a:xfrm rot="21283975">
              <a:off x="7578079" y="4262577"/>
              <a:ext cx="1037876" cy="753981"/>
            </a:xfrm>
            <a:custGeom>
              <a:avLst/>
              <a:gdLst>
                <a:gd name="connsiteX0" fmla="*/ 0 w 1467297"/>
                <a:gd name="connsiteY0" fmla="*/ 89108 h 1065941"/>
                <a:gd name="connsiteX1" fmla="*/ 406400 w 1467297"/>
                <a:gd name="connsiteY1" fmla="*/ 208 h 1065941"/>
                <a:gd name="connsiteX2" fmla="*/ 733425 w 1467297"/>
                <a:gd name="connsiteY2" fmla="*/ 111333 h 1065941"/>
                <a:gd name="connsiteX3" fmla="*/ 895350 w 1467297"/>
                <a:gd name="connsiteY3" fmla="*/ 187533 h 1065941"/>
                <a:gd name="connsiteX4" fmla="*/ 1238250 w 1467297"/>
                <a:gd name="connsiteY4" fmla="*/ 482808 h 1065941"/>
                <a:gd name="connsiteX5" fmla="*/ 1343025 w 1467297"/>
                <a:gd name="connsiteY5" fmla="*/ 679658 h 1065941"/>
                <a:gd name="connsiteX6" fmla="*/ 1466850 w 1467297"/>
                <a:gd name="connsiteY6" fmla="*/ 1063833 h 1065941"/>
                <a:gd name="connsiteX7" fmla="*/ 1374775 w 1467297"/>
                <a:gd name="connsiteY7" fmla="*/ 816183 h 1065941"/>
                <a:gd name="connsiteX8" fmla="*/ 1136650 w 1467297"/>
                <a:gd name="connsiteY8" fmla="*/ 441533 h 1065941"/>
                <a:gd name="connsiteX9" fmla="*/ 850900 w 1467297"/>
                <a:gd name="connsiteY9" fmla="*/ 146258 h 106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7297" h="1065941">
                  <a:moveTo>
                    <a:pt x="0" y="89108"/>
                  </a:moveTo>
                  <a:cubicBezTo>
                    <a:pt x="142081" y="42806"/>
                    <a:pt x="284163" y="-3496"/>
                    <a:pt x="406400" y="208"/>
                  </a:cubicBezTo>
                  <a:cubicBezTo>
                    <a:pt x="528637" y="3912"/>
                    <a:pt x="651933" y="80112"/>
                    <a:pt x="733425" y="111333"/>
                  </a:cubicBezTo>
                  <a:cubicBezTo>
                    <a:pt x="814917" y="142554"/>
                    <a:pt x="811213" y="125621"/>
                    <a:pt x="895350" y="187533"/>
                  </a:cubicBezTo>
                  <a:cubicBezTo>
                    <a:pt x="979487" y="249445"/>
                    <a:pt x="1163637" y="400787"/>
                    <a:pt x="1238250" y="482808"/>
                  </a:cubicBezTo>
                  <a:cubicBezTo>
                    <a:pt x="1312863" y="564829"/>
                    <a:pt x="1304925" y="582821"/>
                    <a:pt x="1343025" y="679658"/>
                  </a:cubicBezTo>
                  <a:cubicBezTo>
                    <a:pt x="1381125" y="776496"/>
                    <a:pt x="1461558" y="1041079"/>
                    <a:pt x="1466850" y="1063833"/>
                  </a:cubicBezTo>
                  <a:cubicBezTo>
                    <a:pt x="1472142" y="1086587"/>
                    <a:pt x="1429808" y="919900"/>
                    <a:pt x="1374775" y="816183"/>
                  </a:cubicBezTo>
                  <a:cubicBezTo>
                    <a:pt x="1319742" y="712466"/>
                    <a:pt x="1223962" y="553187"/>
                    <a:pt x="1136650" y="441533"/>
                  </a:cubicBezTo>
                  <a:cubicBezTo>
                    <a:pt x="1049338" y="329879"/>
                    <a:pt x="950119" y="238068"/>
                    <a:pt x="850900" y="14625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59" name="フリーフォーム 1158">
              <a:extLst>
                <a:ext uri="{FF2B5EF4-FFF2-40B4-BE49-F238E27FC236}">
                  <a16:creationId xmlns:a16="http://schemas.microsoft.com/office/drawing/2014/main" id="{C0220455-1A3D-B301-C61D-84EF14BF1523}"/>
                </a:ext>
              </a:extLst>
            </p:cNvPr>
            <p:cNvSpPr/>
            <p:nvPr/>
          </p:nvSpPr>
          <p:spPr>
            <a:xfrm rot="21283975">
              <a:off x="7267877" y="4168008"/>
              <a:ext cx="480741" cy="355073"/>
            </a:xfrm>
            <a:custGeom>
              <a:avLst/>
              <a:gdLst>
                <a:gd name="connsiteX0" fmla="*/ 0 w 679648"/>
                <a:gd name="connsiteY0" fmla="*/ 233961 h 501985"/>
                <a:gd name="connsiteX1" fmla="*/ 422275 w 679648"/>
                <a:gd name="connsiteY1" fmla="*/ 27586 h 501985"/>
                <a:gd name="connsiteX2" fmla="*/ 396875 w 679648"/>
                <a:gd name="connsiteY2" fmla="*/ 2186 h 501985"/>
                <a:gd name="connsiteX3" fmla="*/ 501650 w 679648"/>
                <a:gd name="connsiteY3" fmla="*/ 110136 h 501985"/>
                <a:gd name="connsiteX4" fmla="*/ 511175 w 679648"/>
                <a:gd name="connsiteY4" fmla="*/ 230786 h 501985"/>
                <a:gd name="connsiteX5" fmla="*/ 577850 w 679648"/>
                <a:gd name="connsiteY5" fmla="*/ 303811 h 501985"/>
                <a:gd name="connsiteX6" fmla="*/ 666750 w 679648"/>
                <a:gd name="connsiteY6" fmla="*/ 399061 h 501985"/>
                <a:gd name="connsiteX7" fmla="*/ 654050 w 679648"/>
                <a:gd name="connsiteY7" fmla="*/ 411761 h 501985"/>
                <a:gd name="connsiteX8" fmla="*/ 434975 w 679648"/>
                <a:gd name="connsiteY8" fmla="*/ 427636 h 501985"/>
                <a:gd name="connsiteX9" fmla="*/ 479425 w 679648"/>
                <a:gd name="connsiteY9" fmla="*/ 335561 h 501985"/>
                <a:gd name="connsiteX10" fmla="*/ 552450 w 679648"/>
                <a:gd name="connsiteY10" fmla="*/ 275236 h 501985"/>
                <a:gd name="connsiteX11" fmla="*/ 415925 w 679648"/>
                <a:gd name="connsiteY11" fmla="*/ 405411 h 501985"/>
                <a:gd name="connsiteX12" fmla="*/ 615950 w 679648"/>
                <a:gd name="connsiteY12" fmla="*/ 449861 h 501985"/>
                <a:gd name="connsiteX13" fmla="*/ 536575 w 679648"/>
                <a:gd name="connsiteY13" fmla="*/ 500661 h 501985"/>
                <a:gd name="connsiteX14" fmla="*/ 457200 w 679648"/>
                <a:gd name="connsiteY14" fmla="*/ 392711 h 501985"/>
                <a:gd name="connsiteX15" fmla="*/ 533400 w 679648"/>
                <a:gd name="connsiteY15" fmla="*/ 341911 h 501985"/>
                <a:gd name="connsiteX16" fmla="*/ 530225 w 679648"/>
                <a:gd name="connsiteY16" fmla="*/ 399061 h 501985"/>
                <a:gd name="connsiteX17" fmla="*/ 479425 w 679648"/>
                <a:gd name="connsiteY17" fmla="*/ 322861 h 501985"/>
                <a:gd name="connsiteX18" fmla="*/ 479425 w 679648"/>
                <a:gd name="connsiteY18" fmla="*/ 189511 h 501985"/>
                <a:gd name="connsiteX19" fmla="*/ 419100 w 679648"/>
                <a:gd name="connsiteY19" fmla="*/ 75211 h 5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9648" h="501985">
                  <a:moveTo>
                    <a:pt x="0" y="233961"/>
                  </a:moveTo>
                  <a:cubicBezTo>
                    <a:pt x="178064" y="150088"/>
                    <a:pt x="356129" y="66215"/>
                    <a:pt x="422275" y="27586"/>
                  </a:cubicBezTo>
                  <a:cubicBezTo>
                    <a:pt x="488421" y="-11043"/>
                    <a:pt x="396875" y="2186"/>
                    <a:pt x="396875" y="2186"/>
                  </a:cubicBezTo>
                  <a:cubicBezTo>
                    <a:pt x="410104" y="15944"/>
                    <a:pt x="482600" y="72036"/>
                    <a:pt x="501650" y="110136"/>
                  </a:cubicBezTo>
                  <a:cubicBezTo>
                    <a:pt x="520700" y="148236"/>
                    <a:pt x="498475" y="198507"/>
                    <a:pt x="511175" y="230786"/>
                  </a:cubicBezTo>
                  <a:cubicBezTo>
                    <a:pt x="523875" y="263065"/>
                    <a:pt x="551921" y="275765"/>
                    <a:pt x="577850" y="303811"/>
                  </a:cubicBezTo>
                  <a:cubicBezTo>
                    <a:pt x="603779" y="331857"/>
                    <a:pt x="654050" y="381069"/>
                    <a:pt x="666750" y="399061"/>
                  </a:cubicBezTo>
                  <a:cubicBezTo>
                    <a:pt x="679450" y="417053"/>
                    <a:pt x="692679" y="406999"/>
                    <a:pt x="654050" y="411761"/>
                  </a:cubicBezTo>
                  <a:cubicBezTo>
                    <a:pt x="615421" y="416523"/>
                    <a:pt x="464079" y="440336"/>
                    <a:pt x="434975" y="427636"/>
                  </a:cubicBezTo>
                  <a:cubicBezTo>
                    <a:pt x="405871" y="414936"/>
                    <a:pt x="459846" y="360961"/>
                    <a:pt x="479425" y="335561"/>
                  </a:cubicBezTo>
                  <a:cubicBezTo>
                    <a:pt x="499004" y="310161"/>
                    <a:pt x="563033" y="263594"/>
                    <a:pt x="552450" y="275236"/>
                  </a:cubicBezTo>
                  <a:cubicBezTo>
                    <a:pt x="541867" y="286878"/>
                    <a:pt x="405342" y="376307"/>
                    <a:pt x="415925" y="405411"/>
                  </a:cubicBezTo>
                  <a:cubicBezTo>
                    <a:pt x="426508" y="434515"/>
                    <a:pt x="595842" y="433986"/>
                    <a:pt x="615950" y="449861"/>
                  </a:cubicBezTo>
                  <a:cubicBezTo>
                    <a:pt x="636058" y="465736"/>
                    <a:pt x="563033" y="510186"/>
                    <a:pt x="536575" y="500661"/>
                  </a:cubicBezTo>
                  <a:cubicBezTo>
                    <a:pt x="510117" y="491136"/>
                    <a:pt x="457729" y="419169"/>
                    <a:pt x="457200" y="392711"/>
                  </a:cubicBezTo>
                  <a:cubicBezTo>
                    <a:pt x="456671" y="366253"/>
                    <a:pt x="521229" y="340853"/>
                    <a:pt x="533400" y="341911"/>
                  </a:cubicBezTo>
                  <a:cubicBezTo>
                    <a:pt x="545571" y="342969"/>
                    <a:pt x="539221" y="402236"/>
                    <a:pt x="530225" y="399061"/>
                  </a:cubicBezTo>
                  <a:cubicBezTo>
                    <a:pt x="521229" y="395886"/>
                    <a:pt x="487892" y="357786"/>
                    <a:pt x="479425" y="322861"/>
                  </a:cubicBezTo>
                  <a:cubicBezTo>
                    <a:pt x="470958" y="287936"/>
                    <a:pt x="489479" y="230786"/>
                    <a:pt x="479425" y="189511"/>
                  </a:cubicBezTo>
                  <a:cubicBezTo>
                    <a:pt x="469371" y="148236"/>
                    <a:pt x="444235" y="111723"/>
                    <a:pt x="419100" y="752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0" name="フリーフォーム 1159">
              <a:extLst>
                <a:ext uri="{FF2B5EF4-FFF2-40B4-BE49-F238E27FC236}">
                  <a16:creationId xmlns:a16="http://schemas.microsoft.com/office/drawing/2014/main" id="{6E65F093-6A66-C889-469E-1B478EDE7EA5}"/>
                </a:ext>
              </a:extLst>
            </p:cNvPr>
            <p:cNvSpPr/>
            <p:nvPr/>
          </p:nvSpPr>
          <p:spPr>
            <a:xfrm rot="21283975">
              <a:off x="7672218" y="4318637"/>
              <a:ext cx="436915" cy="69675"/>
            </a:xfrm>
            <a:custGeom>
              <a:avLst/>
              <a:gdLst>
                <a:gd name="connsiteX0" fmla="*/ 0 w 617689"/>
                <a:gd name="connsiteY0" fmla="*/ 47625 h 98503"/>
                <a:gd name="connsiteX1" fmla="*/ 273050 w 617689"/>
                <a:gd name="connsiteY1" fmla="*/ 50800 h 98503"/>
                <a:gd name="connsiteX2" fmla="*/ 609600 w 617689"/>
                <a:gd name="connsiteY2" fmla="*/ 98425 h 98503"/>
                <a:gd name="connsiteX3" fmla="*/ 485775 w 617689"/>
                <a:gd name="connsiteY3" fmla="*/ 38100 h 98503"/>
                <a:gd name="connsiteX4" fmla="*/ 184150 w 617689"/>
                <a:gd name="connsiteY4" fmla="*/ 0 h 9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689" h="98503">
                  <a:moveTo>
                    <a:pt x="0" y="47625"/>
                  </a:moveTo>
                  <a:cubicBezTo>
                    <a:pt x="85725" y="44979"/>
                    <a:pt x="171450" y="42333"/>
                    <a:pt x="273050" y="50800"/>
                  </a:cubicBezTo>
                  <a:cubicBezTo>
                    <a:pt x="374650" y="59267"/>
                    <a:pt x="574146" y="100542"/>
                    <a:pt x="609600" y="98425"/>
                  </a:cubicBezTo>
                  <a:cubicBezTo>
                    <a:pt x="645054" y="96308"/>
                    <a:pt x="556683" y="54504"/>
                    <a:pt x="485775" y="38100"/>
                  </a:cubicBezTo>
                  <a:cubicBezTo>
                    <a:pt x="414867" y="21696"/>
                    <a:pt x="299508" y="10848"/>
                    <a:pt x="1841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1" name="フリーフォーム 1160">
              <a:extLst>
                <a:ext uri="{FF2B5EF4-FFF2-40B4-BE49-F238E27FC236}">
                  <a16:creationId xmlns:a16="http://schemas.microsoft.com/office/drawing/2014/main" id="{5D753511-2D21-812E-8064-33BE4849F019}"/>
                </a:ext>
              </a:extLst>
            </p:cNvPr>
            <p:cNvSpPr/>
            <p:nvPr/>
          </p:nvSpPr>
          <p:spPr>
            <a:xfrm rot="21283975">
              <a:off x="8164822" y="4380600"/>
              <a:ext cx="393996" cy="848913"/>
            </a:xfrm>
            <a:custGeom>
              <a:avLst/>
              <a:gdLst>
                <a:gd name="connsiteX0" fmla="*/ 0 w 557012"/>
                <a:gd name="connsiteY0" fmla="*/ 0 h 1200150"/>
                <a:gd name="connsiteX1" fmla="*/ 266700 w 557012"/>
                <a:gd name="connsiteY1" fmla="*/ 228600 h 1200150"/>
                <a:gd name="connsiteX2" fmla="*/ 238125 w 557012"/>
                <a:gd name="connsiteY2" fmla="*/ 219075 h 1200150"/>
                <a:gd name="connsiteX3" fmla="*/ 457200 w 557012"/>
                <a:gd name="connsiteY3" fmla="*/ 558800 h 1200150"/>
                <a:gd name="connsiteX4" fmla="*/ 555625 w 557012"/>
                <a:gd name="connsiteY4" fmla="*/ 806450 h 1200150"/>
                <a:gd name="connsiteX5" fmla="*/ 514350 w 557012"/>
                <a:gd name="connsiteY5" fmla="*/ 730250 h 1200150"/>
                <a:gd name="connsiteX6" fmla="*/ 504825 w 557012"/>
                <a:gd name="connsiteY6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012" h="1200150">
                  <a:moveTo>
                    <a:pt x="0" y="0"/>
                  </a:moveTo>
                  <a:cubicBezTo>
                    <a:pt x="113506" y="96044"/>
                    <a:pt x="227013" y="192088"/>
                    <a:pt x="266700" y="228600"/>
                  </a:cubicBezTo>
                  <a:cubicBezTo>
                    <a:pt x="306387" y="265112"/>
                    <a:pt x="206375" y="164042"/>
                    <a:pt x="238125" y="219075"/>
                  </a:cubicBezTo>
                  <a:cubicBezTo>
                    <a:pt x="269875" y="274108"/>
                    <a:pt x="404283" y="460904"/>
                    <a:pt x="457200" y="558800"/>
                  </a:cubicBezTo>
                  <a:cubicBezTo>
                    <a:pt x="510117" y="656696"/>
                    <a:pt x="546100" y="777875"/>
                    <a:pt x="555625" y="806450"/>
                  </a:cubicBezTo>
                  <a:cubicBezTo>
                    <a:pt x="565150" y="835025"/>
                    <a:pt x="522817" y="664633"/>
                    <a:pt x="514350" y="730250"/>
                  </a:cubicBezTo>
                  <a:cubicBezTo>
                    <a:pt x="505883" y="795867"/>
                    <a:pt x="505354" y="998008"/>
                    <a:pt x="504825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2" name="フリーフォーム 1161">
              <a:extLst>
                <a:ext uri="{FF2B5EF4-FFF2-40B4-BE49-F238E27FC236}">
                  <a16:creationId xmlns:a16="http://schemas.microsoft.com/office/drawing/2014/main" id="{D7BCA991-F3F4-15D3-2BAB-1C9C3624D241}"/>
                </a:ext>
              </a:extLst>
            </p:cNvPr>
            <p:cNvSpPr/>
            <p:nvPr/>
          </p:nvSpPr>
          <p:spPr>
            <a:xfrm rot="21283975">
              <a:off x="7703367" y="4374562"/>
              <a:ext cx="543484" cy="188340"/>
            </a:xfrm>
            <a:custGeom>
              <a:avLst/>
              <a:gdLst>
                <a:gd name="connsiteX0" fmla="*/ 0 w 768350"/>
                <a:gd name="connsiteY0" fmla="*/ 2741 h 266266"/>
                <a:gd name="connsiteX1" fmla="*/ 406400 w 768350"/>
                <a:gd name="connsiteY1" fmla="*/ 37666 h 266266"/>
                <a:gd name="connsiteX2" fmla="*/ 768350 w 768350"/>
                <a:gd name="connsiteY2" fmla="*/ 266266 h 266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8350" h="266266">
                  <a:moveTo>
                    <a:pt x="0" y="2741"/>
                  </a:moveTo>
                  <a:cubicBezTo>
                    <a:pt x="139171" y="-1757"/>
                    <a:pt x="278342" y="-6255"/>
                    <a:pt x="406400" y="37666"/>
                  </a:cubicBezTo>
                  <a:cubicBezTo>
                    <a:pt x="534458" y="81587"/>
                    <a:pt x="651404" y="173926"/>
                    <a:pt x="768350" y="2662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3" name="フリーフォーム 1162">
              <a:extLst>
                <a:ext uri="{FF2B5EF4-FFF2-40B4-BE49-F238E27FC236}">
                  <a16:creationId xmlns:a16="http://schemas.microsoft.com/office/drawing/2014/main" id="{9E8E3DFB-E354-E4C9-EFA5-A250C1B4CCDA}"/>
                </a:ext>
              </a:extLst>
            </p:cNvPr>
            <p:cNvSpPr/>
            <p:nvPr/>
          </p:nvSpPr>
          <p:spPr>
            <a:xfrm rot="21283975">
              <a:off x="7181493" y="4502305"/>
              <a:ext cx="283047" cy="318522"/>
            </a:xfrm>
            <a:custGeom>
              <a:avLst/>
              <a:gdLst>
                <a:gd name="connsiteX0" fmla="*/ 400158 w 400158"/>
                <a:gd name="connsiteY0" fmla="*/ 0 h 450311"/>
                <a:gd name="connsiteX1" fmla="*/ 111233 w 400158"/>
                <a:gd name="connsiteY1" fmla="*/ 228600 h 450311"/>
                <a:gd name="connsiteX2" fmla="*/ 108 w 400158"/>
                <a:gd name="connsiteY2" fmla="*/ 447675 h 450311"/>
                <a:gd name="connsiteX3" fmla="*/ 89008 w 400158"/>
                <a:gd name="connsiteY3" fmla="*/ 355600 h 450311"/>
                <a:gd name="connsiteX4" fmla="*/ 308083 w 400158"/>
                <a:gd name="connsiteY4" fmla="*/ 127000 h 45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158" h="450311">
                  <a:moveTo>
                    <a:pt x="400158" y="0"/>
                  </a:moveTo>
                  <a:cubicBezTo>
                    <a:pt x="289033" y="76994"/>
                    <a:pt x="177908" y="153988"/>
                    <a:pt x="111233" y="228600"/>
                  </a:cubicBezTo>
                  <a:cubicBezTo>
                    <a:pt x="44558" y="303213"/>
                    <a:pt x="3812" y="426508"/>
                    <a:pt x="108" y="447675"/>
                  </a:cubicBezTo>
                  <a:cubicBezTo>
                    <a:pt x="-3596" y="468842"/>
                    <a:pt x="89008" y="355600"/>
                    <a:pt x="89008" y="355600"/>
                  </a:cubicBezTo>
                  <a:lnTo>
                    <a:pt x="308083" y="1270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4" name="フリーフォーム 1163">
              <a:extLst>
                <a:ext uri="{FF2B5EF4-FFF2-40B4-BE49-F238E27FC236}">
                  <a16:creationId xmlns:a16="http://schemas.microsoft.com/office/drawing/2014/main" id="{BA039D63-1949-8273-9FC1-58DBC90DDE52}"/>
                </a:ext>
              </a:extLst>
            </p:cNvPr>
            <p:cNvSpPr/>
            <p:nvPr/>
          </p:nvSpPr>
          <p:spPr>
            <a:xfrm rot="21283975">
              <a:off x="7160177" y="4841322"/>
              <a:ext cx="80021" cy="635562"/>
            </a:xfrm>
            <a:custGeom>
              <a:avLst/>
              <a:gdLst>
                <a:gd name="connsiteX0" fmla="*/ 113130 w 113130"/>
                <a:gd name="connsiteY0" fmla="*/ 0 h 898525"/>
                <a:gd name="connsiteX1" fmla="*/ 17880 w 113130"/>
                <a:gd name="connsiteY1" fmla="*/ 336550 h 898525"/>
                <a:gd name="connsiteX2" fmla="*/ 5180 w 113130"/>
                <a:gd name="connsiteY2" fmla="*/ 600075 h 898525"/>
                <a:gd name="connsiteX3" fmla="*/ 78205 w 113130"/>
                <a:gd name="connsiteY3" fmla="*/ 898525 h 89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130" h="898525">
                  <a:moveTo>
                    <a:pt x="113130" y="0"/>
                  </a:moveTo>
                  <a:cubicBezTo>
                    <a:pt x="74501" y="118269"/>
                    <a:pt x="35872" y="236538"/>
                    <a:pt x="17880" y="336550"/>
                  </a:cubicBezTo>
                  <a:cubicBezTo>
                    <a:pt x="-112" y="436563"/>
                    <a:pt x="-4874" y="506413"/>
                    <a:pt x="5180" y="600075"/>
                  </a:cubicBezTo>
                  <a:cubicBezTo>
                    <a:pt x="15234" y="693738"/>
                    <a:pt x="46719" y="796131"/>
                    <a:pt x="78205" y="898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5" name="フリーフォーム 1164">
              <a:extLst>
                <a:ext uri="{FF2B5EF4-FFF2-40B4-BE49-F238E27FC236}">
                  <a16:creationId xmlns:a16="http://schemas.microsoft.com/office/drawing/2014/main" id="{411A228F-185B-E9EC-3D6C-9AC402E5EFD3}"/>
                </a:ext>
              </a:extLst>
            </p:cNvPr>
            <p:cNvSpPr/>
            <p:nvPr/>
          </p:nvSpPr>
          <p:spPr>
            <a:xfrm rot="21283975">
              <a:off x="8235910" y="4648580"/>
              <a:ext cx="319931" cy="1075738"/>
            </a:xfrm>
            <a:custGeom>
              <a:avLst/>
              <a:gdLst>
                <a:gd name="connsiteX0" fmla="*/ 279400 w 452303"/>
                <a:gd name="connsiteY0" fmla="*/ 0 h 1520825"/>
                <a:gd name="connsiteX1" fmla="*/ 447675 w 452303"/>
                <a:gd name="connsiteY1" fmla="*/ 495300 h 1520825"/>
                <a:gd name="connsiteX2" fmla="*/ 390525 w 452303"/>
                <a:gd name="connsiteY2" fmla="*/ 1038225 h 1520825"/>
                <a:gd name="connsiteX3" fmla="*/ 238125 w 452303"/>
                <a:gd name="connsiteY3" fmla="*/ 1285875 h 1520825"/>
                <a:gd name="connsiteX4" fmla="*/ 0 w 452303"/>
                <a:gd name="connsiteY4" fmla="*/ 1520825 h 15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303" h="1520825">
                  <a:moveTo>
                    <a:pt x="279400" y="0"/>
                  </a:moveTo>
                  <a:cubicBezTo>
                    <a:pt x="354277" y="161131"/>
                    <a:pt x="429154" y="322263"/>
                    <a:pt x="447675" y="495300"/>
                  </a:cubicBezTo>
                  <a:cubicBezTo>
                    <a:pt x="466196" y="668337"/>
                    <a:pt x="425450" y="906463"/>
                    <a:pt x="390525" y="1038225"/>
                  </a:cubicBezTo>
                  <a:cubicBezTo>
                    <a:pt x="355600" y="1169987"/>
                    <a:pt x="303212" y="1205442"/>
                    <a:pt x="238125" y="1285875"/>
                  </a:cubicBezTo>
                  <a:cubicBezTo>
                    <a:pt x="173038" y="1366308"/>
                    <a:pt x="86519" y="1443566"/>
                    <a:pt x="0" y="15208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6" name="フリーフォーム 1165">
              <a:extLst>
                <a:ext uri="{FF2B5EF4-FFF2-40B4-BE49-F238E27FC236}">
                  <a16:creationId xmlns:a16="http://schemas.microsoft.com/office/drawing/2014/main" id="{E20573FD-59FA-8B5C-CE91-A1358F87C61E}"/>
                </a:ext>
              </a:extLst>
            </p:cNvPr>
            <p:cNvSpPr/>
            <p:nvPr/>
          </p:nvSpPr>
          <p:spPr>
            <a:xfrm rot="21283975">
              <a:off x="7258050" y="5402494"/>
              <a:ext cx="1304487" cy="472889"/>
            </a:xfrm>
            <a:custGeom>
              <a:avLst/>
              <a:gdLst>
                <a:gd name="connsiteX0" fmla="*/ 0 w 1844218"/>
                <a:gd name="connsiteY0" fmla="*/ 0 h 668546"/>
                <a:gd name="connsiteX1" fmla="*/ 241300 w 1844218"/>
                <a:gd name="connsiteY1" fmla="*/ 390525 h 668546"/>
                <a:gd name="connsiteX2" fmla="*/ 276225 w 1844218"/>
                <a:gd name="connsiteY2" fmla="*/ 434975 h 668546"/>
                <a:gd name="connsiteX3" fmla="*/ 552450 w 1844218"/>
                <a:gd name="connsiteY3" fmla="*/ 584200 h 668546"/>
                <a:gd name="connsiteX4" fmla="*/ 1000125 w 1844218"/>
                <a:gd name="connsiteY4" fmla="*/ 666750 h 668546"/>
                <a:gd name="connsiteX5" fmla="*/ 1184275 w 1844218"/>
                <a:gd name="connsiteY5" fmla="*/ 635000 h 668546"/>
                <a:gd name="connsiteX6" fmla="*/ 1381125 w 1844218"/>
                <a:gd name="connsiteY6" fmla="*/ 565150 h 668546"/>
                <a:gd name="connsiteX7" fmla="*/ 1279525 w 1844218"/>
                <a:gd name="connsiteY7" fmla="*/ 635000 h 668546"/>
                <a:gd name="connsiteX8" fmla="*/ 1825625 w 1844218"/>
                <a:gd name="connsiteY8" fmla="*/ 260350 h 668546"/>
                <a:gd name="connsiteX9" fmla="*/ 1663700 w 1844218"/>
                <a:gd name="connsiteY9" fmla="*/ 406400 h 6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4218" h="668546">
                  <a:moveTo>
                    <a:pt x="0" y="0"/>
                  </a:moveTo>
                  <a:cubicBezTo>
                    <a:pt x="97631" y="159014"/>
                    <a:pt x="195263" y="318029"/>
                    <a:pt x="241300" y="390525"/>
                  </a:cubicBezTo>
                  <a:cubicBezTo>
                    <a:pt x="287338" y="463021"/>
                    <a:pt x="224367" y="402696"/>
                    <a:pt x="276225" y="434975"/>
                  </a:cubicBezTo>
                  <a:cubicBezTo>
                    <a:pt x="328083" y="467254"/>
                    <a:pt x="431800" y="545571"/>
                    <a:pt x="552450" y="584200"/>
                  </a:cubicBezTo>
                  <a:cubicBezTo>
                    <a:pt x="673100" y="622829"/>
                    <a:pt x="894821" y="658283"/>
                    <a:pt x="1000125" y="666750"/>
                  </a:cubicBezTo>
                  <a:cubicBezTo>
                    <a:pt x="1105429" y="675217"/>
                    <a:pt x="1120775" y="651933"/>
                    <a:pt x="1184275" y="635000"/>
                  </a:cubicBezTo>
                  <a:cubicBezTo>
                    <a:pt x="1247775" y="618067"/>
                    <a:pt x="1365250" y="565150"/>
                    <a:pt x="1381125" y="565150"/>
                  </a:cubicBezTo>
                  <a:cubicBezTo>
                    <a:pt x="1397000" y="565150"/>
                    <a:pt x="1279525" y="635000"/>
                    <a:pt x="1279525" y="635000"/>
                  </a:cubicBezTo>
                  <a:cubicBezTo>
                    <a:pt x="1353608" y="584200"/>
                    <a:pt x="1761596" y="298450"/>
                    <a:pt x="1825625" y="260350"/>
                  </a:cubicBezTo>
                  <a:cubicBezTo>
                    <a:pt x="1889654" y="222250"/>
                    <a:pt x="1776677" y="314325"/>
                    <a:pt x="1663700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7" name="フリーフォーム 1166">
              <a:extLst>
                <a:ext uri="{FF2B5EF4-FFF2-40B4-BE49-F238E27FC236}">
                  <a16:creationId xmlns:a16="http://schemas.microsoft.com/office/drawing/2014/main" id="{5BEF7356-713A-4F62-8C83-05916CDA8522}"/>
                </a:ext>
              </a:extLst>
            </p:cNvPr>
            <p:cNvSpPr/>
            <p:nvPr/>
          </p:nvSpPr>
          <p:spPr>
            <a:xfrm rot="21283975">
              <a:off x="7668859" y="4942848"/>
              <a:ext cx="408280" cy="377000"/>
            </a:xfrm>
            <a:custGeom>
              <a:avLst/>
              <a:gdLst>
                <a:gd name="connsiteX0" fmla="*/ 102421 w 577206"/>
                <a:gd name="connsiteY0" fmla="*/ 99184 h 532984"/>
                <a:gd name="connsiteX1" fmla="*/ 99246 w 577206"/>
                <a:gd name="connsiteY1" fmla="*/ 219834 h 532984"/>
                <a:gd name="connsiteX2" fmla="*/ 140521 w 577206"/>
                <a:gd name="connsiteY2" fmla="*/ 384934 h 532984"/>
                <a:gd name="connsiteX3" fmla="*/ 277046 w 577206"/>
                <a:gd name="connsiteY3" fmla="*/ 438909 h 532984"/>
                <a:gd name="connsiteX4" fmla="*/ 410396 w 577206"/>
                <a:gd name="connsiteY4" fmla="*/ 413509 h 532984"/>
                <a:gd name="connsiteX5" fmla="*/ 486596 w 577206"/>
                <a:gd name="connsiteY5" fmla="*/ 229359 h 532984"/>
                <a:gd name="connsiteX6" fmla="*/ 229421 w 577206"/>
                <a:gd name="connsiteY6" fmla="*/ 99184 h 532984"/>
                <a:gd name="connsiteX7" fmla="*/ 188146 w 577206"/>
                <a:gd name="connsiteY7" fmla="*/ 134109 h 532984"/>
                <a:gd name="connsiteX8" fmla="*/ 477071 w 577206"/>
                <a:gd name="connsiteY8" fmla="*/ 172209 h 532984"/>
                <a:gd name="connsiteX9" fmla="*/ 388171 w 577206"/>
                <a:gd name="connsiteY9" fmla="*/ 51559 h 532984"/>
                <a:gd name="connsiteX10" fmla="*/ 299271 w 577206"/>
                <a:gd name="connsiteY10" fmla="*/ 3934 h 532984"/>
                <a:gd name="connsiteX11" fmla="*/ 534221 w 577206"/>
                <a:gd name="connsiteY11" fmla="*/ 146809 h 532984"/>
                <a:gd name="connsiteX12" fmla="*/ 546921 w 577206"/>
                <a:gd name="connsiteY12" fmla="*/ 362709 h 532984"/>
                <a:gd name="connsiteX13" fmla="*/ 216721 w 577206"/>
                <a:gd name="connsiteY13" fmla="*/ 530984 h 532984"/>
                <a:gd name="connsiteX14" fmla="*/ 67496 w 577206"/>
                <a:gd name="connsiteY14" fmla="*/ 445259 h 532984"/>
                <a:gd name="connsiteX15" fmla="*/ 821 w 577206"/>
                <a:gd name="connsiteY15" fmla="*/ 296034 h 532984"/>
                <a:gd name="connsiteX16" fmla="*/ 108771 w 577206"/>
                <a:gd name="connsiteY16" fmla="*/ 423034 h 532984"/>
                <a:gd name="connsiteX17" fmla="*/ 61146 w 577206"/>
                <a:gd name="connsiteY17" fmla="*/ 283334 h 532984"/>
                <a:gd name="connsiteX18" fmla="*/ 29396 w 577206"/>
                <a:gd name="connsiteY18" fmla="*/ 207134 h 53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7206" h="532984">
                  <a:moveTo>
                    <a:pt x="102421" y="99184"/>
                  </a:moveTo>
                  <a:cubicBezTo>
                    <a:pt x="97658" y="135696"/>
                    <a:pt x="92896" y="172209"/>
                    <a:pt x="99246" y="219834"/>
                  </a:cubicBezTo>
                  <a:cubicBezTo>
                    <a:pt x="105596" y="267459"/>
                    <a:pt x="110888" y="348421"/>
                    <a:pt x="140521" y="384934"/>
                  </a:cubicBezTo>
                  <a:cubicBezTo>
                    <a:pt x="170154" y="421447"/>
                    <a:pt x="232067" y="434147"/>
                    <a:pt x="277046" y="438909"/>
                  </a:cubicBezTo>
                  <a:cubicBezTo>
                    <a:pt x="322025" y="443671"/>
                    <a:pt x="375471" y="448434"/>
                    <a:pt x="410396" y="413509"/>
                  </a:cubicBezTo>
                  <a:cubicBezTo>
                    <a:pt x="445321" y="378584"/>
                    <a:pt x="516758" y="281746"/>
                    <a:pt x="486596" y="229359"/>
                  </a:cubicBezTo>
                  <a:cubicBezTo>
                    <a:pt x="456434" y="176972"/>
                    <a:pt x="279163" y="115059"/>
                    <a:pt x="229421" y="99184"/>
                  </a:cubicBezTo>
                  <a:cubicBezTo>
                    <a:pt x="179679" y="83309"/>
                    <a:pt x="146871" y="121938"/>
                    <a:pt x="188146" y="134109"/>
                  </a:cubicBezTo>
                  <a:cubicBezTo>
                    <a:pt x="229421" y="146280"/>
                    <a:pt x="443734" y="185967"/>
                    <a:pt x="477071" y="172209"/>
                  </a:cubicBezTo>
                  <a:cubicBezTo>
                    <a:pt x="510408" y="158451"/>
                    <a:pt x="417804" y="79605"/>
                    <a:pt x="388171" y="51559"/>
                  </a:cubicBezTo>
                  <a:cubicBezTo>
                    <a:pt x="358538" y="23513"/>
                    <a:pt x="274929" y="-11941"/>
                    <a:pt x="299271" y="3934"/>
                  </a:cubicBezTo>
                  <a:cubicBezTo>
                    <a:pt x="323613" y="19809"/>
                    <a:pt x="492946" y="87013"/>
                    <a:pt x="534221" y="146809"/>
                  </a:cubicBezTo>
                  <a:cubicBezTo>
                    <a:pt x="575496" y="206605"/>
                    <a:pt x="599838" y="298680"/>
                    <a:pt x="546921" y="362709"/>
                  </a:cubicBezTo>
                  <a:cubicBezTo>
                    <a:pt x="494004" y="426738"/>
                    <a:pt x="296625" y="517226"/>
                    <a:pt x="216721" y="530984"/>
                  </a:cubicBezTo>
                  <a:cubicBezTo>
                    <a:pt x="136817" y="544742"/>
                    <a:pt x="103479" y="484417"/>
                    <a:pt x="67496" y="445259"/>
                  </a:cubicBezTo>
                  <a:cubicBezTo>
                    <a:pt x="31513" y="406101"/>
                    <a:pt x="-6058" y="299738"/>
                    <a:pt x="821" y="296034"/>
                  </a:cubicBezTo>
                  <a:cubicBezTo>
                    <a:pt x="7700" y="292330"/>
                    <a:pt x="98717" y="425151"/>
                    <a:pt x="108771" y="423034"/>
                  </a:cubicBezTo>
                  <a:cubicBezTo>
                    <a:pt x="118825" y="420917"/>
                    <a:pt x="74375" y="319317"/>
                    <a:pt x="61146" y="283334"/>
                  </a:cubicBezTo>
                  <a:cubicBezTo>
                    <a:pt x="47917" y="247351"/>
                    <a:pt x="38656" y="227242"/>
                    <a:pt x="29396" y="20713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8" name="フリーフォーム 1167">
              <a:extLst>
                <a:ext uri="{FF2B5EF4-FFF2-40B4-BE49-F238E27FC236}">
                  <a16:creationId xmlns:a16="http://schemas.microsoft.com/office/drawing/2014/main" id="{D60D66FB-4A67-BA2F-68A1-4A160E878379}"/>
                </a:ext>
              </a:extLst>
            </p:cNvPr>
            <p:cNvSpPr/>
            <p:nvPr/>
          </p:nvSpPr>
          <p:spPr>
            <a:xfrm rot="21283975">
              <a:off x="7351124" y="4604286"/>
              <a:ext cx="220088" cy="175172"/>
            </a:xfrm>
            <a:custGeom>
              <a:avLst/>
              <a:gdLst>
                <a:gd name="connsiteX0" fmla="*/ 0 w 311150"/>
                <a:gd name="connsiteY0" fmla="*/ 0 h 247650"/>
                <a:gd name="connsiteX1" fmla="*/ 311150 w 31115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1150" h="247650">
                  <a:moveTo>
                    <a:pt x="0" y="0"/>
                  </a:moveTo>
                  <a:lnTo>
                    <a:pt x="31115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69" name="フリーフォーム 1168">
              <a:extLst>
                <a:ext uri="{FF2B5EF4-FFF2-40B4-BE49-F238E27FC236}">
                  <a16:creationId xmlns:a16="http://schemas.microsoft.com/office/drawing/2014/main" id="{8985AD35-B460-9CD0-DA1F-9529FE62D873}"/>
                </a:ext>
              </a:extLst>
            </p:cNvPr>
            <p:cNvSpPr/>
            <p:nvPr/>
          </p:nvSpPr>
          <p:spPr>
            <a:xfrm rot="21283975">
              <a:off x="7264229" y="4719720"/>
              <a:ext cx="386278" cy="204368"/>
            </a:xfrm>
            <a:custGeom>
              <a:avLst/>
              <a:gdLst>
                <a:gd name="connsiteX0" fmla="*/ 0 w 546100"/>
                <a:gd name="connsiteY0" fmla="*/ 0 h 288925"/>
                <a:gd name="connsiteX1" fmla="*/ 546100 w 546100"/>
                <a:gd name="connsiteY1" fmla="*/ 2889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6100" h="288925">
                  <a:moveTo>
                    <a:pt x="0" y="0"/>
                  </a:moveTo>
                  <a:lnTo>
                    <a:pt x="546100" y="2889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0" name="フリーフォーム 1169">
              <a:extLst>
                <a:ext uri="{FF2B5EF4-FFF2-40B4-BE49-F238E27FC236}">
                  <a16:creationId xmlns:a16="http://schemas.microsoft.com/office/drawing/2014/main" id="{EE0E7CDF-6B87-B5BF-1CE4-05BDC755780E}"/>
                </a:ext>
              </a:extLst>
            </p:cNvPr>
            <p:cNvSpPr/>
            <p:nvPr/>
          </p:nvSpPr>
          <p:spPr>
            <a:xfrm rot="21283975">
              <a:off x="7229751" y="4806233"/>
              <a:ext cx="444669" cy="357082"/>
            </a:xfrm>
            <a:custGeom>
              <a:avLst/>
              <a:gdLst>
                <a:gd name="connsiteX0" fmla="*/ 0 w 628650"/>
                <a:gd name="connsiteY0" fmla="*/ 0 h 504825"/>
                <a:gd name="connsiteX1" fmla="*/ 628650 w 628650"/>
                <a:gd name="connsiteY1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8650" h="504825">
                  <a:moveTo>
                    <a:pt x="0" y="0"/>
                  </a:moveTo>
                  <a:lnTo>
                    <a:pt x="628650" y="504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1" name="フリーフォーム 1170">
              <a:extLst>
                <a:ext uri="{FF2B5EF4-FFF2-40B4-BE49-F238E27FC236}">
                  <a16:creationId xmlns:a16="http://schemas.microsoft.com/office/drawing/2014/main" id="{8F4BDF32-F492-F6A1-1ECC-7DD541E40638}"/>
                </a:ext>
              </a:extLst>
            </p:cNvPr>
            <p:cNvSpPr/>
            <p:nvPr/>
          </p:nvSpPr>
          <p:spPr>
            <a:xfrm rot="21283975">
              <a:off x="6973589" y="5030529"/>
              <a:ext cx="827784" cy="156021"/>
            </a:xfrm>
            <a:custGeom>
              <a:avLst/>
              <a:gdLst>
                <a:gd name="connsiteX0" fmla="*/ 0 w 1170280"/>
                <a:gd name="connsiteY0" fmla="*/ 0 h 220574"/>
                <a:gd name="connsiteX1" fmla="*/ 1123950 w 1170280"/>
                <a:gd name="connsiteY1" fmla="*/ 155575 h 220574"/>
                <a:gd name="connsiteX2" fmla="*/ 968375 w 1170280"/>
                <a:gd name="connsiteY2" fmla="*/ 177800 h 220574"/>
                <a:gd name="connsiteX3" fmla="*/ 1092200 w 1170280"/>
                <a:gd name="connsiteY3" fmla="*/ 215900 h 220574"/>
                <a:gd name="connsiteX4" fmla="*/ 257175 w 1170280"/>
                <a:gd name="connsiteY4" fmla="*/ 60325 h 2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280" h="220574">
                  <a:moveTo>
                    <a:pt x="0" y="0"/>
                  </a:moveTo>
                  <a:lnTo>
                    <a:pt x="1123950" y="155575"/>
                  </a:lnTo>
                  <a:cubicBezTo>
                    <a:pt x="1285346" y="185208"/>
                    <a:pt x="973667" y="167746"/>
                    <a:pt x="968375" y="177800"/>
                  </a:cubicBezTo>
                  <a:cubicBezTo>
                    <a:pt x="963083" y="187854"/>
                    <a:pt x="1210733" y="235479"/>
                    <a:pt x="1092200" y="215900"/>
                  </a:cubicBezTo>
                  <a:cubicBezTo>
                    <a:pt x="973667" y="196321"/>
                    <a:pt x="615421" y="128323"/>
                    <a:pt x="25717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2" name="フリーフォーム 1171">
              <a:extLst>
                <a:ext uri="{FF2B5EF4-FFF2-40B4-BE49-F238E27FC236}">
                  <a16:creationId xmlns:a16="http://schemas.microsoft.com/office/drawing/2014/main" id="{CBDC529B-5010-29CA-901B-502A833B88A0}"/>
                </a:ext>
              </a:extLst>
            </p:cNvPr>
            <p:cNvSpPr/>
            <p:nvPr/>
          </p:nvSpPr>
          <p:spPr>
            <a:xfrm rot="21283975">
              <a:off x="7240538" y="5050916"/>
              <a:ext cx="480601" cy="2246"/>
            </a:xfrm>
            <a:custGeom>
              <a:avLst/>
              <a:gdLst>
                <a:gd name="connsiteX0" fmla="*/ 0 w 679450"/>
                <a:gd name="connsiteY0" fmla="*/ 3175 h 3175"/>
                <a:gd name="connsiteX1" fmla="*/ 679450 w 679450"/>
                <a:gd name="connsiteY1" fmla="*/ 0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450" h="3175">
                  <a:moveTo>
                    <a:pt x="0" y="3175"/>
                  </a:moveTo>
                  <a:lnTo>
                    <a:pt x="6794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3" name="フリーフォーム 1172">
              <a:extLst>
                <a:ext uri="{FF2B5EF4-FFF2-40B4-BE49-F238E27FC236}">
                  <a16:creationId xmlns:a16="http://schemas.microsoft.com/office/drawing/2014/main" id="{FBF7A096-6E0B-740B-D7AE-532A93E9824A}"/>
                </a:ext>
              </a:extLst>
            </p:cNvPr>
            <p:cNvSpPr/>
            <p:nvPr/>
          </p:nvSpPr>
          <p:spPr>
            <a:xfrm rot="21283975">
              <a:off x="7189629" y="5078814"/>
              <a:ext cx="471618" cy="114536"/>
            </a:xfrm>
            <a:custGeom>
              <a:avLst/>
              <a:gdLst>
                <a:gd name="connsiteX0" fmla="*/ 0 w 666750"/>
                <a:gd name="connsiteY0" fmla="*/ 161925 h 161925"/>
                <a:gd name="connsiteX1" fmla="*/ 666750 w 666750"/>
                <a:gd name="connsiteY1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0" h="161925">
                  <a:moveTo>
                    <a:pt x="0" y="161925"/>
                  </a:moveTo>
                  <a:lnTo>
                    <a:pt x="6667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4" name="フリーフォーム 1173">
              <a:extLst>
                <a:ext uri="{FF2B5EF4-FFF2-40B4-BE49-F238E27FC236}">
                  <a16:creationId xmlns:a16="http://schemas.microsoft.com/office/drawing/2014/main" id="{9190ECEC-9B62-1A31-DE58-57B1C5DFE4E7}"/>
                </a:ext>
              </a:extLst>
            </p:cNvPr>
            <p:cNvSpPr/>
            <p:nvPr/>
          </p:nvSpPr>
          <p:spPr>
            <a:xfrm rot="21283975">
              <a:off x="7195967" y="4924230"/>
              <a:ext cx="497484" cy="291777"/>
            </a:xfrm>
            <a:custGeom>
              <a:avLst/>
              <a:gdLst>
                <a:gd name="connsiteX0" fmla="*/ 4818 w 703318"/>
                <a:gd name="connsiteY0" fmla="*/ 15624 h 412499"/>
                <a:gd name="connsiteX1" fmla="*/ 103243 w 703318"/>
                <a:gd name="connsiteY1" fmla="*/ 47374 h 412499"/>
                <a:gd name="connsiteX2" fmla="*/ 703318 w 703318"/>
                <a:gd name="connsiteY2" fmla="*/ 412499 h 41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3318" h="412499">
                  <a:moveTo>
                    <a:pt x="4818" y="15624"/>
                  </a:moveTo>
                  <a:cubicBezTo>
                    <a:pt x="-4178" y="-1574"/>
                    <a:pt x="-13174" y="-18772"/>
                    <a:pt x="103243" y="47374"/>
                  </a:cubicBezTo>
                  <a:cubicBezTo>
                    <a:pt x="219660" y="113520"/>
                    <a:pt x="461489" y="263009"/>
                    <a:pt x="703318" y="41249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5" name="フリーフォーム 1174">
              <a:extLst>
                <a:ext uri="{FF2B5EF4-FFF2-40B4-BE49-F238E27FC236}">
                  <a16:creationId xmlns:a16="http://schemas.microsoft.com/office/drawing/2014/main" id="{B8B56A49-160F-500F-E172-46ADA95DCC73}"/>
                </a:ext>
              </a:extLst>
            </p:cNvPr>
            <p:cNvSpPr/>
            <p:nvPr/>
          </p:nvSpPr>
          <p:spPr>
            <a:xfrm rot="21283975">
              <a:off x="7277931" y="5164944"/>
              <a:ext cx="496128" cy="433702"/>
            </a:xfrm>
            <a:custGeom>
              <a:avLst/>
              <a:gdLst>
                <a:gd name="connsiteX0" fmla="*/ 583926 w 701401"/>
                <a:gd name="connsiteY0" fmla="*/ 0 h 613146"/>
                <a:gd name="connsiteX1" fmla="*/ 25126 w 701401"/>
                <a:gd name="connsiteY1" fmla="*/ 606425 h 613146"/>
                <a:gd name="connsiteX2" fmla="*/ 285476 w 701401"/>
                <a:gd name="connsiteY2" fmla="*/ 327025 h 613146"/>
                <a:gd name="connsiteX3" fmla="*/ 9251 w 701401"/>
                <a:gd name="connsiteY3" fmla="*/ 365125 h 613146"/>
                <a:gd name="connsiteX4" fmla="*/ 701401 w 701401"/>
                <a:gd name="connsiteY4" fmla="*/ 212725 h 613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01" h="613146">
                  <a:moveTo>
                    <a:pt x="583926" y="0"/>
                  </a:moveTo>
                  <a:lnTo>
                    <a:pt x="25126" y="606425"/>
                  </a:lnTo>
                  <a:cubicBezTo>
                    <a:pt x="-24616" y="660929"/>
                    <a:pt x="288122" y="367242"/>
                    <a:pt x="285476" y="327025"/>
                  </a:cubicBezTo>
                  <a:cubicBezTo>
                    <a:pt x="282830" y="286808"/>
                    <a:pt x="-60070" y="384175"/>
                    <a:pt x="9251" y="365125"/>
                  </a:cubicBezTo>
                  <a:cubicBezTo>
                    <a:pt x="78572" y="346075"/>
                    <a:pt x="389986" y="279400"/>
                    <a:pt x="70140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6" name="フリーフォーム 1175">
              <a:extLst>
                <a:ext uri="{FF2B5EF4-FFF2-40B4-BE49-F238E27FC236}">
                  <a16:creationId xmlns:a16="http://schemas.microsoft.com/office/drawing/2014/main" id="{74A2398C-55EF-D359-5D54-D560CE9F1C16}"/>
                </a:ext>
              </a:extLst>
            </p:cNvPr>
            <p:cNvSpPr/>
            <p:nvPr/>
          </p:nvSpPr>
          <p:spPr>
            <a:xfrm rot="21283975">
              <a:off x="7217014" y="5200907"/>
              <a:ext cx="617256" cy="408838"/>
            </a:xfrm>
            <a:custGeom>
              <a:avLst/>
              <a:gdLst>
                <a:gd name="connsiteX0" fmla="*/ 0 w 872646"/>
                <a:gd name="connsiteY0" fmla="*/ 139844 h 577994"/>
                <a:gd name="connsiteX1" fmla="*/ 835025 w 872646"/>
                <a:gd name="connsiteY1" fmla="*/ 152544 h 577994"/>
                <a:gd name="connsiteX2" fmla="*/ 723900 w 872646"/>
                <a:gd name="connsiteY2" fmla="*/ 152544 h 577994"/>
                <a:gd name="connsiteX3" fmla="*/ 679450 w 872646"/>
                <a:gd name="connsiteY3" fmla="*/ 3319 h 577994"/>
                <a:gd name="connsiteX4" fmla="*/ 431800 w 872646"/>
                <a:gd name="connsiteY4" fmla="*/ 317644 h 577994"/>
                <a:gd name="connsiteX5" fmla="*/ 260350 w 872646"/>
                <a:gd name="connsiteY5" fmla="*/ 577994 h 57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646" h="577994">
                  <a:moveTo>
                    <a:pt x="0" y="139844"/>
                  </a:moveTo>
                  <a:lnTo>
                    <a:pt x="835025" y="152544"/>
                  </a:lnTo>
                  <a:cubicBezTo>
                    <a:pt x="955675" y="154661"/>
                    <a:pt x="749829" y="177415"/>
                    <a:pt x="723900" y="152544"/>
                  </a:cubicBezTo>
                  <a:cubicBezTo>
                    <a:pt x="697971" y="127673"/>
                    <a:pt x="728133" y="-24198"/>
                    <a:pt x="679450" y="3319"/>
                  </a:cubicBezTo>
                  <a:cubicBezTo>
                    <a:pt x="630767" y="30836"/>
                    <a:pt x="501650" y="221865"/>
                    <a:pt x="431800" y="317644"/>
                  </a:cubicBezTo>
                  <a:cubicBezTo>
                    <a:pt x="361950" y="413423"/>
                    <a:pt x="311150" y="495708"/>
                    <a:pt x="260350" y="57799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7" name="フリーフォーム 1176">
              <a:extLst>
                <a:ext uri="{FF2B5EF4-FFF2-40B4-BE49-F238E27FC236}">
                  <a16:creationId xmlns:a16="http://schemas.microsoft.com/office/drawing/2014/main" id="{BB778706-ACA8-8934-A466-5D4A63F662E7}"/>
                </a:ext>
              </a:extLst>
            </p:cNvPr>
            <p:cNvSpPr/>
            <p:nvPr/>
          </p:nvSpPr>
          <p:spPr>
            <a:xfrm rot="21283975">
              <a:off x="7478874" y="5281184"/>
              <a:ext cx="464305" cy="505224"/>
            </a:xfrm>
            <a:custGeom>
              <a:avLst/>
              <a:gdLst>
                <a:gd name="connsiteX0" fmla="*/ 0 w 656411"/>
                <a:gd name="connsiteY0" fmla="*/ 631710 h 714260"/>
                <a:gd name="connsiteX1" fmla="*/ 615950 w 656411"/>
                <a:gd name="connsiteY1" fmla="*/ 41160 h 714260"/>
                <a:gd name="connsiteX2" fmla="*/ 552450 w 656411"/>
                <a:gd name="connsiteY2" fmla="*/ 123710 h 714260"/>
                <a:gd name="connsiteX3" fmla="*/ 187325 w 656411"/>
                <a:gd name="connsiteY3" fmla="*/ 714260 h 7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6411" h="714260">
                  <a:moveTo>
                    <a:pt x="0" y="631710"/>
                  </a:moveTo>
                  <a:lnTo>
                    <a:pt x="615950" y="41160"/>
                  </a:lnTo>
                  <a:cubicBezTo>
                    <a:pt x="708025" y="-43507"/>
                    <a:pt x="623887" y="11527"/>
                    <a:pt x="552450" y="123710"/>
                  </a:cubicBezTo>
                  <a:cubicBezTo>
                    <a:pt x="481013" y="235893"/>
                    <a:pt x="334169" y="475076"/>
                    <a:pt x="187325" y="71426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8" name="フリーフォーム 1177">
              <a:extLst>
                <a:ext uri="{FF2B5EF4-FFF2-40B4-BE49-F238E27FC236}">
                  <a16:creationId xmlns:a16="http://schemas.microsoft.com/office/drawing/2014/main" id="{A8A49984-E287-11EB-FB8B-6F2C535F94A4}"/>
                </a:ext>
              </a:extLst>
            </p:cNvPr>
            <p:cNvSpPr/>
            <p:nvPr/>
          </p:nvSpPr>
          <p:spPr>
            <a:xfrm rot="21283975">
              <a:off x="7686277" y="5230975"/>
              <a:ext cx="123519" cy="619438"/>
            </a:xfrm>
            <a:custGeom>
              <a:avLst/>
              <a:gdLst>
                <a:gd name="connsiteX0" fmla="*/ 0 w 174625"/>
                <a:gd name="connsiteY0" fmla="*/ 875731 h 875731"/>
                <a:gd name="connsiteX1" fmla="*/ 127000 w 174625"/>
                <a:gd name="connsiteY1" fmla="*/ 50231 h 875731"/>
                <a:gd name="connsiteX2" fmla="*/ 127000 w 174625"/>
                <a:gd name="connsiteY2" fmla="*/ 174056 h 875731"/>
                <a:gd name="connsiteX3" fmla="*/ 174625 w 174625"/>
                <a:gd name="connsiteY3" fmla="*/ 856681 h 8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5" h="875731">
                  <a:moveTo>
                    <a:pt x="0" y="875731"/>
                  </a:moveTo>
                  <a:cubicBezTo>
                    <a:pt x="52916" y="521454"/>
                    <a:pt x="105833" y="167177"/>
                    <a:pt x="127000" y="50231"/>
                  </a:cubicBezTo>
                  <a:cubicBezTo>
                    <a:pt x="148167" y="-66715"/>
                    <a:pt x="119062" y="39648"/>
                    <a:pt x="127000" y="174056"/>
                  </a:cubicBezTo>
                  <a:cubicBezTo>
                    <a:pt x="134938" y="308464"/>
                    <a:pt x="154781" y="582572"/>
                    <a:pt x="174625" y="85668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79" name="フリーフォーム 1178">
              <a:extLst>
                <a:ext uri="{FF2B5EF4-FFF2-40B4-BE49-F238E27FC236}">
                  <a16:creationId xmlns:a16="http://schemas.microsoft.com/office/drawing/2014/main" id="{BC3F9879-4E56-F00D-7654-60985BE60CDA}"/>
                </a:ext>
              </a:extLst>
            </p:cNvPr>
            <p:cNvSpPr/>
            <p:nvPr/>
          </p:nvSpPr>
          <p:spPr>
            <a:xfrm rot="21283975">
              <a:off x="7920126" y="5273120"/>
              <a:ext cx="379567" cy="557597"/>
            </a:xfrm>
            <a:custGeom>
              <a:avLst/>
              <a:gdLst>
                <a:gd name="connsiteX0" fmla="*/ 25438 w 536613"/>
                <a:gd name="connsiteY0" fmla="*/ 788302 h 788302"/>
                <a:gd name="connsiteX1" fmla="*/ 85763 w 536613"/>
                <a:gd name="connsiteY1" fmla="*/ 232677 h 788302"/>
                <a:gd name="connsiteX2" fmla="*/ 139738 w 536613"/>
                <a:gd name="connsiteY2" fmla="*/ 902 h 788302"/>
                <a:gd name="connsiteX3" fmla="*/ 152438 w 536613"/>
                <a:gd name="connsiteY3" fmla="*/ 178702 h 788302"/>
                <a:gd name="connsiteX4" fmla="*/ 155613 w 536613"/>
                <a:gd name="connsiteY4" fmla="*/ 772427 h 788302"/>
                <a:gd name="connsiteX5" fmla="*/ 158788 w 536613"/>
                <a:gd name="connsiteY5" fmla="*/ 473977 h 788302"/>
                <a:gd name="connsiteX6" fmla="*/ 38 w 536613"/>
                <a:gd name="connsiteY6" fmla="*/ 35827 h 788302"/>
                <a:gd name="connsiteX7" fmla="*/ 174663 w 536613"/>
                <a:gd name="connsiteY7" fmla="*/ 296177 h 788302"/>
                <a:gd name="connsiteX8" fmla="*/ 536613 w 536613"/>
                <a:gd name="connsiteY8" fmla="*/ 664477 h 788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6613" h="788302">
                  <a:moveTo>
                    <a:pt x="25438" y="788302"/>
                  </a:moveTo>
                  <a:cubicBezTo>
                    <a:pt x="46075" y="576106"/>
                    <a:pt x="66713" y="363910"/>
                    <a:pt x="85763" y="232677"/>
                  </a:cubicBezTo>
                  <a:cubicBezTo>
                    <a:pt x="104813" y="101444"/>
                    <a:pt x="128626" y="9898"/>
                    <a:pt x="139738" y="902"/>
                  </a:cubicBezTo>
                  <a:cubicBezTo>
                    <a:pt x="150850" y="-8094"/>
                    <a:pt x="149792" y="50115"/>
                    <a:pt x="152438" y="178702"/>
                  </a:cubicBezTo>
                  <a:cubicBezTo>
                    <a:pt x="155084" y="307289"/>
                    <a:pt x="154555" y="723215"/>
                    <a:pt x="155613" y="772427"/>
                  </a:cubicBezTo>
                  <a:cubicBezTo>
                    <a:pt x="156671" y="821639"/>
                    <a:pt x="184717" y="596744"/>
                    <a:pt x="158788" y="473977"/>
                  </a:cubicBezTo>
                  <a:cubicBezTo>
                    <a:pt x="132859" y="351210"/>
                    <a:pt x="-2608" y="65460"/>
                    <a:pt x="38" y="35827"/>
                  </a:cubicBezTo>
                  <a:cubicBezTo>
                    <a:pt x="2684" y="6194"/>
                    <a:pt x="85234" y="191402"/>
                    <a:pt x="174663" y="296177"/>
                  </a:cubicBezTo>
                  <a:cubicBezTo>
                    <a:pt x="264092" y="400952"/>
                    <a:pt x="400352" y="532714"/>
                    <a:pt x="536613" y="66447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0" name="フリーフォーム 1179">
              <a:extLst>
                <a:ext uri="{FF2B5EF4-FFF2-40B4-BE49-F238E27FC236}">
                  <a16:creationId xmlns:a16="http://schemas.microsoft.com/office/drawing/2014/main" id="{ACB8095E-172F-655F-6027-D980EF238F0A}"/>
                </a:ext>
              </a:extLst>
            </p:cNvPr>
            <p:cNvSpPr/>
            <p:nvPr/>
          </p:nvSpPr>
          <p:spPr>
            <a:xfrm rot="21283975">
              <a:off x="8100464" y="5158642"/>
              <a:ext cx="450341" cy="366167"/>
            </a:xfrm>
            <a:custGeom>
              <a:avLst/>
              <a:gdLst>
                <a:gd name="connsiteX0" fmla="*/ 636669 w 636669"/>
                <a:gd name="connsiteY0" fmla="*/ 190643 h 517668"/>
                <a:gd name="connsiteX1" fmla="*/ 65169 w 636669"/>
                <a:gd name="connsiteY1" fmla="*/ 162068 h 517668"/>
                <a:gd name="connsiteX2" fmla="*/ 36594 w 636669"/>
                <a:gd name="connsiteY2" fmla="*/ 92218 h 517668"/>
                <a:gd name="connsiteX3" fmla="*/ 1669 w 636669"/>
                <a:gd name="connsiteY3" fmla="*/ 143 h 517668"/>
                <a:gd name="connsiteX4" fmla="*/ 93744 w 636669"/>
                <a:gd name="connsiteY4" fmla="*/ 76343 h 517668"/>
                <a:gd name="connsiteX5" fmla="*/ 258844 w 636669"/>
                <a:gd name="connsiteY5" fmla="*/ 266843 h 517668"/>
                <a:gd name="connsiteX6" fmla="*/ 471569 w 636669"/>
                <a:gd name="connsiteY6" fmla="*/ 517668 h 51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669" h="517668">
                  <a:moveTo>
                    <a:pt x="636669" y="190643"/>
                  </a:moveTo>
                  <a:cubicBezTo>
                    <a:pt x="400925" y="184557"/>
                    <a:pt x="165181" y="178472"/>
                    <a:pt x="65169" y="162068"/>
                  </a:cubicBezTo>
                  <a:cubicBezTo>
                    <a:pt x="-34844" y="145664"/>
                    <a:pt x="47177" y="119205"/>
                    <a:pt x="36594" y="92218"/>
                  </a:cubicBezTo>
                  <a:cubicBezTo>
                    <a:pt x="26011" y="65231"/>
                    <a:pt x="-7856" y="2789"/>
                    <a:pt x="1669" y="143"/>
                  </a:cubicBezTo>
                  <a:cubicBezTo>
                    <a:pt x="11194" y="-2503"/>
                    <a:pt x="50882" y="31893"/>
                    <a:pt x="93744" y="76343"/>
                  </a:cubicBezTo>
                  <a:cubicBezTo>
                    <a:pt x="136606" y="120793"/>
                    <a:pt x="195873" y="193289"/>
                    <a:pt x="258844" y="266843"/>
                  </a:cubicBezTo>
                  <a:cubicBezTo>
                    <a:pt x="321815" y="340397"/>
                    <a:pt x="396692" y="429032"/>
                    <a:pt x="471569" y="51766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1" name="フリーフォーム 1180">
              <a:extLst>
                <a:ext uri="{FF2B5EF4-FFF2-40B4-BE49-F238E27FC236}">
                  <a16:creationId xmlns:a16="http://schemas.microsoft.com/office/drawing/2014/main" id="{9710F37B-4BE9-3F61-EE8F-37DA432FF90B}"/>
                </a:ext>
              </a:extLst>
            </p:cNvPr>
            <p:cNvSpPr/>
            <p:nvPr/>
          </p:nvSpPr>
          <p:spPr>
            <a:xfrm rot="21283975">
              <a:off x="8014876" y="5242073"/>
              <a:ext cx="538994" cy="367728"/>
            </a:xfrm>
            <a:custGeom>
              <a:avLst/>
              <a:gdLst>
                <a:gd name="connsiteX0" fmla="*/ 762002 w 762002"/>
                <a:gd name="connsiteY0" fmla="*/ 297626 h 519876"/>
                <a:gd name="connsiteX1" fmla="*/ 209552 w 762002"/>
                <a:gd name="connsiteY1" fmla="*/ 119826 h 519876"/>
                <a:gd name="connsiteX2" fmla="*/ 2 w 762002"/>
                <a:gd name="connsiteY2" fmla="*/ 2351 h 519876"/>
                <a:gd name="connsiteX3" fmla="*/ 212727 w 762002"/>
                <a:gd name="connsiteY3" fmla="*/ 53151 h 519876"/>
                <a:gd name="connsiteX4" fmla="*/ 349252 w 762002"/>
                <a:gd name="connsiteY4" fmla="*/ 192851 h 519876"/>
                <a:gd name="connsiteX5" fmla="*/ 390527 w 762002"/>
                <a:gd name="connsiteY5" fmla="*/ 348426 h 519876"/>
                <a:gd name="connsiteX6" fmla="*/ 495302 w 762002"/>
                <a:gd name="connsiteY6" fmla="*/ 519876 h 51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2" h="519876">
                  <a:moveTo>
                    <a:pt x="762002" y="297626"/>
                  </a:moveTo>
                  <a:cubicBezTo>
                    <a:pt x="549277" y="233332"/>
                    <a:pt x="336552" y="169038"/>
                    <a:pt x="209552" y="119826"/>
                  </a:cubicBezTo>
                  <a:cubicBezTo>
                    <a:pt x="82552" y="70613"/>
                    <a:pt x="-527" y="13463"/>
                    <a:pt x="2" y="2351"/>
                  </a:cubicBezTo>
                  <a:cubicBezTo>
                    <a:pt x="531" y="-8761"/>
                    <a:pt x="154519" y="21401"/>
                    <a:pt x="212727" y="53151"/>
                  </a:cubicBezTo>
                  <a:cubicBezTo>
                    <a:pt x="270935" y="84901"/>
                    <a:pt x="319619" y="143638"/>
                    <a:pt x="349252" y="192851"/>
                  </a:cubicBezTo>
                  <a:cubicBezTo>
                    <a:pt x="378885" y="242063"/>
                    <a:pt x="366185" y="293922"/>
                    <a:pt x="390527" y="348426"/>
                  </a:cubicBezTo>
                  <a:cubicBezTo>
                    <a:pt x="414869" y="402930"/>
                    <a:pt x="455085" y="461403"/>
                    <a:pt x="495302" y="5198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2" name="フリーフォーム 1181">
              <a:extLst>
                <a:ext uri="{FF2B5EF4-FFF2-40B4-BE49-F238E27FC236}">
                  <a16:creationId xmlns:a16="http://schemas.microsoft.com/office/drawing/2014/main" id="{B2983C0A-C4D9-A4A3-CDF3-8B96E9B576D3}"/>
                </a:ext>
              </a:extLst>
            </p:cNvPr>
            <p:cNvSpPr/>
            <p:nvPr/>
          </p:nvSpPr>
          <p:spPr>
            <a:xfrm rot="21283975">
              <a:off x="7698388" y="4453179"/>
              <a:ext cx="635792" cy="511011"/>
            </a:xfrm>
            <a:custGeom>
              <a:avLst/>
              <a:gdLst>
                <a:gd name="connsiteX0" fmla="*/ 326 w 898851"/>
                <a:gd name="connsiteY0" fmla="*/ 33735 h 722441"/>
                <a:gd name="connsiteX1" fmla="*/ 41601 w 898851"/>
                <a:gd name="connsiteY1" fmla="*/ 68660 h 722441"/>
                <a:gd name="connsiteX2" fmla="*/ 260676 w 898851"/>
                <a:gd name="connsiteY2" fmla="*/ 649685 h 722441"/>
                <a:gd name="connsiteX3" fmla="*/ 260676 w 898851"/>
                <a:gd name="connsiteY3" fmla="*/ 624285 h 722441"/>
                <a:gd name="connsiteX4" fmla="*/ 140026 w 898851"/>
                <a:gd name="connsiteY4" fmla="*/ 706835 h 722441"/>
                <a:gd name="connsiteX5" fmla="*/ 898851 w 898851"/>
                <a:gd name="connsiteY5" fmla="*/ 262335 h 72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8851" h="722441">
                  <a:moveTo>
                    <a:pt x="326" y="33735"/>
                  </a:moveTo>
                  <a:cubicBezTo>
                    <a:pt x="-733" y="-132"/>
                    <a:pt x="-1791" y="-33998"/>
                    <a:pt x="41601" y="68660"/>
                  </a:cubicBezTo>
                  <a:cubicBezTo>
                    <a:pt x="84993" y="171318"/>
                    <a:pt x="224164" y="557081"/>
                    <a:pt x="260676" y="649685"/>
                  </a:cubicBezTo>
                  <a:cubicBezTo>
                    <a:pt x="297188" y="742289"/>
                    <a:pt x="280784" y="614760"/>
                    <a:pt x="260676" y="624285"/>
                  </a:cubicBezTo>
                  <a:cubicBezTo>
                    <a:pt x="240568" y="633810"/>
                    <a:pt x="33664" y="767160"/>
                    <a:pt x="140026" y="706835"/>
                  </a:cubicBezTo>
                  <a:cubicBezTo>
                    <a:pt x="246388" y="646510"/>
                    <a:pt x="572619" y="454422"/>
                    <a:pt x="898851" y="26233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3" name="フリーフォーム 1182">
              <a:extLst>
                <a:ext uri="{FF2B5EF4-FFF2-40B4-BE49-F238E27FC236}">
                  <a16:creationId xmlns:a16="http://schemas.microsoft.com/office/drawing/2014/main" id="{6634953C-636E-280D-4A2F-B5E4C02764E7}"/>
                </a:ext>
              </a:extLst>
            </p:cNvPr>
            <p:cNvSpPr/>
            <p:nvPr/>
          </p:nvSpPr>
          <p:spPr>
            <a:xfrm rot="21283975">
              <a:off x="7762854" y="4392975"/>
              <a:ext cx="278844" cy="532538"/>
            </a:xfrm>
            <a:custGeom>
              <a:avLst/>
              <a:gdLst>
                <a:gd name="connsiteX0" fmla="*/ 216415 w 394215"/>
                <a:gd name="connsiteY0" fmla="*/ 0 h 752876"/>
                <a:gd name="connsiteX1" fmla="*/ 3690 w 394215"/>
                <a:gd name="connsiteY1" fmla="*/ 647700 h 752876"/>
                <a:gd name="connsiteX2" fmla="*/ 92590 w 394215"/>
                <a:gd name="connsiteY2" fmla="*/ 346075 h 752876"/>
                <a:gd name="connsiteX3" fmla="*/ 235465 w 394215"/>
                <a:gd name="connsiteY3" fmla="*/ 749300 h 752876"/>
                <a:gd name="connsiteX4" fmla="*/ 159265 w 394215"/>
                <a:gd name="connsiteY4" fmla="*/ 552450 h 752876"/>
                <a:gd name="connsiteX5" fmla="*/ 92590 w 394215"/>
                <a:gd name="connsiteY5" fmla="*/ 711200 h 752876"/>
                <a:gd name="connsiteX6" fmla="*/ 394215 w 394215"/>
                <a:gd name="connsiteY6" fmla="*/ 57150 h 75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215" h="752876">
                  <a:moveTo>
                    <a:pt x="216415" y="0"/>
                  </a:moveTo>
                  <a:cubicBezTo>
                    <a:pt x="120371" y="295010"/>
                    <a:pt x="24327" y="590021"/>
                    <a:pt x="3690" y="647700"/>
                  </a:cubicBezTo>
                  <a:cubicBezTo>
                    <a:pt x="-16947" y="705379"/>
                    <a:pt x="53961" y="329142"/>
                    <a:pt x="92590" y="346075"/>
                  </a:cubicBezTo>
                  <a:cubicBezTo>
                    <a:pt x="131219" y="363008"/>
                    <a:pt x="224352" y="714904"/>
                    <a:pt x="235465" y="749300"/>
                  </a:cubicBezTo>
                  <a:cubicBezTo>
                    <a:pt x="246578" y="783696"/>
                    <a:pt x="183077" y="558800"/>
                    <a:pt x="159265" y="552450"/>
                  </a:cubicBezTo>
                  <a:cubicBezTo>
                    <a:pt x="135453" y="546100"/>
                    <a:pt x="53432" y="793750"/>
                    <a:pt x="92590" y="711200"/>
                  </a:cubicBezTo>
                  <a:cubicBezTo>
                    <a:pt x="131748" y="628650"/>
                    <a:pt x="262981" y="342900"/>
                    <a:pt x="394215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4" name="フリーフォーム 1183">
              <a:extLst>
                <a:ext uri="{FF2B5EF4-FFF2-40B4-BE49-F238E27FC236}">
                  <a16:creationId xmlns:a16="http://schemas.microsoft.com/office/drawing/2014/main" id="{8EFA1338-ED51-ED4F-1B28-8007053FEC18}"/>
                </a:ext>
              </a:extLst>
            </p:cNvPr>
            <p:cNvSpPr/>
            <p:nvPr/>
          </p:nvSpPr>
          <p:spPr>
            <a:xfrm rot="21283975">
              <a:off x="7773165" y="4362640"/>
              <a:ext cx="123519" cy="424685"/>
            </a:xfrm>
            <a:custGeom>
              <a:avLst/>
              <a:gdLst>
                <a:gd name="connsiteX0" fmla="*/ 0 w 174625"/>
                <a:gd name="connsiteY0" fmla="*/ 3498 h 600398"/>
                <a:gd name="connsiteX1" fmla="*/ 38100 w 174625"/>
                <a:gd name="connsiteY1" fmla="*/ 89223 h 600398"/>
                <a:gd name="connsiteX2" fmla="*/ 174625 w 174625"/>
                <a:gd name="connsiteY2" fmla="*/ 600398 h 600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625" h="600398">
                  <a:moveTo>
                    <a:pt x="0" y="3498"/>
                  </a:moveTo>
                  <a:cubicBezTo>
                    <a:pt x="4498" y="-3381"/>
                    <a:pt x="8996" y="-10260"/>
                    <a:pt x="38100" y="89223"/>
                  </a:cubicBezTo>
                  <a:cubicBezTo>
                    <a:pt x="67204" y="188706"/>
                    <a:pt x="120914" y="394552"/>
                    <a:pt x="174625" y="60039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5" name="フリーフォーム 1184">
              <a:extLst>
                <a:ext uri="{FF2B5EF4-FFF2-40B4-BE49-F238E27FC236}">
                  <a16:creationId xmlns:a16="http://schemas.microsoft.com/office/drawing/2014/main" id="{F902BD45-1996-1C38-4A3D-2802D16F07BB}"/>
                </a:ext>
              </a:extLst>
            </p:cNvPr>
            <p:cNvSpPr/>
            <p:nvPr/>
          </p:nvSpPr>
          <p:spPr>
            <a:xfrm rot="21283975">
              <a:off x="7973632" y="4478812"/>
              <a:ext cx="298831" cy="622090"/>
            </a:xfrm>
            <a:custGeom>
              <a:avLst/>
              <a:gdLst>
                <a:gd name="connsiteX0" fmla="*/ 235147 w 422472"/>
                <a:gd name="connsiteY0" fmla="*/ 0 h 879480"/>
                <a:gd name="connsiteX1" fmla="*/ 12897 w 422472"/>
                <a:gd name="connsiteY1" fmla="*/ 746125 h 879480"/>
                <a:gd name="connsiteX2" fmla="*/ 31947 w 422472"/>
                <a:gd name="connsiteY2" fmla="*/ 698500 h 879480"/>
                <a:gd name="connsiteX3" fmla="*/ 76397 w 422472"/>
                <a:gd name="connsiteY3" fmla="*/ 879475 h 879480"/>
                <a:gd name="connsiteX4" fmla="*/ 114497 w 422472"/>
                <a:gd name="connsiteY4" fmla="*/ 692150 h 879480"/>
                <a:gd name="connsiteX5" fmla="*/ 422472 w 422472"/>
                <a:gd name="connsiteY5" fmla="*/ 31750 h 87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2472" h="879480">
                  <a:moveTo>
                    <a:pt x="235147" y="0"/>
                  </a:moveTo>
                  <a:cubicBezTo>
                    <a:pt x="140955" y="314854"/>
                    <a:pt x="46764" y="629708"/>
                    <a:pt x="12897" y="746125"/>
                  </a:cubicBezTo>
                  <a:cubicBezTo>
                    <a:pt x="-20970" y="862542"/>
                    <a:pt x="21364" y="676275"/>
                    <a:pt x="31947" y="698500"/>
                  </a:cubicBezTo>
                  <a:cubicBezTo>
                    <a:pt x="42530" y="720725"/>
                    <a:pt x="62639" y="880533"/>
                    <a:pt x="76397" y="879475"/>
                  </a:cubicBezTo>
                  <a:cubicBezTo>
                    <a:pt x="90155" y="878417"/>
                    <a:pt x="56818" y="833437"/>
                    <a:pt x="114497" y="692150"/>
                  </a:cubicBezTo>
                  <a:cubicBezTo>
                    <a:pt x="172176" y="550863"/>
                    <a:pt x="297324" y="291306"/>
                    <a:pt x="422472" y="31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6" name="フリーフォーム 1185">
              <a:extLst>
                <a:ext uri="{FF2B5EF4-FFF2-40B4-BE49-F238E27FC236}">
                  <a16:creationId xmlns:a16="http://schemas.microsoft.com/office/drawing/2014/main" id="{50FF391E-D020-5706-A229-9D85F6840035}"/>
                </a:ext>
              </a:extLst>
            </p:cNvPr>
            <p:cNvSpPr/>
            <p:nvPr/>
          </p:nvSpPr>
          <p:spPr>
            <a:xfrm rot="21283975">
              <a:off x="7917121" y="4724237"/>
              <a:ext cx="604582" cy="366065"/>
            </a:xfrm>
            <a:custGeom>
              <a:avLst/>
              <a:gdLst>
                <a:gd name="connsiteX0" fmla="*/ 708678 w 854728"/>
                <a:gd name="connsiteY0" fmla="*/ 0 h 517525"/>
                <a:gd name="connsiteX1" fmla="*/ 7003 w 854728"/>
                <a:gd name="connsiteY1" fmla="*/ 301625 h 517525"/>
                <a:gd name="connsiteX2" fmla="*/ 337203 w 854728"/>
                <a:gd name="connsiteY2" fmla="*/ 368300 h 517525"/>
                <a:gd name="connsiteX3" fmla="*/ 149878 w 854728"/>
                <a:gd name="connsiteY3" fmla="*/ 361950 h 517525"/>
                <a:gd name="connsiteX4" fmla="*/ 854728 w 854728"/>
                <a:gd name="connsiteY4" fmla="*/ 517525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728" h="517525">
                  <a:moveTo>
                    <a:pt x="708678" y="0"/>
                  </a:moveTo>
                  <a:cubicBezTo>
                    <a:pt x="388796" y="120121"/>
                    <a:pt x="68915" y="240242"/>
                    <a:pt x="7003" y="301625"/>
                  </a:cubicBezTo>
                  <a:cubicBezTo>
                    <a:pt x="-54910" y="363008"/>
                    <a:pt x="313391" y="358246"/>
                    <a:pt x="337203" y="368300"/>
                  </a:cubicBezTo>
                  <a:cubicBezTo>
                    <a:pt x="361015" y="378354"/>
                    <a:pt x="63624" y="337079"/>
                    <a:pt x="149878" y="361950"/>
                  </a:cubicBezTo>
                  <a:cubicBezTo>
                    <a:pt x="236132" y="386821"/>
                    <a:pt x="545430" y="452173"/>
                    <a:pt x="854728" y="517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7" name="フリーフォーム 1186">
              <a:extLst>
                <a:ext uri="{FF2B5EF4-FFF2-40B4-BE49-F238E27FC236}">
                  <a16:creationId xmlns:a16="http://schemas.microsoft.com/office/drawing/2014/main" id="{E5602A4E-474B-0364-39A5-A3F10DCF75EC}"/>
                </a:ext>
              </a:extLst>
            </p:cNvPr>
            <p:cNvSpPr/>
            <p:nvPr/>
          </p:nvSpPr>
          <p:spPr>
            <a:xfrm rot="21283975">
              <a:off x="7991836" y="4837789"/>
              <a:ext cx="535352" cy="352643"/>
            </a:xfrm>
            <a:custGeom>
              <a:avLst/>
              <a:gdLst>
                <a:gd name="connsiteX0" fmla="*/ 683829 w 756854"/>
                <a:gd name="connsiteY0" fmla="*/ 0 h 498549"/>
                <a:gd name="connsiteX1" fmla="*/ 105979 w 756854"/>
                <a:gd name="connsiteY1" fmla="*/ 342900 h 498549"/>
                <a:gd name="connsiteX2" fmla="*/ 48829 w 756854"/>
                <a:gd name="connsiteY2" fmla="*/ 450850 h 498549"/>
                <a:gd name="connsiteX3" fmla="*/ 131379 w 756854"/>
                <a:gd name="connsiteY3" fmla="*/ 387350 h 498549"/>
                <a:gd name="connsiteX4" fmla="*/ 29779 w 756854"/>
                <a:gd name="connsiteY4" fmla="*/ 492125 h 498549"/>
                <a:gd name="connsiteX5" fmla="*/ 756854 w 756854"/>
                <a:gd name="connsiteY5" fmla="*/ 165100 h 49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6854" h="498549">
                  <a:moveTo>
                    <a:pt x="683829" y="0"/>
                  </a:moveTo>
                  <a:cubicBezTo>
                    <a:pt x="447820" y="133879"/>
                    <a:pt x="211812" y="267758"/>
                    <a:pt x="105979" y="342900"/>
                  </a:cubicBezTo>
                  <a:cubicBezTo>
                    <a:pt x="146" y="418042"/>
                    <a:pt x="44596" y="443442"/>
                    <a:pt x="48829" y="450850"/>
                  </a:cubicBezTo>
                  <a:cubicBezTo>
                    <a:pt x="53062" y="458258"/>
                    <a:pt x="134554" y="380471"/>
                    <a:pt x="131379" y="387350"/>
                  </a:cubicBezTo>
                  <a:cubicBezTo>
                    <a:pt x="128204" y="394229"/>
                    <a:pt x="-74467" y="529167"/>
                    <a:pt x="29779" y="492125"/>
                  </a:cubicBezTo>
                  <a:cubicBezTo>
                    <a:pt x="134025" y="455083"/>
                    <a:pt x="445439" y="310091"/>
                    <a:pt x="756854" y="1651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8" name="フリーフォーム 1187">
              <a:extLst>
                <a:ext uri="{FF2B5EF4-FFF2-40B4-BE49-F238E27FC236}">
                  <a16:creationId xmlns:a16="http://schemas.microsoft.com/office/drawing/2014/main" id="{85B85750-5CB8-817C-0383-C66B43DB628E}"/>
                </a:ext>
              </a:extLst>
            </p:cNvPr>
            <p:cNvSpPr/>
            <p:nvPr/>
          </p:nvSpPr>
          <p:spPr>
            <a:xfrm rot="21283975">
              <a:off x="8057237" y="5011579"/>
              <a:ext cx="491830" cy="184156"/>
            </a:xfrm>
            <a:custGeom>
              <a:avLst/>
              <a:gdLst>
                <a:gd name="connsiteX0" fmla="*/ 0 w 695325"/>
                <a:gd name="connsiteY0" fmla="*/ 0 h 260350"/>
                <a:gd name="connsiteX1" fmla="*/ 695325 w 695325"/>
                <a:gd name="connsiteY1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5325" h="260350">
                  <a:moveTo>
                    <a:pt x="0" y="0"/>
                  </a:moveTo>
                  <a:lnTo>
                    <a:pt x="695325" y="260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89" name="フリーフォーム 1188">
              <a:extLst>
                <a:ext uri="{FF2B5EF4-FFF2-40B4-BE49-F238E27FC236}">
                  <a16:creationId xmlns:a16="http://schemas.microsoft.com/office/drawing/2014/main" id="{D310EBA2-B11F-4A8A-50AE-55D14AAD0EA1}"/>
                </a:ext>
              </a:extLst>
            </p:cNvPr>
            <p:cNvSpPr/>
            <p:nvPr/>
          </p:nvSpPr>
          <p:spPr>
            <a:xfrm rot="21283975">
              <a:off x="6323434" y="4755089"/>
              <a:ext cx="285409" cy="380054"/>
            </a:xfrm>
            <a:custGeom>
              <a:avLst/>
              <a:gdLst>
                <a:gd name="connsiteX0" fmla="*/ 403497 w 403497"/>
                <a:gd name="connsiteY0" fmla="*/ 0 h 537301"/>
                <a:gd name="connsiteX1" fmla="*/ 25672 w 403497"/>
                <a:gd name="connsiteY1" fmla="*/ 517525 h 537301"/>
                <a:gd name="connsiteX2" fmla="*/ 82822 w 403497"/>
                <a:gd name="connsiteY2" fmla="*/ 434975 h 537301"/>
                <a:gd name="connsiteX3" fmla="*/ 6622 w 403497"/>
                <a:gd name="connsiteY3" fmla="*/ 485775 h 537301"/>
                <a:gd name="connsiteX4" fmla="*/ 286022 w 403497"/>
                <a:gd name="connsiteY4" fmla="*/ 323850 h 537301"/>
                <a:gd name="connsiteX5" fmla="*/ 292372 w 403497"/>
                <a:gd name="connsiteY5" fmla="*/ 269875 h 53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497" h="537301">
                  <a:moveTo>
                    <a:pt x="403497" y="0"/>
                  </a:moveTo>
                  <a:lnTo>
                    <a:pt x="25672" y="517525"/>
                  </a:lnTo>
                  <a:cubicBezTo>
                    <a:pt x="-27774" y="590021"/>
                    <a:pt x="85997" y="440267"/>
                    <a:pt x="82822" y="434975"/>
                  </a:cubicBezTo>
                  <a:cubicBezTo>
                    <a:pt x="79647" y="429683"/>
                    <a:pt x="-27245" y="504296"/>
                    <a:pt x="6622" y="485775"/>
                  </a:cubicBezTo>
                  <a:cubicBezTo>
                    <a:pt x="40489" y="467254"/>
                    <a:pt x="238397" y="359833"/>
                    <a:pt x="286022" y="323850"/>
                  </a:cubicBezTo>
                  <a:cubicBezTo>
                    <a:pt x="333647" y="287867"/>
                    <a:pt x="313009" y="278871"/>
                    <a:pt x="292372" y="269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1" name="フリーフォーム 1190">
              <a:extLst>
                <a:ext uri="{FF2B5EF4-FFF2-40B4-BE49-F238E27FC236}">
                  <a16:creationId xmlns:a16="http://schemas.microsoft.com/office/drawing/2014/main" id="{6A25DCB1-6BF8-D737-F0B8-A1B143CB877E}"/>
                </a:ext>
              </a:extLst>
            </p:cNvPr>
            <p:cNvSpPr/>
            <p:nvPr/>
          </p:nvSpPr>
          <p:spPr>
            <a:xfrm rot="21283975">
              <a:off x="6607480" y="4813853"/>
              <a:ext cx="91692" cy="68811"/>
            </a:xfrm>
            <a:custGeom>
              <a:avLst/>
              <a:gdLst>
                <a:gd name="connsiteX0" fmla="*/ 0 w 129630"/>
                <a:gd name="connsiteY0" fmla="*/ 9525 h 97282"/>
                <a:gd name="connsiteX1" fmla="*/ 66675 w 129630"/>
                <a:gd name="connsiteY1" fmla="*/ 76200 h 97282"/>
                <a:gd name="connsiteX2" fmla="*/ 82550 w 129630"/>
                <a:gd name="connsiteY2" fmla="*/ 95250 h 97282"/>
                <a:gd name="connsiteX3" fmla="*/ 127000 w 129630"/>
                <a:gd name="connsiteY3" fmla="*/ 34925 h 97282"/>
                <a:gd name="connsiteX4" fmla="*/ 120650 w 129630"/>
                <a:gd name="connsiteY4" fmla="*/ 0 h 9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630" h="97282">
                  <a:moveTo>
                    <a:pt x="0" y="9525"/>
                  </a:moveTo>
                  <a:lnTo>
                    <a:pt x="66675" y="76200"/>
                  </a:lnTo>
                  <a:cubicBezTo>
                    <a:pt x="80433" y="90488"/>
                    <a:pt x="72496" y="102129"/>
                    <a:pt x="82550" y="95250"/>
                  </a:cubicBezTo>
                  <a:cubicBezTo>
                    <a:pt x="92604" y="88371"/>
                    <a:pt x="120650" y="50800"/>
                    <a:pt x="127000" y="34925"/>
                  </a:cubicBezTo>
                  <a:cubicBezTo>
                    <a:pt x="133350" y="19050"/>
                    <a:pt x="127000" y="9525"/>
                    <a:pt x="120650" y="0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2" name="フリーフォーム 1191">
              <a:extLst>
                <a:ext uri="{FF2B5EF4-FFF2-40B4-BE49-F238E27FC236}">
                  <a16:creationId xmlns:a16="http://schemas.microsoft.com/office/drawing/2014/main" id="{943F96CB-E012-8F81-B017-FD98483A2B60}"/>
                </a:ext>
              </a:extLst>
            </p:cNvPr>
            <p:cNvSpPr/>
            <p:nvPr/>
          </p:nvSpPr>
          <p:spPr>
            <a:xfrm rot="21283975">
              <a:off x="6675818" y="4736128"/>
              <a:ext cx="75469" cy="67389"/>
            </a:xfrm>
            <a:custGeom>
              <a:avLst/>
              <a:gdLst>
                <a:gd name="connsiteX0" fmla="*/ 30092 w 106694"/>
                <a:gd name="connsiteY0" fmla="*/ 0 h 95271"/>
                <a:gd name="connsiteX1" fmla="*/ 1517 w 106694"/>
                <a:gd name="connsiteY1" fmla="*/ 50800 h 95271"/>
                <a:gd name="connsiteX2" fmla="*/ 71367 w 106694"/>
                <a:gd name="connsiteY2" fmla="*/ 95250 h 95271"/>
                <a:gd name="connsiteX3" fmla="*/ 106292 w 106694"/>
                <a:gd name="connsiteY3" fmla="*/ 57150 h 95271"/>
                <a:gd name="connsiteX4" fmla="*/ 87242 w 106694"/>
                <a:gd name="connsiteY4" fmla="*/ 41275 h 95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94" h="95271">
                  <a:moveTo>
                    <a:pt x="30092" y="0"/>
                  </a:moveTo>
                  <a:cubicBezTo>
                    <a:pt x="12365" y="17462"/>
                    <a:pt x="-5362" y="34925"/>
                    <a:pt x="1517" y="50800"/>
                  </a:cubicBezTo>
                  <a:cubicBezTo>
                    <a:pt x="8396" y="66675"/>
                    <a:pt x="53905" y="94192"/>
                    <a:pt x="71367" y="95250"/>
                  </a:cubicBezTo>
                  <a:cubicBezTo>
                    <a:pt x="88829" y="96308"/>
                    <a:pt x="106292" y="57150"/>
                    <a:pt x="106292" y="57150"/>
                  </a:cubicBezTo>
                  <a:cubicBezTo>
                    <a:pt x="108938" y="48154"/>
                    <a:pt x="98090" y="44714"/>
                    <a:pt x="87242" y="412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6" name="フリーフォーム 1195">
              <a:extLst>
                <a:ext uri="{FF2B5EF4-FFF2-40B4-BE49-F238E27FC236}">
                  <a16:creationId xmlns:a16="http://schemas.microsoft.com/office/drawing/2014/main" id="{D1996E58-16A3-D44A-6C71-9BD4AF4D0233}"/>
                </a:ext>
              </a:extLst>
            </p:cNvPr>
            <p:cNvSpPr/>
            <p:nvPr/>
          </p:nvSpPr>
          <p:spPr>
            <a:xfrm rot="21283975">
              <a:off x="6815202" y="4536421"/>
              <a:ext cx="66536" cy="56634"/>
            </a:xfrm>
            <a:custGeom>
              <a:avLst/>
              <a:gdLst>
                <a:gd name="connsiteX0" fmla="*/ 92977 w 94065"/>
                <a:gd name="connsiteY0" fmla="*/ 79452 h 80067"/>
                <a:gd name="connsiteX1" fmla="*/ 902 w 94065"/>
                <a:gd name="connsiteY1" fmla="*/ 35002 h 80067"/>
                <a:gd name="connsiteX2" fmla="*/ 48527 w 94065"/>
                <a:gd name="connsiteY2" fmla="*/ 77 h 80067"/>
                <a:gd name="connsiteX3" fmla="*/ 92977 w 94065"/>
                <a:gd name="connsiteY3" fmla="*/ 79452 h 8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65" h="80067">
                  <a:moveTo>
                    <a:pt x="92977" y="79452"/>
                  </a:moveTo>
                  <a:cubicBezTo>
                    <a:pt x="85040" y="85273"/>
                    <a:pt x="8310" y="48231"/>
                    <a:pt x="902" y="35002"/>
                  </a:cubicBezTo>
                  <a:cubicBezTo>
                    <a:pt x="-6506" y="21773"/>
                    <a:pt x="33710" y="-1510"/>
                    <a:pt x="48527" y="77"/>
                  </a:cubicBezTo>
                  <a:cubicBezTo>
                    <a:pt x="63344" y="1664"/>
                    <a:pt x="100914" y="73631"/>
                    <a:pt x="92977" y="79452"/>
                  </a:cubicBezTo>
                  <a:close/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7" name="フリーフォーム 1196">
              <a:extLst>
                <a:ext uri="{FF2B5EF4-FFF2-40B4-BE49-F238E27FC236}">
                  <a16:creationId xmlns:a16="http://schemas.microsoft.com/office/drawing/2014/main" id="{85BD498B-C7A3-EED5-061F-7736F73C840E}"/>
                </a:ext>
              </a:extLst>
            </p:cNvPr>
            <p:cNvSpPr/>
            <p:nvPr/>
          </p:nvSpPr>
          <p:spPr>
            <a:xfrm rot="21283975">
              <a:off x="6853474" y="4454327"/>
              <a:ext cx="60493" cy="74111"/>
            </a:xfrm>
            <a:custGeom>
              <a:avLst/>
              <a:gdLst>
                <a:gd name="connsiteX0" fmla="*/ 45436 w 85522"/>
                <a:gd name="connsiteY0" fmla="*/ 0 h 104775"/>
                <a:gd name="connsiteX1" fmla="*/ 986 w 85522"/>
                <a:gd name="connsiteY1" fmla="*/ 66675 h 104775"/>
                <a:gd name="connsiteX2" fmla="*/ 83536 w 85522"/>
                <a:gd name="connsiteY2" fmla="*/ 57150 h 104775"/>
                <a:gd name="connsiteX3" fmla="*/ 51786 w 85522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22" h="104775">
                  <a:moveTo>
                    <a:pt x="45436" y="0"/>
                  </a:moveTo>
                  <a:cubicBezTo>
                    <a:pt x="20036" y="28575"/>
                    <a:pt x="-5364" y="57150"/>
                    <a:pt x="986" y="66675"/>
                  </a:cubicBezTo>
                  <a:cubicBezTo>
                    <a:pt x="7336" y="76200"/>
                    <a:pt x="75069" y="50800"/>
                    <a:pt x="83536" y="57150"/>
                  </a:cubicBezTo>
                  <a:cubicBezTo>
                    <a:pt x="92003" y="63500"/>
                    <a:pt x="71894" y="84137"/>
                    <a:pt x="51786" y="1047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8" name="フリーフォーム 1197">
              <a:extLst>
                <a:ext uri="{FF2B5EF4-FFF2-40B4-BE49-F238E27FC236}">
                  <a16:creationId xmlns:a16="http://schemas.microsoft.com/office/drawing/2014/main" id="{1B187F60-E66C-05D2-1326-508E2818057F}"/>
                </a:ext>
              </a:extLst>
            </p:cNvPr>
            <p:cNvSpPr/>
            <p:nvPr/>
          </p:nvSpPr>
          <p:spPr>
            <a:xfrm rot="21283975">
              <a:off x="6821086" y="4483126"/>
              <a:ext cx="36832" cy="33687"/>
            </a:xfrm>
            <a:custGeom>
              <a:avLst/>
              <a:gdLst>
                <a:gd name="connsiteX0" fmla="*/ 0 w 52071"/>
                <a:gd name="connsiteY0" fmla="*/ 0 h 47625"/>
                <a:gd name="connsiteX1" fmla="*/ 50800 w 52071"/>
                <a:gd name="connsiteY1" fmla="*/ 22225 h 47625"/>
                <a:gd name="connsiteX2" fmla="*/ 31750 w 52071"/>
                <a:gd name="connsiteY2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1" h="47625">
                  <a:moveTo>
                    <a:pt x="0" y="0"/>
                  </a:moveTo>
                  <a:cubicBezTo>
                    <a:pt x="22754" y="7144"/>
                    <a:pt x="45508" y="14288"/>
                    <a:pt x="50800" y="22225"/>
                  </a:cubicBezTo>
                  <a:cubicBezTo>
                    <a:pt x="56092" y="30162"/>
                    <a:pt x="43921" y="38893"/>
                    <a:pt x="31750" y="4762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9" name="フリーフォーム 1198">
              <a:extLst>
                <a:ext uri="{FF2B5EF4-FFF2-40B4-BE49-F238E27FC236}">
                  <a16:creationId xmlns:a16="http://schemas.microsoft.com/office/drawing/2014/main" id="{130584E9-8A39-DEB1-084A-FA588BA70942}"/>
                </a:ext>
              </a:extLst>
            </p:cNvPr>
            <p:cNvSpPr/>
            <p:nvPr/>
          </p:nvSpPr>
          <p:spPr>
            <a:xfrm rot="21283975">
              <a:off x="6602440" y="4801701"/>
              <a:ext cx="87586" cy="32888"/>
            </a:xfrm>
            <a:custGeom>
              <a:avLst/>
              <a:gdLst>
                <a:gd name="connsiteX0" fmla="*/ 0 w 123825"/>
                <a:gd name="connsiteY0" fmla="*/ 11571 h 46496"/>
                <a:gd name="connsiteX1" fmla="*/ 88900 w 123825"/>
                <a:gd name="connsiteY1" fmla="*/ 2046 h 46496"/>
                <a:gd name="connsiteX2" fmla="*/ 123825 w 123825"/>
                <a:gd name="connsiteY2" fmla="*/ 46496 h 4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46496">
                  <a:moveTo>
                    <a:pt x="0" y="11571"/>
                  </a:moveTo>
                  <a:cubicBezTo>
                    <a:pt x="34131" y="3898"/>
                    <a:pt x="68263" y="-3775"/>
                    <a:pt x="88900" y="2046"/>
                  </a:cubicBezTo>
                  <a:cubicBezTo>
                    <a:pt x="109537" y="7867"/>
                    <a:pt x="116681" y="27181"/>
                    <a:pt x="123825" y="46496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0" name="フリーフォーム 1199">
              <a:extLst>
                <a:ext uri="{FF2B5EF4-FFF2-40B4-BE49-F238E27FC236}">
                  <a16:creationId xmlns:a16="http://schemas.microsoft.com/office/drawing/2014/main" id="{C181E284-6319-80A4-7699-84AEF185BC2A}"/>
                </a:ext>
              </a:extLst>
            </p:cNvPr>
            <p:cNvSpPr/>
            <p:nvPr/>
          </p:nvSpPr>
          <p:spPr>
            <a:xfrm rot="21283975">
              <a:off x="6667625" y="4756937"/>
              <a:ext cx="78603" cy="20212"/>
            </a:xfrm>
            <a:custGeom>
              <a:avLst/>
              <a:gdLst>
                <a:gd name="connsiteX0" fmla="*/ 0 w 111125"/>
                <a:gd name="connsiteY0" fmla="*/ 0 h 28575"/>
                <a:gd name="connsiteX1" fmla="*/ 82550 w 111125"/>
                <a:gd name="connsiteY1" fmla="*/ 6350 h 28575"/>
                <a:gd name="connsiteX2" fmla="*/ 111125 w 111125"/>
                <a:gd name="connsiteY2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125" h="28575">
                  <a:moveTo>
                    <a:pt x="0" y="0"/>
                  </a:moveTo>
                  <a:cubicBezTo>
                    <a:pt x="32014" y="793"/>
                    <a:pt x="64029" y="1587"/>
                    <a:pt x="82550" y="6350"/>
                  </a:cubicBezTo>
                  <a:cubicBezTo>
                    <a:pt x="101071" y="11113"/>
                    <a:pt x="106098" y="19844"/>
                    <a:pt x="111125" y="285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1" name="フリーフォーム 1200">
              <a:extLst>
                <a:ext uri="{FF2B5EF4-FFF2-40B4-BE49-F238E27FC236}">
                  <a16:creationId xmlns:a16="http://schemas.microsoft.com/office/drawing/2014/main" id="{E9E41231-1AA5-8CD0-5078-4742CB39840B}"/>
                </a:ext>
              </a:extLst>
            </p:cNvPr>
            <p:cNvSpPr/>
            <p:nvPr/>
          </p:nvSpPr>
          <p:spPr>
            <a:xfrm rot="21283975">
              <a:off x="6172015" y="4610674"/>
              <a:ext cx="808014" cy="868176"/>
            </a:xfrm>
            <a:custGeom>
              <a:avLst/>
              <a:gdLst>
                <a:gd name="connsiteX0" fmla="*/ 548604 w 1142329"/>
                <a:gd name="connsiteY0" fmla="*/ 603250 h 1227383"/>
                <a:gd name="connsiteX1" fmla="*/ 199354 w 1142329"/>
                <a:gd name="connsiteY1" fmla="*/ 1158875 h 1227383"/>
                <a:gd name="connsiteX2" fmla="*/ 253329 w 1142329"/>
                <a:gd name="connsiteY2" fmla="*/ 1098550 h 1227383"/>
                <a:gd name="connsiteX3" fmla="*/ 81879 w 1142329"/>
                <a:gd name="connsiteY3" fmla="*/ 1187450 h 1227383"/>
                <a:gd name="connsiteX4" fmla="*/ 5679 w 1142329"/>
                <a:gd name="connsiteY4" fmla="*/ 1225550 h 1227383"/>
                <a:gd name="connsiteX5" fmla="*/ 227929 w 1142329"/>
                <a:gd name="connsiteY5" fmla="*/ 1133475 h 1227383"/>
                <a:gd name="connsiteX6" fmla="*/ 307304 w 1142329"/>
                <a:gd name="connsiteY6" fmla="*/ 1133475 h 1227383"/>
                <a:gd name="connsiteX7" fmla="*/ 339054 w 1142329"/>
                <a:gd name="connsiteY7" fmla="*/ 1069975 h 1227383"/>
                <a:gd name="connsiteX8" fmla="*/ 1142329 w 1142329"/>
                <a:gd name="connsiteY8" fmla="*/ 0 h 1227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329" h="1227383">
                  <a:moveTo>
                    <a:pt x="548604" y="603250"/>
                  </a:moveTo>
                  <a:cubicBezTo>
                    <a:pt x="398585" y="839787"/>
                    <a:pt x="248566" y="1076325"/>
                    <a:pt x="199354" y="1158875"/>
                  </a:cubicBezTo>
                  <a:cubicBezTo>
                    <a:pt x="150141" y="1241425"/>
                    <a:pt x="272908" y="1093788"/>
                    <a:pt x="253329" y="1098550"/>
                  </a:cubicBezTo>
                  <a:cubicBezTo>
                    <a:pt x="233750" y="1103312"/>
                    <a:pt x="123154" y="1166283"/>
                    <a:pt x="81879" y="1187450"/>
                  </a:cubicBezTo>
                  <a:cubicBezTo>
                    <a:pt x="40604" y="1208617"/>
                    <a:pt x="-18663" y="1234546"/>
                    <a:pt x="5679" y="1225550"/>
                  </a:cubicBezTo>
                  <a:cubicBezTo>
                    <a:pt x="30021" y="1216554"/>
                    <a:pt x="177658" y="1148821"/>
                    <a:pt x="227929" y="1133475"/>
                  </a:cubicBezTo>
                  <a:cubicBezTo>
                    <a:pt x="278200" y="1118129"/>
                    <a:pt x="288783" y="1144058"/>
                    <a:pt x="307304" y="1133475"/>
                  </a:cubicBezTo>
                  <a:cubicBezTo>
                    <a:pt x="325825" y="1122892"/>
                    <a:pt x="199883" y="1258887"/>
                    <a:pt x="339054" y="1069975"/>
                  </a:cubicBezTo>
                  <a:cubicBezTo>
                    <a:pt x="478225" y="881063"/>
                    <a:pt x="810277" y="440531"/>
                    <a:pt x="114232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2" name="フリーフォーム 1201">
              <a:extLst>
                <a:ext uri="{FF2B5EF4-FFF2-40B4-BE49-F238E27FC236}">
                  <a16:creationId xmlns:a16="http://schemas.microsoft.com/office/drawing/2014/main" id="{0C419A3D-9BDB-0F0E-74BC-942327E0101D}"/>
                </a:ext>
              </a:extLst>
            </p:cNvPr>
            <p:cNvSpPr/>
            <p:nvPr/>
          </p:nvSpPr>
          <p:spPr>
            <a:xfrm rot="21283975">
              <a:off x="5007961" y="5112730"/>
              <a:ext cx="729885" cy="262759"/>
            </a:xfrm>
            <a:custGeom>
              <a:avLst/>
              <a:gdLst>
                <a:gd name="connsiteX0" fmla="*/ 3175 w 1031875"/>
                <a:gd name="connsiteY0" fmla="*/ 0 h 371475"/>
                <a:gd name="connsiteX1" fmla="*/ 114300 w 1031875"/>
                <a:gd name="connsiteY1" fmla="*/ 161925 h 371475"/>
                <a:gd name="connsiteX2" fmla="*/ 6350 w 1031875"/>
                <a:gd name="connsiteY2" fmla="*/ 234950 h 371475"/>
                <a:gd name="connsiteX3" fmla="*/ 31750 w 1031875"/>
                <a:gd name="connsiteY3" fmla="*/ 212725 h 371475"/>
                <a:gd name="connsiteX4" fmla="*/ 0 w 1031875"/>
                <a:gd name="connsiteY4" fmla="*/ 209550 h 371475"/>
                <a:gd name="connsiteX5" fmla="*/ 1031875 w 1031875"/>
                <a:gd name="connsiteY5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1875" h="371475">
                  <a:moveTo>
                    <a:pt x="3175" y="0"/>
                  </a:moveTo>
                  <a:cubicBezTo>
                    <a:pt x="58473" y="61383"/>
                    <a:pt x="113771" y="122767"/>
                    <a:pt x="114300" y="161925"/>
                  </a:cubicBezTo>
                  <a:cubicBezTo>
                    <a:pt x="114829" y="201083"/>
                    <a:pt x="20108" y="226483"/>
                    <a:pt x="6350" y="234950"/>
                  </a:cubicBezTo>
                  <a:cubicBezTo>
                    <a:pt x="-7408" y="243417"/>
                    <a:pt x="32808" y="216958"/>
                    <a:pt x="31750" y="212725"/>
                  </a:cubicBezTo>
                  <a:cubicBezTo>
                    <a:pt x="30692" y="208492"/>
                    <a:pt x="0" y="209550"/>
                    <a:pt x="0" y="209550"/>
                  </a:cubicBezTo>
                  <a:lnTo>
                    <a:pt x="1031875" y="371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3" name="フリーフォーム 1202">
              <a:extLst>
                <a:ext uri="{FF2B5EF4-FFF2-40B4-BE49-F238E27FC236}">
                  <a16:creationId xmlns:a16="http://schemas.microsoft.com/office/drawing/2014/main" id="{1DF5878C-EE60-6A30-37DC-DF8C5D49226E}"/>
                </a:ext>
              </a:extLst>
            </p:cNvPr>
            <p:cNvSpPr/>
            <p:nvPr/>
          </p:nvSpPr>
          <p:spPr>
            <a:xfrm rot="21283975">
              <a:off x="5585384" y="4368030"/>
              <a:ext cx="271742" cy="600246"/>
            </a:xfrm>
            <a:custGeom>
              <a:avLst/>
              <a:gdLst>
                <a:gd name="connsiteX0" fmla="*/ 0 w 384175"/>
                <a:gd name="connsiteY0" fmla="*/ 96122 h 848597"/>
                <a:gd name="connsiteX1" fmla="*/ 238125 w 384175"/>
                <a:gd name="connsiteY1" fmla="*/ 80247 h 848597"/>
                <a:gd name="connsiteX2" fmla="*/ 288925 w 384175"/>
                <a:gd name="connsiteY2" fmla="*/ 48497 h 848597"/>
                <a:gd name="connsiteX3" fmla="*/ 177800 w 384175"/>
                <a:gd name="connsiteY3" fmla="*/ 872 h 848597"/>
                <a:gd name="connsiteX4" fmla="*/ 177800 w 384175"/>
                <a:gd name="connsiteY4" fmla="*/ 92947 h 848597"/>
                <a:gd name="connsiteX5" fmla="*/ 155575 w 384175"/>
                <a:gd name="connsiteY5" fmla="*/ 118347 h 848597"/>
                <a:gd name="connsiteX6" fmla="*/ 250825 w 384175"/>
                <a:gd name="connsiteY6" fmla="*/ 159622 h 848597"/>
                <a:gd name="connsiteX7" fmla="*/ 225425 w 384175"/>
                <a:gd name="connsiteY7" fmla="*/ 251697 h 848597"/>
                <a:gd name="connsiteX8" fmla="*/ 139700 w 384175"/>
                <a:gd name="connsiteY8" fmla="*/ 200897 h 848597"/>
                <a:gd name="connsiteX9" fmla="*/ 276225 w 384175"/>
                <a:gd name="connsiteY9" fmla="*/ 175497 h 848597"/>
                <a:gd name="connsiteX10" fmla="*/ 279400 w 384175"/>
                <a:gd name="connsiteY10" fmla="*/ 400922 h 848597"/>
                <a:gd name="connsiteX11" fmla="*/ 384175 w 384175"/>
                <a:gd name="connsiteY11" fmla="*/ 848597 h 8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175" h="848597">
                  <a:moveTo>
                    <a:pt x="0" y="96122"/>
                  </a:moveTo>
                  <a:cubicBezTo>
                    <a:pt x="94985" y="92153"/>
                    <a:pt x="189971" y="88184"/>
                    <a:pt x="238125" y="80247"/>
                  </a:cubicBezTo>
                  <a:cubicBezTo>
                    <a:pt x="286279" y="72310"/>
                    <a:pt x="298979" y="61726"/>
                    <a:pt x="288925" y="48497"/>
                  </a:cubicBezTo>
                  <a:cubicBezTo>
                    <a:pt x="278871" y="35268"/>
                    <a:pt x="196321" y="-6536"/>
                    <a:pt x="177800" y="872"/>
                  </a:cubicBezTo>
                  <a:cubicBezTo>
                    <a:pt x="159279" y="8280"/>
                    <a:pt x="181504" y="73368"/>
                    <a:pt x="177800" y="92947"/>
                  </a:cubicBezTo>
                  <a:cubicBezTo>
                    <a:pt x="174096" y="112526"/>
                    <a:pt x="143404" y="107234"/>
                    <a:pt x="155575" y="118347"/>
                  </a:cubicBezTo>
                  <a:cubicBezTo>
                    <a:pt x="167746" y="129460"/>
                    <a:pt x="239183" y="137397"/>
                    <a:pt x="250825" y="159622"/>
                  </a:cubicBezTo>
                  <a:cubicBezTo>
                    <a:pt x="262467" y="181847"/>
                    <a:pt x="243946" y="244818"/>
                    <a:pt x="225425" y="251697"/>
                  </a:cubicBezTo>
                  <a:cubicBezTo>
                    <a:pt x="206904" y="258576"/>
                    <a:pt x="131233" y="213597"/>
                    <a:pt x="139700" y="200897"/>
                  </a:cubicBezTo>
                  <a:cubicBezTo>
                    <a:pt x="148167" y="188197"/>
                    <a:pt x="252942" y="142160"/>
                    <a:pt x="276225" y="175497"/>
                  </a:cubicBezTo>
                  <a:cubicBezTo>
                    <a:pt x="299508" y="208834"/>
                    <a:pt x="261408" y="288739"/>
                    <a:pt x="279400" y="400922"/>
                  </a:cubicBezTo>
                  <a:cubicBezTo>
                    <a:pt x="297392" y="513105"/>
                    <a:pt x="340783" y="680851"/>
                    <a:pt x="384175" y="84859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4" name="フリーフォーム 1203">
              <a:extLst>
                <a:ext uri="{FF2B5EF4-FFF2-40B4-BE49-F238E27FC236}">
                  <a16:creationId xmlns:a16="http://schemas.microsoft.com/office/drawing/2014/main" id="{C214A607-5EF6-5ACE-BC1E-6EE988BC3B57}"/>
                </a:ext>
              </a:extLst>
            </p:cNvPr>
            <p:cNvSpPr/>
            <p:nvPr/>
          </p:nvSpPr>
          <p:spPr>
            <a:xfrm rot="21283975">
              <a:off x="3626013" y="4555149"/>
              <a:ext cx="72424" cy="99360"/>
            </a:xfrm>
            <a:custGeom>
              <a:avLst/>
              <a:gdLst>
                <a:gd name="connsiteX0" fmla="*/ 0 w 102389"/>
                <a:gd name="connsiteY0" fmla="*/ 0 h 140470"/>
                <a:gd name="connsiteX1" fmla="*/ 98425 w 102389"/>
                <a:gd name="connsiteY1" fmla="*/ 69850 h 140470"/>
                <a:gd name="connsiteX2" fmla="*/ 76200 w 102389"/>
                <a:gd name="connsiteY2" fmla="*/ 136525 h 140470"/>
                <a:gd name="connsiteX3" fmla="*/ 12700 w 102389"/>
                <a:gd name="connsiteY3" fmla="*/ 127000 h 14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89" h="140470">
                  <a:moveTo>
                    <a:pt x="0" y="0"/>
                  </a:moveTo>
                  <a:cubicBezTo>
                    <a:pt x="42862" y="23548"/>
                    <a:pt x="85725" y="47096"/>
                    <a:pt x="98425" y="69850"/>
                  </a:cubicBezTo>
                  <a:cubicBezTo>
                    <a:pt x="111125" y="92604"/>
                    <a:pt x="90487" y="127000"/>
                    <a:pt x="76200" y="136525"/>
                  </a:cubicBezTo>
                  <a:cubicBezTo>
                    <a:pt x="61913" y="146050"/>
                    <a:pt x="37306" y="136525"/>
                    <a:pt x="12700" y="127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5" name="フリーフォーム 1204">
              <a:extLst>
                <a:ext uri="{FF2B5EF4-FFF2-40B4-BE49-F238E27FC236}">
                  <a16:creationId xmlns:a16="http://schemas.microsoft.com/office/drawing/2014/main" id="{C7D0C671-116B-523D-2903-B914795BEDCD}"/>
                </a:ext>
              </a:extLst>
            </p:cNvPr>
            <p:cNvSpPr/>
            <p:nvPr/>
          </p:nvSpPr>
          <p:spPr>
            <a:xfrm rot="21283975">
              <a:off x="5621775" y="5003314"/>
              <a:ext cx="257033" cy="168785"/>
            </a:xfrm>
            <a:custGeom>
              <a:avLst/>
              <a:gdLst>
                <a:gd name="connsiteX0" fmla="*/ 0 w 363380"/>
                <a:gd name="connsiteY0" fmla="*/ 0 h 238620"/>
                <a:gd name="connsiteX1" fmla="*/ 85725 w 363380"/>
                <a:gd name="connsiteY1" fmla="*/ 79375 h 238620"/>
                <a:gd name="connsiteX2" fmla="*/ 57150 w 363380"/>
                <a:gd name="connsiteY2" fmla="*/ 127000 h 238620"/>
                <a:gd name="connsiteX3" fmla="*/ 44450 w 363380"/>
                <a:gd name="connsiteY3" fmla="*/ 117475 h 238620"/>
                <a:gd name="connsiteX4" fmla="*/ 358775 w 363380"/>
                <a:gd name="connsiteY4" fmla="*/ 238125 h 238620"/>
                <a:gd name="connsiteX5" fmla="*/ 225425 w 363380"/>
                <a:gd name="connsiteY5" fmla="*/ 158750 h 238620"/>
                <a:gd name="connsiteX6" fmla="*/ 136525 w 363380"/>
                <a:gd name="connsiteY6" fmla="*/ 120650 h 238620"/>
                <a:gd name="connsiteX7" fmla="*/ 136525 w 363380"/>
                <a:gd name="connsiteY7" fmla="*/ 47625 h 23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380" h="238620">
                  <a:moveTo>
                    <a:pt x="0" y="0"/>
                  </a:moveTo>
                  <a:cubicBezTo>
                    <a:pt x="38100" y="29104"/>
                    <a:pt x="76200" y="58208"/>
                    <a:pt x="85725" y="79375"/>
                  </a:cubicBezTo>
                  <a:cubicBezTo>
                    <a:pt x="95250" y="100542"/>
                    <a:pt x="57150" y="127000"/>
                    <a:pt x="57150" y="127000"/>
                  </a:cubicBezTo>
                  <a:cubicBezTo>
                    <a:pt x="50271" y="133350"/>
                    <a:pt x="-5821" y="98954"/>
                    <a:pt x="44450" y="117475"/>
                  </a:cubicBezTo>
                  <a:cubicBezTo>
                    <a:pt x="94721" y="135996"/>
                    <a:pt x="328613" y="231246"/>
                    <a:pt x="358775" y="238125"/>
                  </a:cubicBezTo>
                  <a:cubicBezTo>
                    <a:pt x="388937" y="245004"/>
                    <a:pt x="262467" y="178329"/>
                    <a:pt x="225425" y="158750"/>
                  </a:cubicBezTo>
                  <a:cubicBezTo>
                    <a:pt x="188383" y="139171"/>
                    <a:pt x="151342" y="139171"/>
                    <a:pt x="136525" y="120650"/>
                  </a:cubicBezTo>
                  <a:cubicBezTo>
                    <a:pt x="121708" y="102129"/>
                    <a:pt x="129116" y="74877"/>
                    <a:pt x="136525" y="4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0" name="フリーフォーム 1209">
              <a:extLst>
                <a:ext uri="{FF2B5EF4-FFF2-40B4-BE49-F238E27FC236}">
                  <a16:creationId xmlns:a16="http://schemas.microsoft.com/office/drawing/2014/main" id="{23A84506-B43D-0F65-35E8-D58BCD930D6F}"/>
                </a:ext>
              </a:extLst>
            </p:cNvPr>
            <p:cNvSpPr/>
            <p:nvPr/>
          </p:nvSpPr>
          <p:spPr>
            <a:xfrm rot="21283975">
              <a:off x="6215294" y="4881650"/>
              <a:ext cx="200343" cy="335047"/>
            </a:xfrm>
            <a:custGeom>
              <a:avLst/>
              <a:gdLst>
                <a:gd name="connsiteX0" fmla="*/ 283235 w 283235"/>
                <a:gd name="connsiteY0" fmla="*/ 0 h 473672"/>
                <a:gd name="connsiteX1" fmla="*/ 29235 w 283235"/>
                <a:gd name="connsiteY1" fmla="*/ 438150 h 473672"/>
                <a:gd name="connsiteX2" fmla="*/ 114960 w 283235"/>
                <a:gd name="connsiteY2" fmla="*/ 339725 h 473672"/>
                <a:gd name="connsiteX3" fmla="*/ 660 w 283235"/>
                <a:gd name="connsiteY3" fmla="*/ 469900 h 473672"/>
                <a:gd name="connsiteX4" fmla="*/ 178460 w 283235"/>
                <a:gd name="connsiteY4" fmla="*/ 161925 h 473672"/>
                <a:gd name="connsiteX5" fmla="*/ 181635 w 283235"/>
                <a:gd name="connsiteY5" fmla="*/ 149225 h 473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35" h="473672">
                  <a:moveTo>
                    <a:pt x="283235" y="0"/>
                  </a:moveTo>
                  <a:cubicBezTo>
                    <a:pt x="170258" y="190764"/>
                    <a:pt x="57281" y="381529"/>
                    <a:pt x="29235" y="438150"/>
                  </a:cubicBezTo>
                  <a:cubicBezTo>
                    <a:pt x="1189" y="494771"/>
                    <a:pt x="119722" y="334433"/>
                    <a:pt x="114960" y="339725"/>
                  </a:cubicBezTo>
                  <a:cubicBezTo>
                    <a:pt x="110197" y="345017"/>
                    <a:pt x="-9923" y="499533"/>
                    <a:pt x="660" y="469900"/>
                  </a:cubicBezTo>
                  <a:cubicBezTo>
                    <a:pt x="11243" y="440267"/>
                    <a:pt x="178460" y="161925"/>
                    <a:pt x="178460" y="161925"/>
                  </a:cubicBezTo>
                  <a:cubicBezTo>
                    <a:pt x="208622" y="108479"/>
                    <a:pt x="195128" y="128852"/>
                    <a:pt x="18163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1" name="フリーフォーム 1210">
              <a:extLst>
                <a:ext uri="{FF2B5EF4-FFF2-40B4-BE49-F238E27FC236}">
                  <a16:creationId xmlns:a16="http://schemas.microsoft.com/office/drawing/2014/main" id="{4CE7CBE6-B032-8155-4243-9BD4AEBCCB57}"/>
                </a:ext>
              </a:extLst>
            </p:cNvPr>
            <p:cNvSpPr/>
            <p:nvPr/>
          </p:nvSpPr>
          <p:spPr>
            <a:xfrm rot="21283975">
              <a:off x="7041663" y="3853028"/>
              <a:ext cx="449441" cy="188826"/>
            </a:xfrm>
            <a:custGeom>
              <a:avLst/>
              <a:gdLst>
                <a:gd name="connsiteX0" fmla="*/ 0 w 635397"/>
                <a:gd name="connsiteY0" fmla="*/ 266952 h 266952"/>
                <a:gd name="connsiteX1" fmla="*/ 295275 w 635397"/>
                <a:gd name="connsiteY1" fmla="*/ 47877 h 266952"/>
                <a:gd name="connsiteX2" fmla="*/ 628650 w 635397"/>
                <a:gd name="connsiteY2" fmla="*/ 252 h 266952"/>
                <a:gd name="connsiteX3" fmla="*/ 508000 w 635397"/>
                <a:gd name="connsiteY3" fmla="*/ 57402 h 266952"/>
                <a:gd name="connsiteX4" fmla="*/ 374650 w 635397"/>
                <a:gd name="connsiteY4" fmla="*/ 143127 h 26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397" h="266952">
                  <a:moveTo>
                    <a:pt x="0" y="266952"/>
                  </a:moveTo>
                  <a:cubicBezTo>
                    <a:pt x="95250" y="179639"/>
                    <a:pt x="190500" y="92327"/>
                    <a:pt x="295275" y="47877"/>
                  </a:cubicBezTo>
                  <a:cubicBezTo>
                    <a:pt x="400050" y="3427"/>
                    <a:pt x="593196" y="-1335"/>
                    <a:pt x="628650" y="252"/>
                  </a:cubicBezTo>
                  <a:cubicBezTo>
                    <a:pt x="664104" y="1839"/>
                    <a:pt x="550333" y="33589"/>
                    <a:pt x="508000" y="57402"/>
                  </a:cubicBezTo>
                  <a:cubicBezTo>
                    <a:pt x="465667" y="81215"/>
                    <a:pt x="420158" y="112171"/>
                    <a:pt x="374650" y="14312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2" name="フリーフォーム 1211">
              <a:extLst>
                <a:ext uri="{FF2B5EF4-FFF2-40B4-BE49-F238E27FC236}">
                  <a16:creationId xmlns:a16="http://schemas.microsoft.com/office/drawing/2014/main" id="{3F78B281-5487-61D5-3DBD-52ED8DFD2FD8}"/>
                </a:ext>
              </a:extLst>
            </p:cNvPr>
            <p:cNvSpPr/>
            <p:nvPr/>
          </p:nvSpPr>
          <p:spPr>
            <a:xfrm rot="21283975">
              <a:off x="7395294" y="4271085"/>
              <a:ext cx="172927" cy="285221"/>
            </a:xfrm>
            <a:custGeom>
              <a:avLst/>
              <a:gdLst>
                <a:gd name="connsiteX0" fmla="*/ 0 w 244475"/>
                <a:gd name="connsiteY0" fmla="*/ 60331 h 403231"/>
                <a:gd name="connsiteX1" fmla="*/ 114300 w 244475"/>
                <a:gd name="connsiteY1" fmla="*/ 6 h 403231"/>
                <a:gd name="connsiteX2" fmla="*/ 82550 w 244475"/>
                <a:gd name="connsiteY2" fmla="*/ 63506 h 403231"/>
                <a:gd name="connsiteX3" fmla="*/ 117475 w 244475"/>
                <a:gd name="connsiteY3" fmla="*/ 82556 h 403231"/>
                <a:gd name="connsiteX4" fmla="*/ 244475 w 244475"/>
                <a:gd name="connsiteY4" fmla="*/ 403231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403231">
                  <a:moveTo>
                    <a:pt x="0" y="60331"/>
                  </a:moveTo>
                  <a:cubicBezTo>
                    <a:pt x="50271" y="29904"/>
                    <a:pt x="100542" y="-523"/>
                    <a:pt x="114300" y="6"/>
                  </a:cubicBezTo>
                  <a:cubicBezTo>
                    <a:pt x="128058" y="535"/>
                    <a:pt x="82021" y="49748"/>
                    <a:pt x="82550" y="63506"/>
                  </a:cubicBezTo>
                  <a:cubicBezTo>
                    <a:pt x="83079" y="77264"/>
                    <a:pt x="90488" y="25935"/>
                    <a:pt x="117475" y="82556"/>
                  </a:cubicBezTo>
                  <a:cubicBezTo>
                    <a:pt x="144462" y="139177"/>
                    <a:pt x="194468" y="271204"/>
                    <a:pt x="244475" y="4032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3" name="フリーフォーム 1212">
              <a:extLst>
                <a:ext uri="{FF2B5EF4-FFF2-40B4-BE49-F238E27FC236}">
                  <a16:creationId xmlns:a16="http://schemas.microsoft.com/office/drawing/2014/main" id="{B3343352-C628-3A66-F1D6-9A3C1C0E2076}"/>
                </a:ext>
              </a:extLst>
            </p:cNvPr>
            <p:cNvSpPr/>
            <p:nvPr/>
          </p:nvSpPr>
          <p:spPr>
            <a:xfrm rot="21283975">
              <a:off x="7616717" y="4668837"/>
              <a:ext cx="152750" cy="282971"/>
            </a:xfrm>
            <a:custGeom>
              <a:avLst/>
              <a:gdLst>
                <a:gd name="connsiteX0" fmla="*/ 101650 w 215950"/>
                <a:gd name="connsiteY0" fmla="*/ 0 h 400050"/>
                <a:gd name="connsiteX1" fmla="*/ 50 w 215950"/>
                <a:gd name="connsiteY1" fmla="*/ 63500 h 400050"/>
                <a:gd name="connsiteX2" fmla="*/ 88950 w 215950"/>
                <a:gd name="connsiteY2" fmla="*/ 88900 h 400050"/>
                <a:gd name="connsiteX3" fmla="*/ 158800 w 215950"/>
                <a:gd name="connsiteY3" fmla="*/ 241300 h 400050"/>
                <a:gd name="connsiteX4" fmla="*/ 155625 w 215950"/>
                <a:gd name="connsiteY4" fmla="*/ 168275 h 400050"/>
                <a:gd name="connsiteX5" fmla="*/ 215950 w 215950"/>
                <a:gd name="connsiteY5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950" h="400050">
                  <a:moveTo>
                    <a:pt x="101650" y="0"/>
                  </a:moveTo>
                  <a:cubicBezTo>
                    <a:pt x="51908" y="24341"/>
                    <a:pt x="2167" y="48683"/>
                    <a:pt x="50" y="63500"/>
                  </a:cubicBezTo>
                  <a:cubicBezTo>
                    <a:pt x="-2067" y="78317"/>
                    <a:pt x="62492" y="59267"/>
                    <a:pt x="88950" y="88900"/>
                  </a:cubicBezTo>
                  <a:cubicBezTo>
                    <a:pt x="115408" y="118533"/>
                    <a:pt x="147688" y="228071"/>
                    <a:pt x="158800" y="241300"/>
                  </a:cubicBezTo>
                  <a:cubicBezTo>
                    <a:pt x="169912" y="254529"/>
                    <a:pt x="146100" y="141817"/>
                    <a:pt x="155625" y="168275"/>
                  </a:cubicBezTo>
                  <a:cubicBezTo>
                    <a:pt x="165150" y="194733"/>
                    <a:pt x="190550" y="297391"/>
                    <a:pt x="215950" y="400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4" name="フリーフォーム 1213">
              <a:extLst>
                <a:ext uri="{FF2B5EF4-FFF2-40B4-BE49-F238E27FC236}">
                  <a16:creationId xmlns:a16="http://schemas.microsoft.com/office/drawing/2014/main" id="{34444E17-1C2E-E2B9-3D4B-C1443DF094CB}"/>
                </a:ext>
              </a:extLst>
            </p:cNvPr>
            <p:cNvSpPr/>
            <p:nvPr/>
          </p:nvSpPr>
          <p:spPr>
            <a:xfrm rot="21283975">
              <a:off x="3006785" y="2836486"/>
              <a:ext cx="67374" cy="671494"/>
            </a:xfrm>
            <a:custGeom>
              <a:avLst/>
              <a:gdLst>
                <a:gd name="connsiteX0" fmla="*/ 95250 w 95250"/>
                <a:gd name="connsiteY0" fmla="*/ 0 h 949325"/>
                <a:gd name="connsiteX1" fmla="*/ 57150 w 95250"/>
                <a:gd name="connsiteY1" fmla="*/ 628650 h 949325"/>
                <a:gd name="connsiteX2" fmla="*/ 0 w 95250"/>
                <a:gd name="connsiteY2" fmla="*/ 949325 h 94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949325">
                  <a:moveTo>
                    <a:pt x="95250" y="0"/>
                  </a:moveTo>
                  <a:cubicBezTo>
                    <a:pt x="84137" y="235214"/>
                    <a:pt x="73025" y="470429"/>
                    <a:pt x="57150" y="628650"/>
                  </a:cubicBezTo>
                  <a:cubicBezTo>
                    <a:pt x="41275" y="786871"/>
                    <a:pt x="20637" y="868098"/>
                    <a:pt x="0" y="949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5" name="フリーフォーム 1214">
              <a:extLst>
                <a:ext uri="{FF2B5EF4-FFF2-40B4-BE49-F238E27FC236}">
                  <a16:creationId xmlns:a16="http://schemas.microsoft.com/office/drawing/2014/main" id="{5C434255-BE5B-55A1-C70D-EFC9E51A0295}"/>
                </a:ext>
              </a:extLst>
            </p:cNvPr>
            <p:cNvSpPr/>
            <p:nvPr/>
          </p:nvSpPr>
          <p:spPr>
            <a:xfrm rot="21283975">
              <a:off x="4636476" y="2536229"/>
              <a:ext cx="101157" cy="223245"/>
            </a:xfrm>
            <a:custGeom>
              <a:avLst/>
              <a:gdLst>
                <a:gd name="connsiteX0" fmla="*/ 0 w 143011"/>
                <a:gd name="connsiteY0" fmla="*/ 1288 h 315613"/>
                <a:gd name="connsiteX1" fmla="*/ 101600 w 143011"/>
                <a:gd name="connsiteY1" fmla="*/ 26688 h 315613"/>
                <a:gd name="connsiteX2" fmla="*/ 120650 w 143011"/>
                <a:gd name="connsiteY2" fmla="*/ 182263 h 315613"/>
                <a:gd name="connsiteX3" fmla="*/ 139700 w 143011"/>
                <a:gd name="connsiteY3" fmla="*/ 160038 h 315613"/>
                <a:gd name="connsiteX4" fmla="*/ 142875 w 143011"/>
                <a:gd name="connsiteY4" fmla="*/ 315613 h 31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011" h="315613">
                  <a:moveTo>
                    <a:pt x="0" y="1288"/>
                  </a:moveTo>
                  <a:cubicBezTo>
                    <a:pt x="40746" y="-1094"/>
                    <a:pt x="81492" y="-3475"/>
                    <a:pt x="101600" y="26688"/>
                  </a:cubicBezTo>
                  <a:cubicBezTo>
                    <a:pt x="121708" y="56851"/>
                    <a:pt x="114300" y="160038"/>
                    <a:pt x="120650" y="182263"/>
                  </a:cubicBezTo>
                  <a:cubicBezTo>
                    <a:pt x="127000" y="204488"/>
                    <a:pt x="135996" y="137813"/>
                    <a:pt x="139700" y="160038"/>
                  </a:cubicBezTo>
                  <a:cubicBezTo>
                    <a:pt x="143404" y="182263"/>
                    <a:pt x="143139" y="248938"/>
                    <a:pt x="142875" y="315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6" name="フリーフォーム 1215">
              <a:extLst>
                <a:ext uri="{FF2B5EF4-FFF2-40B4-BE49-F238E27FC236}">
                  <a16:creationId xmlns:a16="http://schemas.microsoft.com/office/drawing/2014/main" id="{4954DC29-B69A-8E2B-D472-FDA18E0E9044}"/>
                </a:ext>
              </a:extLst>
            </p:cNvPr>
            <p:cNvSpPr/>
            <p:nvPr/>
          </p:nvSpPr>
          <p:spPr>
            <a:xfrm rot="21283975">
              <a:off x="4766802" y="2799510"/>
              <a:ext cx="42670" cy="716410"/>
            </a:xfrm>
            <a:custGeom>
              <a:avLst/>
              <a:gdLst>
                <a:gd name="connsiteX0" fmla="*/ 0 w 60325"/>
                <a:gd name="connsiteY0" fmla="*/ 0 h 1012825"/>
                <a:gd name="connsiteX1" fmla="*/ 60325 w 60325"/>
                <a:gd name="connsiteY1" fmla="*/ 101282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325" h="1012825">
                  <a:moveTo>
                    <a:pt x="0" y="0"/>
                  </a:moveTo>
                  <a:lnTo>
                    <a:pt x="60325" y="1012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7" name="フリーフォーム 1216">
              <a:extLst>
                <a:ext uri="{FF2B5EF4-FFF2-40B4-BE49-F238E27FC236}">
                  <a16:creationId xmlns:a16="http://schemas.microsoft.com/office/drawing/2014/main" id="{22682664-1B9A-E2E0-A287-EAA6D110B6DD}"/>
                </a:ext>
              </a:extLst>
            </p:cNvPr>
            <p:cNvSpPr/>
            <p:nvPr/>
          </p:nvSpPr>
          <p:spPr>
            <a:xfrm rot="21283975">
              <a:off x="4114908" y="3671464"/>
              <a:ext cx="750097" cy="111964"/>
            </a:xfrm>
            <a:custGeom>
              <a:avLst/>
              <a:gdLst>
                <a:gd name="connsiteX0" fmla="*/ 0 w 1060450"/>
                <a:gd name="connsiteY0" fmla="*/ 127000 h 158289"/>
                <a:gd name="connsiteX1" fmla="*/ 841375 w 1060450"/>
                <a:gd name="connsiteY1" fmla="*/ 152400 h 158289"/>
                <a:gd name="connsiteX2" fmla="*/ 819150 w 1060450"/>
                <a:gd name="connsiteY2" fmla="*/ 142875 h 158289"/>
                <a:gd name="connsiteX3" fmla="*/ 1035050 w 1060450"/>
                <a:gd name="connsiteY3" fmla="*/ 149225 h 158289"/>
                <a:gd name="connsiteX4" fmla="*/ 1047750 w 1060450"/>
                <a:gd name="connsiteY4" fmla="*/ 0 h 15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450" h="158289">
                  <a:moveTo>
                    <a:pt x="0" y="127000"/>
                  </a:moveTo>
                  <a:lnTo>
                    <a:pt x="841375" y="152400"/>
                  </a:lnTo>
                  <a:cubicBezTo>
                    <a:pt x="977900" y="155046"/>
                    <a:pt x="786871" y="143404"/>
                    <a:pt x="819150" y="142875"/>
                  </a:cubicBezTo>
                  <a:cubicBezTo>
                    <a:pt x="851429" y="142346"/>
                    <a:pt x="996950" y="173037"/>
                    <a:pt x="1035050" y="149225"/>
                  </a:cubicBezTo>
                  <a:cubicBezTo>
                    <a:pt x="1073150" y="125413"/>
                    <a:pt x="1060450" y="62706"/>
                    <a:pt x="1047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8" name="フリーフォーム 1217">
              <a:extLst>
                <a:ext uri="{FF2B5EF4-FFF2-40B4-BE49-F238E27FC236}">
                  <a16:creationId xmlns:a16="http://schemas.microsoft.com/office/drawing/2014/main" id="{0CEB1EE2-1141-29CE-140E-A20EFF4280A6}"/>
                </a:ext>
              </a:extLst>
            </p:cNvPr>
            <p:cNvSpPr/>
            <p:nvPr/>
          </p:nvSpPr>
          <p:spPr>
            <a:xfrm rot="21283975">
              <a:off x="3117986" y="3607708"/>
              <a:ext cx="1569066" cy="167686"/>
            </a:xfrm>
            <a:custGeom>
              <a:avLst/>
              <a:gdLst>
                <a:gd name="connsiteX0" fmla="*/ 0 w 2218266"/>
                <a:gd name="connsiteY0" fmla="*/ 0 h 237066"/>
                <a:gd name="connsiteX1" fmla="*/ 1388533 w 2218266"/>
                <a:gd name="connsiteY1" fmla="*/ 228600 h 237066"/>
                <a:gd name="connsiteX2" fmla="*/ 1295400 w 2218266"/>
                <a:gd name="connsiteY2" fmla="*/ 135466 h 237066"/>
                <a:gd name="connsiteX3" fmla="*/ 2218266 w 2218266"/>
                <a:gd name="connsiteY3" fmla="*/ 237066 h 23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8266" h="237066">
                  <a:moveTo>
                    <a:pt x="0" y="0"/>
                  </a:moveTo>
                  <a:cubicBezTo>
                    <a:pt x="586316" y="103011"/>
                    <a:pt x="1172633" y="206022"/>
                    <a:pt x="1388533" y="228600"/>
                  </a:cubicBezTo>
                  <a:cubicBezTo>
                    <a:pt x="1604433" y="251178"/>
                    <a:pt x="1157111" y="134055"/>
                    <a:pt x="1295400" y="135466"/>
                  </a:cubicBezTo>
                  <a:cubicBezTo>
                    <a:pt x="1433689" y="136877"/>
                    <a:pt x="1825977" y="186971"/>
                    <a:pt x="2218266" y="2370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19" name="フリーフォーム 1218">
              <a:extLst>
                <a:ext uri="{FF2B5EF4-FFF2-40B4-BE49-F238E27FC236}">
                  <a16:creationId xmlns:a16="http://schemas.microsoft.com/office/drawing/2014/main" id="{E036BA43-53CD-D510-9DA7-20E10612445E}"/>
                </a:ext>
              </a:extLst>
            </p:cNvPr>
            <p:cNvSpPr/>
            <p:nvPr/>
          </p:nvSpPr>
          <p:spPr>
            <a:xfrm rot="21283975">
              <a:off x="4525598" y="2828918"/>
              <a:ext cx="143731" cy="622836"/>
            </a:xfrm>
            <a:custGeom>
              <a:avLst/>
              <a:gdLst>
                <a:gd name="connsiteX0" fmla="*/ 0 w 203200"/>
                <a:gd name="connsiteY0" fmla="*/ 0 h 880534"/>
                <a:gd name="connsiteX1" fmla="*/ 152400 w 203200"/>
                <a:gd name="connsiteY1" fmla="*/ 558800 h 880534"/>
                <a:gd name="connsiteX2" fmla="*/ 160866 w 203200"/>
                <a:gd name="connsiteY2" fmla="*/ 846667 h 880534"/>
                <a:gd name="connsiteX3" fmla="*/ 160866 w 203200"/>
                <a:gd name="connsiteY3" fmla="*/ 846667 h 880534"/>
                <a:gd name="connsiteX4" fmla="*/ 203200 w 203200"/>
                <a:gd name="connsiteY4" fmla="*/ 880534 h 8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" h="880534">
                  <a:moveTo>
                    <a:pt x="0" y="0"/>
                  </a:moveTo>
                  <a:cubicBezTo>
                    <a:pt x="62794" y="208844"/>
                    <a:pt x="125589" y="417689"/>
                    <a:pt x="152400" y="558800"/>
                  </a:cubicBezTo>
                  <a:cubicBezTo>
                    <a:pt x="179211" y="699911"/>
                    <a:pt x="160866" y="846667"/>
                    <a:pt x="160866" y="846667"/>
                  </a:cubicBezTo>
                  <a:lnTo>
                    <a:pt x="160866" y="846667"/>
                  </a:lnTo>
                  <a:lnTo>
                    <a:pt x="203200" y="88053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0" name="フリーフォーム 1219">
              <a:extLst>
                <a:ext uri="{FF2B5EF4-FFF2-40B4-BE49-F238E27FC236}">
                  <a16:creationId xmlns:a16="http://schemas.microsoft.com/office/drawing/2014/main" id="{CF64A980-63E5-DF6D-76CC-F5DE0FE09B4F}"/>
                </a:ext>
              </a:extLst>
            </p:cNvPr>
            <p:cNvSpPr/>
            <p:nvPr/>
          </p:nvSpPr>
          <p:spPr>
            <a:xfrm rot="21283975">
              <a:off x="2720627" y="2523320"/>
              <a:ext cx="233591" cy="1215049"/>
            </a:xfrm>
            <a:custGeom>
              <a:avLst/>
              <a:gdLst>
                <a:gd name="connsiteX0" fmla="*/ 330239 w 330239"/>
                <a:gd name="connsiteY0" fmla="*/ 0 h 1717775"/>
                <a:gd name="connsiteX1" fmla="*/ 313305 w 330239"/>
                <a:gd name="connsiteY1" fmla="*/ 270934 h 1717775"/>
                <a:gd name="connsiteX2" fmla="*/ 228639 w 330239"/>
                <a:gd name="connsiteY2" fmla="*/ 973667 h 1717775"/>
                <a:gd name="connsiteX3" fmla="*/ 101639 w 330239"/>
                <a:gd name="connsiteY3" fmla="*/ 982134 h 1717775"/>
                <a:gd name="connsiteX4" fmla="*/ 177839 w 330239"/>
                <a:gd name="connsiteY4" fmla="*/ 1049867 h 1717775"/>
                <a:gd name="connsiteX5" fmla="*/ 186305 w 330239"/>
                <a:gd name="connsiteY5" fmla="*/ 1227667 h 1717775"/>
                <a:gd name="connsiteX6" fmla="*/ 177839 w 330239"/>
                <a:gd name="connsiteY6" fmla="*/ 1659467 h 1717775"/>
                <a:gd name="connsiteX7" fmla="*/ 177839 w 330239"/>
                <a:gd name="connsiteY7" fmla="*/ 1540934 h 1717775"/>
                <a:gd name="connsiteX8" fmla="*/ 39 w 330239"/>
                <a:gd name="connsiteY8" fmla="*/ 1549400 h 1717775"/>
                <a:gd name="connsiteX9" fmla="*/ 194772 w 330239"/>
                <a:gd name="connsiteY9" fmla="*/ 1710267 h 1717775"/>
                <a:gd name="connsiteX10" fmla="*/ 25439 w 330239"/>
                <a:gd name="connsiteY10" fmla="*/ 1676400 h 171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0239" h="1717775">
                  <a:moveTo>
                    <a:pt x="330239" y="0"/>
                  </a:moveTo>
                  <a:cubicBezTo>
                    <a:pt x="330238" y="54328"/>
                    <a:pt x="330238" y="108656"/>
                    <a:pt x="313305" y="270934"/>
                  </a:cubicBezTo>
                  <a:cubicBezTo>
                    <a:pt x="296372" y="433212"/>
                    <a:pt x="263917" y="855134"/>
                    <a:pt x="228639" y="973667"/>
                  </a:cubicBezTo>
                  <a:cubicBezTo>
                    <a:pt x="193361" y="1092200"/>
                    <a:pt x="110106" y="969434"/>
                    <a:pt x="101639" y="982134"/>
                  </a:cubicBezTo>
                  <a:cubicBezTo>
                    <a:pt x="93172" y="994834"/>
                    <a:pt x="163728" y="1008945"/>
                    <a:pt x="177839" y="1049867"/>
                  </a:cubicBezTo>
                  <a:cubicBezTo>
                    <a:pt x="191950" y="1090789"/>
                    <a:pt x="186305" y="1126067"/>
                    <a:pt x="186305" y="1227667"/>
                  </a:cubicBezTo>
                  <a:cubicBezTo>
                    <a:pt x="186305" y="1329267"/>
                    <a:pt x="179250" y="1607256"/>
                    <a:pt x="177839" y="1659467"/>
                  </a:cubicBezTo>
                  <a:cubicBezTo>
                    <a:pt x="176428" y="1711678"/>
                    <a:pt x="207472" y="1559279"/>
                    <a:pt x="177839" y="1540934"/>
                  </a:cubicBezTo>
                  <a:cubicBezTo>
                    <a:pt x="148206" y="1522589"/>
                    <a:pt x="-2783" y="1521178"/>
                    <a:pt x="39" y="1549400"/>
                  </a:cubicBezTo>
                  <a:cubicBezTo>
                    <a:pt x="2861" y="1577622"/>
                    <a:pt x="190539" y="1689100"/>
                    <a:pt x="194772" y="1710267"/>
                  </a:cubicBezTo>
                  <a:cubicBezTo>
                    <a:pt x="199005" y="1731434"/>
                    <a:pt x="112222" y="1703917"/>
                    <a:pt x="25439" y="167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1" name="フリーフォーム 1220">
              <a:extLst>
                <a:ext uri="{FF2B5EF4-FFF2-40B4-BE49-F238E27FC236}">
                  <a16:creationId xmlns:a16="http://schemas.microsoft.com/office/drawing/2014/main" id="{28AC0AC1-2AE8-C96B-DC85-0EB61C1F4D58}"/>
                </a:ext>
              </a:extLst>
            </p:cNvPr>
            <p:cNvSpPr/>
            <p:nvPr/>
          </p:nvSpPr>
          <p:spPr>
            <a:xfrm rot="21283975">
              <a:off x="2731231" y="2597453"/>
              <a:ext cx="170121" cy="1221716"/>
            </a:xfrm>
            <a:custGeom>
              <a:avLst/>
              <a:gdLst>
                <a:gd name="connsiteX0" fmla="*/ 240508 w 240508"/>
                <a:gd name="connsiteY0" fmla="*/ 0 h 1727200"/>
                <a:gd name="connsiteX1" fmla="*/ 11908 w 240508"/>
                <a:gd name="connsiteY1" fmla="*/ 1151467 h 1727200"/>
                <a:gd name="connsiteX2" fmla="*/ 37308 w 240508"/>
                <a:gd name="connsiteY2" fmla="*/ 1058334 h 1727200"/>
                <a:gd name="connsiteX3" fmla="*/ 79641 w 240508"/>
                <a:gd name="connsiteY3" fmla="*/ 1397000 h 1727200"/>
                <a:gd name="connsiteX4" fmla="*/ 88108 w 240508"/>
                <a:gd name="connsiteY4" fmla="*/ 1380067 h 1727200"/>
                <a:gd name="connsiteX5" fmla="*/ 28841 w 240508"/>
                <a:gd name="connsiteY5" fmla="*/ 1727200 h 172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508" h="1727200">
                  <a:moveTo>
                    <a:pt x="240508" y="0"/>
                  </a:moveTo>
                  <a:cubicBezTo>
                    <a:pt x="143141" y="487539"/>
                    <a:pt x="45775" y="975078"/>
                    <a:pt x="11908" y="1151467"/>
                  </a:cubicBezTo>
                  <a:cubicBezTo>
                    <a:pt x="-21959" y="1327856"/>
                    <a:pt x="26019" y="1017412"/>
                    <a:pt x="37308" y="1058334"/>
                  </a:cubicBezTo>
                  <a:cubicBezTo>
                    <a:pt x="48597" y="1099256"/>
                    <a:pt x="71174" y="1343378"/>
                    <a:pt x="79641" y="1397000"/>
                  </a:cubicBezTo>
                  <a:cubicBezTo>
                    <a:pt x="88108" y="1450622"/>
                    <a:pt x="96575" y="1325034"/>
                    <a:pt x="88108" y="1380067"/>
                  </a:cubicBezTo>
                  <a:cubicBezTo>
                    <a:pt x="79641" y="1435100"/>
                    <a:pt x="54241" y="1581150"/>
                    <a:pt x="28841" y="1727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2" name="フリーフォーム 1221">
              <a:extLst>
                <a:ext uri="{FF2B5EF4-FFF2-40B4-BE49-F238E27FC236}">
                  <a16:creationId xmlns:a16="http://schemas.microsoft.com/office/drawing/2014/main" id="{CF658BC2-A127-3689-959B-51E890DDF7DA}"/>
                </a:ext>
              </a:extLst>
            </p:cNvPr>
            <p:cNvSpPr/>
            <p:nvPr/>
          </p:nvSpPr>
          <p:spPr>
            <a:xfrm rot="21283975">
              <a:off x="5500900" y="3951382"/>
              <a:ext cx="240301" cy="482847"/>
            </a:xfrm>
            <a:custGeom>
              <a:avLst/>
              <a:gdLst>
                <a:gd name="connsiteX0" fmla="*/ 0 w 339725"/>
                <a:gd name="connsiteY0" fmla="*/ 0 h 682625"/>
                <a:gd name="connsiteX1" fmla="*/ 187325 w 339725"/>
                <a:gd name="connsiteY1" fmla="*/ 123825 h 682625"/>
                <a:gd name="connsiteX2" fmla="*/ 149225 w 339725"/>
                <a:gd name="connsiteY2" fmla="*/ 76200 h 682625"/>
                <a:gd name="connsiteX3" fmla="*/ 114300 w 339725"/>
                <a:gd name="connsiteY3" fmla="*/ 127000 h 682625"/>
                <a:gd name="connsiteX4" fmla="*/ 168275 w 339725"/>
                <a:gd name="connsiteY4" fmla="*/ 174625 h 682625"/>
                <a:gd name="connsiteX5" fmla="*/ 241300 w 339725"/>
                <a:gd name="connsiteY5" fmla="*/ 460375 h 682625"/>
                <a:gd name="connsiteX6" fmla="*/ 250825 w 339725"/>
                <a:gd name="connsiteY6" fmla="*/ 384175 h 682625"/>
                <a:gd name="connsiteX7" fmla="*/ 339725 w 339725"/>
                <a:gd name="connsiteY7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725" h="682625">
                  <a:moveTo>
                    <a:pt x="0" y="0"/>
                  </a:moveTo>
                  <a:cubicBezTo>
                    <a:pt x="81227" y="55562"/>
                    <a:pt x="162454" y="111125"/>
                    <a:pt x="187325" y="123825"/>
                  </a:cubicBezTo>
                  <a:cubicBezTo>
                    <a:pt x="212196" y="136525"/>
                    <a:pt x="161396" y="75671"/>
                    <a:pt x="149225" y="76200"/>
                  </a:cubicBezTo>
                  <a:cubicBezTo>
                    <a:pt x="137054" y="76729"/>
                    <a:pt x="111125" y="110596"/>
                    <a:pt x="114300" y="127000"/>
                  </a:cubicBezTo>
                  <a:cubicBezTo>
                    <a:pt x="117475" y="143404"/>
                    <a:pt x="147108" y="119063"/>
                    <a:pt x="168275" y="174625"/>
                  </a:cubicBezTo>
                  <a:cubicBezTo>
                    <a:pt x="189442" y="230188"/>
                    <a:pt x="227542" y="425450"/>
                    <a:pt x="241300" y="460375"/>
                  </a:cubicBezTo>
                  <a:cubicBezTo>
                    <a:pt x="255058" y="495300"/>
                    <a:pt x="234421" y="347133"/>
                    <a:pt x="250825" y="384175"/>
                  </a:cubicBezTo>
                  <a:cubicBezTo>
                    <a:pt x="267229" y="421217"/>
                    <a:pt x="303477" y="551921"/>
                    <a:pt x="339725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3" name="フリーフォーム 1222">
              <a:extLst>
                <a:ext uri="{FF2B5EF4-FFF2-40B4-BE49-F238E27FC236}">
                  <a16:creationId xmlns:a16="http://schemas.microsoft.com/office/drawing/2014/main" id="{1D4BA493-5A26-AD73-2802-4B07106C5166}"/>
                </a:ext>
              </a:extLst>
            </p:cNvPr>
            <p:cNvSpPr/>
            <p:nvPr/>
          </p:nvSpPr>
          <p:spPr>
            <a:xfrm rot="21283975">
              <a:off x="5690539" y="4441898"/>
              <a:ext cx="242546" cy="484445"/>
            </a:xfrm>
            <a:custGeom>
              <a:avLst/>
              <a:gdLst>
                <a:gd name="connsiteX0" fmla="*/ 0 w 342900"/>
                <a:gd name="connsiteY0" fmla="*/ 8609 h 684884"/>
                <a:gd name="connsiteX1" fmla="*/ 168275 w 342900"/>
                <a:gd name="connsiteY1" fmla="*/ 11784 h 684884"/>
                <a:gd name="connsiteX2" fmla="*/ 158750 w 342900"/>
                <a:gd name="connsiteY2" fmla="*/ 122909 h 684884"/>
                <a:gd name="connsiteX3" fmla="*/ 238125 w 342900"/>
                <a:gd name="connsiteY3" fmla="*/ 288009 h 684884"/>
                <a:gd name="connsiteX4" fmla="*/ 193675 w 342900"/>
                <a:gd name="connsiteY4" fmla="*/ 256259 h 684884"/>
                <a:gd name="connsiteX5" fmla="*/ 342900 w 342900"/>
                <a:gd name="connsiteY5" fmla="*/ 684884 h 684884"/>
                <a:gd name="connsiteX6" fmla="*/ 342900 w 342900"/>
                <a:gd name="connsiteY6" fmla="*/ 684884 h 684884"/>
                <a:gd name="connsiteX7" fmla="*/ 342900 w 342900"/>
                <a:gd name="connsiteY7" fmla="*/ 684884 h 6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684884">
                  <a:moveTo>
                    <a:pt x="0" y="8609"/>
                  </a:moveTo>
                  <a:cubicBezTo>
                    <a:pt x="70908" y="671"/>
                    <a:pt x="141817" y="-7266"/>
                    <a:pt x="168275" y="11784"/>
                  </a:cubicBezTo>
                  <a:cubicBezTo>
                    <a:pt x="194733" y="30834"/>
                    <a:pt x="147108" y="76872"/>
                    <a:pt x="158750" y="122909"/>
                  </a:cubicBezTo>
                  <a:cubicBezTo>
                    <a:pt x="170392" y="168946"/>
                    <a:pt x="232304" y="265784"/>
                    <a:pt x="238125" y="288009"/>
                  </a:cubicBezTo>
                  <a:cubicBezTo>
                    <a:pt x="243946" y="310234"/>
                    <a:pt x="176213" y="190113"/>
                    <a:pt x="193675" y="256259"/>
                  </a:cubicBezTo>
                  <a:cubicBezTo>
                    <a:pt x="211138" y="322405"/>
                    <a:pt x="342900" y="684884"/>
                    <a:pt x="342900" y="684884"/>
                  </a:cubicBezTo>
                  <a:lnTo>
                    <a:pt x="342900" y="684884"/>
                  </a:lnTo>
                  <a:lnTo>
                    <a:pt x="342900" y="68488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4" name="フリーフォーム 1223">
              <a:extLst>
                <a:ext uri="{FF2B5EF4-FFF2-40B4-BE49-F238E27FC236}">
                  <a16:creationId xmlns:a16="http://schemas.microsoft.com/office/drawing/2014/main" id="{21027840-CA5E-EA42-7193-9EB96E300FB2}"/>
                </a:ext>
              </a:extLst>
            </p:cNvPr>
            <p:cNvSpPr/>
            <p:nvPr/>
          </p:nvSpPr>
          <p:spPr>
            <a:xfrm rot="21283975">
              <a:off x="5618161" y="4956465"/>
              <a:ext cx="446914" cy="126417"/>
            </a:xfrm>
            <a:custGeom>
              <a:avLst/>
              <a:gdLst>
                <a:gd name="connsiteX0" fmla="*/ 0 w 631825"/>
                <a:gd name="connsiteY0" fmla="*/ 0 h 178722"/>
                <a:gd name="connsiteX1" fmla="*/ 82550 w 631825"/>
                <a:gd name="connsiteY1" fmla="*/ 104775 h 178722"/>
                <a:gd name="connsiteX2" fmla="*/ 73025 w 631825"/>
                <a:gd name="connsiteY2" fmla="*/ 177800 h 178722"/>
                <a:gd name="connsiteX3" fmla="*/ 107950 w 631825"/>
                <a:gd name="connsiteY3" fmla="*/ 53975 h 178722"/>
                <a:gd name="connsiteX4" fmla="*/ 314325 w 631825"/>
                <a:gd name="connsiteY4" fmla="*/ 107950 h 178722"/>
                <a:gd name="connsiteX5" fmla="*/ 361950 w 631825"/>
                <a:gd name="connsiteY5" fmla="*/ 133350 h 178722"/>
                <a:gd name="connsiteX6" fmla="*/ 422275 w 631825"/>
                <a:gd name="connsiteY6" fmla="*/ 101600 h 178722"/>
                <a:gd name="connsiteX7" fmla="*/ 631825 w 631825"/>
                <a:gd name="connsiteY7" fmla="*/ 60325 h 17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1825" h="178722">
                  <a:moveTo>
                    <a:pt x="0" y="0"/>
                  </a:moveTo>
                  <a:cubicBezTo>
                    <a:pt x="35189" y="37571"/>
                    <a:pt x="70379" y="75142"/>
                    <a:pt x="82550" y="104775"/>
                  </a:cubicBezTo>
                  <a:cubicBezTo>
                    <a:pt x="94721" y="134408"/>
                    <a:pt x="68792" y="186267"/>
                    <a:pt x="73025" y="177800"/>
                  </a:cubicBezTo>
                  <a:cubicBezTo>
                    <a:pt x="77258" y="169333"/>
                    <a:pt x="67733" y="65617"/>
                    <a:pt x="107950" y="53975"/>
                  </a:cubicBezTo>
                  <a:cubicBezTo>
                    <a:pt x="148167" y="42333"/>
                    <a:pt x="271992" y="94721"/>
                    <a:pt x="314325" y="107950"/>
                  </a:cubicBezTo>
                  <a:cubicBezTo>
                    <a:pt x="356658" y="121179"/>
                    <a:pt x="343959" y="134408"/>
                    <a:pt x="361950" y="133350"/>
                  </a:cubicBezTo>
                  <a:cubicBezTo>
                    <a:pt x="379941" y="132292"/>
                    <a:pt x="377296" y="113771"/>
                    <a:pt x="422275" y="101600"/>
                  </a:cubicBezTo>
                  <a:cubicBezTo>
                    <a:pt x="467254" y="89429"/>
                    <a:pt x="549539" y="74877"/>
                    <a:pt x="63182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5" name="フリーフォーム 1224">
              <a:extLst>
                <a:ext uri="{FF2B5EF4-FFF2-40B4-BE49-F238E27FC236}">
                  <a16:creationId xmlns:a16="http://schemas.microsoft.com/office/drawing/2014/main" id="{EB83E0BC-305C-4F36-EDC3-1954C9044A7D}"/>
                </a:ext>
              </a:extLst>
            </p:cNvPr>
            <p:cNvSpPr/>
            <p:nvPr/>
          </p:nvSpPr>
          <p:spPr>
            <a:xfrm rot="21283975">
              <a:off x="5266646" y="4728965"/>
              <a:ext cx="91516" cy="653528"/>
            </a:xfrm>
            <a:custGeom>
              <a:avLst/>
              <a:gdLst>
                <a:gd name="connsiteX0" fmla="*/ 0 w 129381"/>
                <a:gd name="connsiteY0" fmla="*/ 0 h 923925"/>
                <a:gd name="connsiteX1" fmla="*/ 123825 w 129381"/>
                <a:gd name="connsiteY1" fmla="*/ 219075 h 923925"/>
                <a:gd name="connsiteX2" fmla="*/ 88900 w 129381"/>
                <a:gd name="connsiteY2" fmla="*/ 149225 h 923925"/>
                <a:gd name="connsiteX3" fmla="*/ 111125 w 129381"/>
                <a:gd name="connsiteY3" fmla="*/ 400050 h 923925"/>
                <a:gd name="connsiteX4" fmla="*/ 127000 w 129381"/>
                <a:gd name="connsiteY4" fmla="*/ 330200 h 923925"/>
                <a:gd name="connsiteX5" fmla="*/ 123825 w 129381"/>
                <a:gd name="connsiteY5" fmla="*/ 650875 h 923925"/>
                <a:gd name="connsiteX6" fmla="*/ 76200 w 129381"/>
                <a:gd name="connsiteY6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81" h="923925">
                  <a:moveTo>
                    <a:pt x="0" y="0"/>
                  </a:moveTo>
                  <a:cubicBezTo>
                    <a:pt x="54504" y="97102"/>
                    <a:pt x="109008" y="194204"/>
                    <a:pt x="123825" y="219075"/>
                  </a:cubicBezTo>
                  <a:cubicBezTo>
                    <a:pt x="138642" y="243946"/>
                    <a:pt x="91017" y="119063"/>
                    <a:pt x="88900" y="149225"/>
                  </a:cubicBezTo>
                  <a:cubicBezTo>
                    <a:pt x="86783" y="179387"/>
                    <a:pt x="104775" y="369888"/>
                    <a:pt x="111125" y="400050"/>
                  </a:cubicBezTo>
                  <a:cubicBezTo>
                    <a:pt x="117475" y="430212"/>
                    <a:pt x="124883" y="288396"/>
                    <a:pt x="127000" y="330200"/>
                  </a:cubicBezTo>
                  <a:cubicBezTo>
                    <a:pt x="129117" y="372004"/>
                    <a:pt x="132292" y="551921"/>
                    <a:pt x="123825" y="650875"/>
                  </a:cubicBezTo>
                  <a:cubicBezTo>
                    <a:pt x="115358" y="749829"/>
                    <a:pt x="95779" y="836877"/>
                    <a:pt x="7620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6" name="フリーフォーム 1225">
              <a:extLst>
                <a:ext uri="{FF2B5EF4-FFF2-40B4-BE49-F238E27FC236}">
                  <a16:creationId xmlns:a16="http://schemas.microsoft.com/office/drawing/2014/main" id="{B613D9BD-DFC8-A110-A9EF-3FD3B0080B5E}"/>
                </a:ext>
              </a:extLst>
            </p:cNvPr>
            <p:cNvSpPr/>
            <p:nvPr/>
          </p:nvSpPr>
          <p:spPr>
            <a:xfrm rot="21283975">
              <a:off x="5151332" y="4366104"/>
              <a:ext cx="480601" cy="229641"/>
            </a:xfrm>
            <a:custGeom>
              <a:avLst/>
              <a:gdLst>
                <a:gd name="connsiteX0" fmla="*/ 0 w 679450"/>
                <a:gd name="connsiteY0" fmla="*/ 324655 h 324655"/>
                <a:gd name="connsiteX1" fmla="*/ 635000 w 679450"/>
                <a:gd name="connsiteY1" fmla="*/ 13505 h 324655"/>
                <a:gd name="connsiteX2" fmla="*/ 571500 w 679450"/>
                <a:gd name="connsiteY2" fmla="*/ 51605 h 324655"/>
                <a:gd name="connsiteX3" fmla="*/ 641350 w 679450"/>
                <a:gd name="connsiteY3" fmla="*/ 10330 h 324655"/>
                <a:gd name="connsiteX4" fmla="*/ 679450 w 679450"/>
                <a:gd name="connsiteY4" fmla="*/ 67480 h 32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324655">
                  <a:moveTo>
                    <a:pt x="0" y="324655"/>
                  </a:moveTo>
                  <a:lnTo>
                    <a:pt x="635000" y="13505"/>
                  </a:lnTo>
                  <a:cubicBezTo>
                    <a:pt x="730250" y="-32003"/>
                    <a:pt x="570442" y="52134"/>
                    <a:pt x="571500" y="51605"/>
                  </a:cubicBezTo>
                  <a:cubicBezTo>
                    <a:pt x="572558" y="51076"/>
                    <a:pt x="623358" y="7684"/>
                    <a:pt x="641350" y="10330"/>
                  </a:cubicBezTo>
                  <a:cubicBezTo>
                    <a:pt x="659342" y="12976"/>
                    <a:pt x="669396" y="40228"/>
                    <a:pt x="679450" y="6748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7" name="フリーフォーム 1226">
              <a:extLst>
                <a:ext uri="{FF2B5EF4-FFF2-40B4-BE49-F238E27FC236}">
                  <a16:creationId xmlns:a16="http://schemas.microsoft.com/office/drawing/2014/main" id="{50EAA15B-FEA7-8D6C-0CA2-4D095B280D3F}"/>
                </a:ext>
              </a:extLst>
            </p:cNvPr>
            <p:cNvSpPr/>
            <p:nvPr/>
          </p:nvSpPr>
          <p:spPr>
            <a:xfrm rot="21283975">
              <a:off x="4420012" y="4731489"/>
              <a:ext cx="638303" cy="321303"/>
            </a:xfrm>
            <a:custGeom>
              <a:avLst/>
              <a:gdLst>
                <a:gd name="connsiteX0" fmla="*/ 902400 w 902400"/>
                <a:gd name="connsiteY0" fmla="*/ 0 h 454242"/>
                <a:gd name="connsiteX1" fmla="*/ 305500 w 902400"/>
                <a:gd name="connsiteY1" fmla="*/ 257175 h 454242"/>
                <a:gd name="connsiteX2" fmla="*/ 232475 w 902400"/>
                <a:gd name="connsiteY2" fmla="*/ 441325 h 454242"/>
                <a:gd name="connsiteX3" fmla="*/ 229300 w 902400"/>
                <a:gd name="connsiteY3" fmla="*/ 346075 h 454242"/>
                <a:gd name="connsiteX4" fmla="*/ 162625 w 902400"/>
                <a:gd name="connsiteY4" fmla="*/ 447675 h 454242"/>
                <a:gd name="connsiteX5" fmla="*/ 61025 w 902400"/>
                <a:gd name="connsiteY5" fmla="*/ 374650 h 454242"/>
                <a:gd name="connsiteX6" fmla="*/ 10225 w 902400"/>
                <a:gd name="connsiteY6" fmla="*/ 396875 h 454242"/>
                <a:gd name="connsiteX7" fmla="*/ 10225 w 902400"/>
                <a:gd name="connsiteY7" fmla="*/ 454025 h 454242"/>
                <a:gd name="connsiteX8" fmla="*/ 118175 w 902400"/>
                <a:gd name="connsiteY8" fmla="*/ 412750 h 45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2400" h="454242">
                  <a:moveTo>
                    <a:pt x="902400" y="0"/>
                  </a:moveTo>
                  <a:cubicBezTo>
                    <a:pt x="659777" y="91810"/>
                    <a:pt x="417154" y="183621"/>
                    <a:pt x="305500" y="257175"/>
                  </a:cubicBezTo>
                  <a:cubicBezTo>
                    <a:pt x="193846" y="330729"/>
                    <a:pt x="245175" y="426508"/>
                    <a:pt x="232475" y="441325"/>
                  </a:cubicBezTo>
                  <a:cubicBezTo>
                    <a:pt x="219775" y="456142"/>
                    <a:pt x="240942" y="345017"/>
                    <a:pt x="229300" y="346075"/>
                  </a:cubicBezTo>
                  <a:cubicBezTo>
                    <a:pt x="217658" y="347133"/>
                    <a:pt x="190671" y="442913"/>
                    <a:pt x="162625" y="447675"/>
                  </a:cubicBezTo>
                  <a:cubicBezTo>
                    <a:pt x="134579" y="452437"/>
                    <a:pt x="86425" y="383117"/>
                    <a:pt x="61025" y="374650"/>
                  </a:cubicBezTo>
                  <a:cubicBezTo>
                    <a:pt x="35625" y="366183"/>
                    <a:pt x="18692" y="383646"/>
                    <a:pt x="10225" y="396875"/>
                  </a:cubicBezTo>
                  <a:cubicBezTo>
                    <a:pt x="1758" y="410104"/>
                    <a:pt x="-7767" y="451379"/>
                    <a:pt x="10225" y="454025"/>
                  </a:cubicBezTo>
                  <a:cubicBezTo>
                    <a:pt x="28217" y="456671"/>
                    <a:pt x="73196" y="434710"/>
                    <a:pt x="118175" y="412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8" name="フリーフォーム 1227">
              <a:extLst>
                <a:ext uri="{FF2B5EF4-FFF2-40B4-BE49-F238E27FC236}">
                  <a16:creationId xmlns:a16="http://schemas.microsoft.com/office/drawing/2014/main" id="{F12DF17E-21A3-03DE-0FA1-4E4F55C034C0}"/>
                </a:ext>
              </a:extLst>
            </p:cNvPr>
            <p:cNvSpPr/>
            <p:nvPr/>
          </p:nvSpPr>
          <p:spPr>
            <a:xfrm rot="21283975">
              <a:off x="4641886" y="4781920"/>
              <a:ext cx="417106" cy="224963"/>
            </a:xfrm>
            <a:custGeom>
              <a:avLst/>
              <a:gdLst>
                <a:gd name="connsiteX0" fmla="*/ 53109 w 589684"/>
                <a:gd name="connsiteY0" fmla="*/ 193675 h 318042"/>
                <a:gd name="connsiteX1" fmla="*/ 2309 w 589684"/>
                <a:gd name="connsiteY1" fmla="*/ 317500 h 318042"/>
                <a:gd name="connsiteX2" fmla="*/ 119784 w 589684"/>
                <a:gd name="connsiteY2" fmla="*/ 228600 h 318042"/>
                <a:gd name="connsiteX3" fmla="*/ 589684 w 589684"/>
                <a:gd name="connsiteY3" fmla="*/ 0 h 31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684" h="318042">
                  <a:moveTo>
                    <a:pt x="53109" y="193675"/>
                  </a:moveTo>
                  <a:cubicBezTo>
                    <a:pt x="22153" y="252677"/>
                    <a:pt x="-8803" y="311679"/>
                    <a:pt x="2309" y="317500"/>
                  </a:cubicBezTo>
                  <a:cubicBezTo>
                    <a:pt x="13421" y="323321"/>
                    <a:pt x="21888" y="281517"/>
                    <a:pt x="119784" y="228600"/>
                  </a:cubicBezTo>
                  <a:cubicBezTo>
                    <a:pt x="217680" y="175683"/>
                    <a:pt x="403682" y="87841"/>
                    <a:pt x="589684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29" name="フリーフォーム 1228">
              <a:extLst>
                <a:ext uri="{FF2B5EF4-FFF2-40B4-BE49-F238E27FC236}">
                  <a16:creationId xmlns:a16="http://schemas.microsoft.com/office/drawing/2014/main" id="{A7997351-7AF2-8517-AD0D-2DED47536EA6}"/>
                </a:ext>
              </a:extLst>
            </p:cNvPr>
            <p:cNvSpPr/>
            <p:nvPr/>
          </p:nvSpPr>
          <p:spPr>
            <a:xfrm rot="21283975">
              <a:off x="5201713" y="4477603"/>
              <a:ext cx="368311" cy="175172"/>
            </a:xfrm>
            <a:custGeom>
              <a:avLst/>
              <a:gdLst>
                <a:gd name="connsiteX0" fmla="*/ 520700 w 520700"/>
                <a:gd name="connsiteY0" fmla="*/ 0 h 247650"/>
                <a:gd name="connsiteX1" fmla="*/ 0 w 52070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700" h="247650">
                  <a:moveTo>
                    <a:pt x="520700" y="0"/>
                  </a:moveTo>
                  <a:lnTo>
                    <a:pt x="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0" name="フリーフォーム 1229">
              <a:extLst>
                <a:ext uri="{FF2B5EF4-FFF2-40B4-BE49-F238E27FC236}">
                  <a16:creationId xmlns:a16="http://schemas.microsoft.com/office/drawing/2014/main" id="{BE58E3AC-696A-933D-BB97-550214305744}"/>
                </a:ext>
              </a:extLst>
            </p:cNvPr>
            <p:cNvSpPr/>
            <p:nvPr/>
          </p:nvSpPr>
          <p:spPr>
            <a:xfrm rot="21283975">
              <a:off x="3514589" y="2864193"/>
              <a:ext cx="648190" cy="578670"/>
            </a:xfrm>
            <a:custGeom>
              <a:avLst/>
              <a:gdLst>
                <a:gd name="connsiteX0" fmla="*/ 675079 w 916379"/>
                <a:gd name="connsiteY0" fmla="*/ 0 h 818095"/>
                <a:gd name="connsiteX1" fmla="*/ 344879 w 916379"/>
                <a:gd name="connsiteY1" fmla="*/ 219075 h 818095"/>
                <a:gd name="connsiteX2" fmla="*/ 27379 w 916379"/>
                <a:gd name="connsiteY2" fmla="*/ 463550 h 818095"/>
                <a:gd name="connsiteX3" fmla="*/ 36904 w 916379"/>
                <a:gd name="connsiteY3" fmla="*/ 552450 h 818095"/>
                <a:gd name="connsiteX4" fmla="*/ 205179 w 916379"/>
                <a:gd name="connsiteY4" fmla="*/ 790575 h 818095"/>
                <a:gd name="connsiteX5" fmla="*/ 322654 w 916379"/>
                <a:gd name="connsiteY5" fmla="*/ 774700 h 818095"/>
                <a:gd name="connsiteX6" fmla="*/ 767154 w 916379"/>
                <a:gd name="connsiteY6" fmla="*/ 447675 h 818095"/>
                <a:gd name="connsiteX7" fmla="*/ 916379 w 916379"/>
                <a:gd name="connsiteY7" fmla="*/ 301625 h 8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6379" h="818095">
                  <a:moveTo>
                    <a:pt x="675079" y="0"/>
                  </a:moveTo>
                  <a:cubicBezTo>
                    <a:pt x="563954" y="70908"/>
                    <a:pt x="452829" y="141817"/>
                    <a:pt x="344879" y="219075"/>
                  </a:cubicBezTo>
                  <a:cubicBezTo>
                    <a:pt x="236929" y="296333"/>
                    <a:pt x="78708" y="407988"/>
                    <a:pt x="27379" y="463550"/>
                  </a:cubicBezTo>
                  <a:cubicBezTo>
                    <a:pt x="-23950" y="519112"/>
                    <a:pt x="7271" y="497946"/>
                    <a:pt x="36904" y="552450"/>
                  </a:cubicBezTo>
                  <a:cubicBezTo>
                    <a:pt x="66537" y="606954"/>
                    <a:pt x="157554" y="753533"/>
                    <a:pt x="205179" y="790575"/>
                  </a:cubicBezTo>
                  <a:cubicBezTo>
                    <a:pt x="252804" y="827617"/>
                    <a:pt x="228991" y="831850"/>
                    <a:pt x="322654" y="774700"/>
                  </a:cubicBezTo>
                  <a:cubicBezTo>
                    <a:pt x="416316" y="717550"/>
                    <a:pt x="668200" y="526521"/>
                    <a:pt x="767154" y="447675"/>
                  </a:cubicBezTo>
                  <a:cubicBezTo>
                    <a:pt x="866108" y="368829"/>
                    <a:pt x="891243" y="335227"/>
                    <a:pt x="916379" y="301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1" name="フリーフォーム 1230">
              <a:extLst>
                <a:ext uri="{FF2B5EF4-FFF2-40B4-BE49-F238E27FC236}">
                  <a16:creationId xmlns:a16="http://schemas.microsoft.com/office/drawing/2014/main" id="{16A7B4C0-A417-E4BD-8DCC-A9A2D043AE4F}"/>
                </a:ext>
              </a:extLst>
            </p:cNvPr>
            <p:cNvSpPr/>
            <p:nvPr/>
          </p:nvSpPr>
          <p:spPr>
            <a:xfrm rot="21283975">
              <a:off x="3973801" y="2840102"/>
              <a:ext cx="188647" cy="256021"/>
            </a:xfrm>
            <a:custGeom>
              <a:avLst/>
              <a:gdLst>
                <a:gd name="connsiteX0" fmla="*/ 0 w 266700"/>
                <a:gd name="connsiteY0" fmla="*/ 0 h 361950"/>
                <a:gd name="connsiteX1" fmla="*/ 177800 w 266700"/>
                <a:gd name="connsiteY1" fmla="*/ 231775 h 361950"/>
                <a:gd name="connsiteX2" fmla="*/ 168275 w 266700"/>
                <a:gd name="connsiteY2" fmla="*/ 165100 h 361950"/>
                <a:gd name="connsiteX3" fmla="*/ 266700 w 266700"/>
                <a:gd name="connsiteY3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361950">
                  <a:moveTo>
                    <a:pt x="0" y="0"/>
                  </a:moveTo>
                  <a:cubicBezTo>
                    <a:pt x="74877" y="102129"/>
                    <a:pt x="149754" y="204258"/>
                    <a:pt x="177800" y="231775"/>
                  </a:cubicBezTo>
                  <a:cubicBezTo>
                    <a:pt x="205846" y="259292"/>
                    <a:pt x="153458" y="143404"/>
                    <a:pt x="168275" y="165100"/>
                  </a:cubicBezTo>
                  <a:cubicBezTo>
                    <a:pt x="183092" y="186796"/>
                    <a:pt x="224896" y="274373"/>
                    <a:pt x="266700" y="36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2" name="フリーフォーム 1231">
              <a:extLst>
                <a:ext uri="{FF2B5EF4-FFF2-40B4-BE49-F238E27FC236}">
                  <a16:creationId xmlns:a16="http://schemas.microsoft.com/office/drawing/2014/main" id="{8FCAAD56-EA50-E1FD-331C-20B89C8E7AF5}"/>
                </a:ext>
              </a:extLst>
            </p:cNvPr>
            <p:cNvSpPr/>
            <p:nvPr/>
          </p:nvSpPr>
          <p:spPr>
            <a:xfrm rot="21283975">
              <a:off x="3582368" y="2908418"/>
              <a:ext cx="527508" cy="483121"/>
            </a:xfrm>
            <a:custGeom>
              <a:avLst/>
              <a:gdLst>
                <a:gd name="connsiteX0" fmla="*/ 302615 w 745764"/>
                <a:gd name="connsiteY0" fmla="*/ 168265 h 683012"/>
                <a:gd name="connsiteX1" fmla="*/ 515340 w 745764"/>
                <a:gd name="connsiteY1" fmla="*/ 9515 h 683012"/>
                <a:gd name="connsiteX2" fmla="*/ 578840 w 745764"/>
                <a:gd name="connsiteY2" fmla="*/ 34915 h 683012"/>
                <a:gd name="connsiteX3" fmla="*/ 702665 w 745764"/>
                <a:gd name="connsiteY3" fmla="*/ 174615 h 683012"/>
                <a:gd name="connsiteX4" fmla="*/ 743940 w 745764"/>
                <a:gd name="connsiteY4" fmla="*/ 228590 h 683012"/>
                <a:gd name="connsiteX5" fmla="*/ 651865 w 745764"/>
                <a:gd name="connsiteY5" fmla="*/ 361940 h 683012"/>
                <a:gd name="connsiteX6" fmla="*/ 458190 w 745764"/>
                <a:gd name="connsiteY6" fmla="*/ 431790 h 683012"/>
                <a:gd name="connsiteX7" fmla="*/ 401040 w 745764"/>
                <a:gd name="connsiteY7" fmla="*/ 266690 h 683012"/>
                <a:gd name="connsiteX8" fmla="*/ 277215 w 745764"/>
                <a:gd name="connsiteY8" fmla="*/ 222240 h 683012"/>
                <a:gd name="connsiteX9" fmla="*/ 166090 w 745764"/>
                <a:gd name="connsiteY9" fmla="*/ 266690 h 683012"/>
                <a:gd name="connsiteX10" fmla="*/ 13690 w 745764"/>
                <a:gd name="connsiteY10" fmla="*/ 393690 h 683012"/>
                <a:gd name="connsiteX11" fmla="*/ 10515 w 745764"/>
                <a:gd name="connsiteY11" fmla="*/ 441315 h 683012"/>
                <a:gd name="connsiteX12" fmla="*/ 42265 w 745764"/>
                <a:gd name="connsiteY12" fmla="*/ 539740 h 683012"/>
                <a:gd name="connsiteX13" fmla="*/ 175615 w 745764"/>
                <a:gd name="connsiteY13" fmla="*/ 673090 h 683012"/>
                <a:gd name="connsiteX14" fmla="*/ 229590 w 745764"/>
                <a:gd name="connsiteY14" fmla="*/ 650865 h 683012"/>
                <a:gd name="connsiteX15" fmla="*/ 483590 w 745764"/>
                <a:gd name="connsiteY15" fmla="*/ 473065 h 68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5764" h="683012">
                  <a:moveTo>
                    <a:pt x="302615" y="168265"/>
                  </a:moveTo>
                  <a:cubicBezTo>
                    <a:pt x="385959" y="100002"/>
                    <a:pt x="469303" y="31740"/>
                    <a:pt x="515340" y="9515"/>
                  </a:cubicBezTo>
                  <a:cubicBezTo>
                    <a:pt x="561377" y="-12710"/>
                    <a:pt x="547619" y="7398"/>
                    <a:pt x="578840" y="34915"/>
                  </a:cubicBezTo>
                  <a:cubicBezTo>
                    <a:pt x="610061" y="62432"/>
                    <a:pt x="675148" y="142336"/>
                    <a:pt x="702665" y="174615"/>
                  </a:cubicBezTo>
                  <a:cubicBezTo>
                    <a:pt x="730182" y="206894"/>
                    <a:pt x="752407" y="197369"/>
                    <a:pt x="743940" y="228590"/>
                  </a:cubicBezTo>
                  <a:cubicBezTo>
                    <a:pt x="735473" y="259811"/>
                    <a:pt x="699490" y="328073"/>
                    <a:pt x="651865" y="361940"/>
                  </a:cubicBezTo>
                  <a:cubicBezTo>
                    <a:pt x="604240" y="395807"/>
                    <a:pt x="499994" y="447665"/>
                    <a:pt x="458190" y="431790"/>
                  </a:cubicBezTo>
                  <a:cubicBezTo>
                    <a:pt x="416386" y="415915"/>
                    <a:pt x="431203" y="301615"/>
                    <a:pt x="401040" y="266690"/>
                  </a:cubicBezTo>
                  <a:cubicBezTo>
                    <a:pt x="370878" y="231765"/>
                    <a:pt x="316373" y="222240"/>
                    <a:pt x="277215" y="222240"/>
                  </a:cubicBezTo>
                  <a:cubicBezTo>
                    <a:pt x="238057" y="222240"/>
                    <a:pt x="210011" y="238115"/>
                    <a:pt x="166090" y="266690"/>
                  </a:cubicBezTo>
                  <a:cubicBezTo>
                    <a:pt x="122169" y="295265"/>
                    <a:pt x="39619" y="364586"/>
                    <a:pt x="13690" y="393690"/>
                  </a:cubicBezTo>
                  <a:cubicBezTo>
                    <a:pt x="-12239" y="422794"/>
                    <a:pt x="5753" y="416973"/>
                    <a:pt x="10515" y="441315"/>
                  </a:cubicBezTo>
                  <a:cubicBezTo>
                    <a:pt x="15277" y="465657"/>
                    <a:pt x="14748" y="501111"/>
                    <a:pt x="42265" y="539740"/>
                  </a:cubicBezTo>
                  <a:cubicBezTo>
                    <a:pt x="69782" y="578369"/>
                    <a:pt x="144394" y="654569"/>
                    <a:pt x="175615" y="673090"/>
                  </a:cubicBezTo>
                  <a:cubicBezTo>
                    <a:pt x="206836" y="691611"/>
                    <a:pt x="178261" y="684203"/>
                    <a:pt x="229590" y="650865"/>
                  </a:cubicBezTo>
                  <a:cubicBezTo>
                    <a:pt x="280919" y="617527"/>
                    <a:pt x="382254" y="545296"/>
                    <a:pt x="483590" y="47306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3" name="フリーフォーム 1232">
              <a:extLst>
                <a:ext uri="{FF2B5EF4-FFF2-40B4-BE49-F238E27FC236}">
                  <a16:creationId xmlns:a16="http://schemas.microsoft.com/office/drawing/2014/main" id="{4B588A9C-B43E-D52B-42B6-C12485F9DC50}"/>
                </a:ext>
              </a:extLst>
            </p:cNvPr>
            <p:cNvSpPr/>
            <p:nvPr/>
          </p:nvSpPr>
          <p:spPr>
            <a:xfrm rot="21283975">
              <a:off x="3887697" y="2991391"/>
              <a:ext cx="144207" cy="151026"/>
            </a:xfrm>
            <a:custGeom>
              <a:avLst/>
              <a:gdLst>
                <a:gd name="connsiteX0" fmla="*/ 76754 w 203872"/>
                <a:gd name="connsiteY0" fmla="*/ 213513 h 213513"/>
                <a:gd name="connsiteX1" fmla="*/ 554 w 203872"/>
                <a:gd name="connsiteY1" fmla="*/ 48413 h 213513"/>
                <a:gd name="connsiteX2" fmla="*/ 111679 w 203872"/>
                <a:gd name="connsiteY2" fmla="*/ 788 h 213513"/>
                <a:gd name="connsiteX3" fmla="*/ 203754 w 203872"/>
                <a:gd name="connsiteY3" fmla="*/ 76988 h 213513"/>
                <a:gd name="connsiteX4" fmla="*/ 92629 w 203872"/>
                <a:gd name="connsiteY4" fmla="*/ 124613 h 21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72" h="213513">
                  <a:moveTo>
                    <a:pt x="76754" y="213513"/>
                  </a:moveTo>
                  <a:cubicBezTo>
                    <a:pt x="35743" y="148690"/>
                    <a:pt x="-5267" y="83867"/>
                    <a:pt x="554" y="48413"/>
                  </a:cubicBezTo>
                  <a:cubicBezTo>
                    <a:pt x="6375" y="12959"/>
                    <a:pt x="77812" y="-3974"/>
                    <a:pt x="111679" y="788"/>
                  </a:cubicBezTo>
                  <a:cubicBezTo>
                    <a:pt x="145546" y="5550"/>
                    <a:pt x="206929" y="56350"/>
                    <a:pt x="203754" y="76988"/>
                  </a:cubicBezTo>
                  <a:cubicBezTo>
                    <a:pt x="200579" y="97625"/>
                    <a:pt x="146604" y="111119"/>
                    <a:pt x="92629" y="124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4" name="フリーフォーム 1233">
              <a:extLst>
                <a:ext uri="{FF2B5EF4-FFF2-40B4-BE49-F238E27FC236}">
                  <a16:creationId xmlns:a16="http://schemas.microsoft.com/office/drawing/2014/main" id="{86BD16D8-1F88-EE69-DA35-4DDD1679DC3F}"/>
                </a:ext>
              </a:extLst>
            </p:cNvPr>
            <p:cNvSpPr/>
            <p:nvPr/>
          </p:nvSpPr>
          <p:spPr>
            <a:xfrm rot="21283975">
              <a:off x="3638001" y="3198909"/>
              <a:ext cx="94109" cy="86259"/>
            </a:xfrm>
            <a:custGeom>
              <a:avLst/>
              <a:gdLst>
                <a:gd name="connsiteX0" fmla="*/ 19050 w 133046"/>
                <a:gd name="connsiteY0" fmla="*/ 7637 h 121949"/>
                <a:gd name="connsiteX1" fmla="*/ 117475 w 133046"/>
                <a:gd name="connsiteY1" fmla="*/ 7637 h 121949"/>
                <a:gd name="connsiteX2" fmla="*/ 123825 w 133046"/>
                <a:gd name="connsiteY2" fmla="*/ 87012 h 121949"/>
                <a:gd name="connsiteX3" fmla="*/ 28575 w 133046"/>
                <a:gd name="connsiteY3" fmla="*/ 121937 h 121949"/>
                <a:gd name="connsiteX4" fmla="*/ 0 w 133046"/>
                <a:gd name="connsiteY4" fmla="*/ 83837 h 12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46" h="121949">
                  <a:moveTo>
                    <a:pt x="19050" y="7637"/>
                  </a:moveTo>
                  <a:cubicBezTo>
                    <a:pt x="59531" y="1022"/>
                    <a:pt x="100013" y="-5592"/>
                    <a:pt x="117475" y="7637"/>
                  </a:cubicBezTo>
                  <a:cubicBezTo>
                    <a:pt x="134938" y="20866"/>
                    <a:pt x="138642" y="67962"/>
                    <a:pt x="123825" y="87012"/>
                  </a:cubicBezTo>
                  <a:cubicBezTo>
                    <a:pt x="109008" y="106062"/>
                    <a:pt x="49212" y="122466"/>
                    <a:pt x="28575" y="121937"/>
                  </a:cubicBezTo>
                  <a:cubicBezTo>
                    <a:pt x="7938" y="121408"/>
                    <a:pt x="3969" y="102622"/>
                    <a:pt x="0" y="8383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5" name="フリーフォーム 1234">
              <a:extLst>
                <a:ext uri="{FF2B5EF4-FFF2-40B4-BE49-F238E27FC236}">
                  <a16:creationId xmlns:a16="http://schemas.microsoft.com/office/drawing/2014/main" id="{285ACDF9-0A64-10C3-25CA-10C836233E67}"/>
                </a:ext>
              </a:extLst>
            </p:cNvPr>
            <p:cNvSpPr/>
            <p:nvPr/>
          </p:nvSpPr>
          <p:spPr>
            <a:xfrm rot="21283975">
              <a:off x="3774203" y="3186412"/>
              <a:ext cx="113406" cy="104871"/>
            </a:xfrm>
            <a:custGeom>
              <a:avLst/>
              <a:gdLst>
                <a:gd name="connsiteX0" fmla="*/ 160327 w 160327"/>
                <a:gd name="connsiteY0" fmla="*/ 53982 h 148261"/>
                <a:gd name="connsiteX1" fmla="*/ 68252 w 160327"/>
                <a:gd name="connsiteY1" fmla="*/ 7 h 148261"/>
                <a:gd name="connsiteX2" fmla="*/ 1577 w 160327"/>
                <a:gd name="connsiteY2" fmla="*/ 50807 h 148261"/>
                <a:gd name="connsiteX3" fmla="*/ 26977 w 160327"/>
                <a:gd name="connsiteY3" fmla="*/ 139707 h 148261"/>
                <a:gd name="connsiteX4" fmla="*/ 93652 w 160327"/>
                <a:gd name="connsiteY4" fmla="*/ 139707 h 14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27" h="148261">
                  <a:moveTo>
                    <a:pt x="160327" y="53982"/>
                  </a:moveTo>
                  <a:cubicBezTo>
                    <a:pt x="127518" y="27259"/>
                    <a:pt x="94710" y="536"/>
                    <a:pt x="68252" y="7"/>
                  </a:cubicBezTo>
                  <a:cubicBezTo>
                    <a:pt x="41794" y="-522"/>
                    <a:pt x="8456" y="27524"/>
                    <a:pt x="1577" y="50807"/>
                  </a:cubicBezTo>
                  <a:cubicBezTo>
                    <a:pt x="-5302" y="74090"/>
                    <a:pt x="11631" y="124890"/>
                    <a:pt x="26977" y="139707"/>
                  </a:cubicBezTo>
                  <a:cubicBezTo>
                    <a:pt x="42323" y="154524"/>
                    <a:pt x="67987" y="147115"/>
                    <a:pt x="93652" y="13970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8" name="フリーフォーム 1237">
              <a:extLst>
                <a:ext uri="{FF2B5EF4-FFF2-40B4-BE49-F238E27FC236}">
                  <a16:creationId xmlns:a16="http://schemas.microsoft.com/office/drawing/2014/main" id="{0D96E060-0BE1-FD45-05AD-3B054117E00E}"/>
                </a:ext>
              </a:extLst>
            </p:cNvPr>
            <p:cNvSpPr/>
            <p:nvPr/>
          </p:nvSpPr>
          <p:spPr>
            <a:xfrm rot="21283975">
              <a:off x="6913884" y="3691640"/>
              <a:ext cx="890357" cy="524856"/>
            </a:xfrm>
            <a:custGeom>
              <a:avLst/>
              <a:gdLst>
                <a:gd name="connsiteX0" fmla="*/ 1204488 w 1258742"/>
                <a:gd name="connsiteY0" fmla="*/ 1377 h 742015"/>
                <a:gd name="connsiteX1" fmla="*/ 44762 w 1258742"/>
                <a:gd name="connsiteY1" fmla="*/ 324762 h 742015"/>
                <a:gd name="connsiteX2" fmla="*/ 345845 w 1258742"/>
                <a:gd name="connsiteY2" fmla="*/ 224401 h 742015"/>
                <a:gd name="connsiteX3" fmla="*/ 157 w 1258742"/>
                <a:gd name="connsiteY3" fmla="*/ 402821 h 742015"/>
                <a:gd name="connsiteX4" fmla="*/ 301240 w 1258742"/>
                <a:gd name="connsiteY4" fmla="*/ 503182 h 742015"/>
                <a:gd name="connsiteX5" fmla="*/ 301240 w 1258742"/>
                <a:gd name="connsiteY5" fmla="*/ 737357 h 742015"/>
                <a:gd name="connsiteX6" fmla="*/ 959162 w 1258742"/>
                <a:gd name="connsiteY6" fmla="*/ 269006 h 742015"/>
                <a:gd name="connsiteX7" fmla="*/ 970313 w 1258742"/>
                <a:gd name="connsiteY7" fmla="*/ 313611 h 742015"/>
                <a:gd name="connsiteX8" fmla="*/ 1059523 w 1258742"/>
                <a:gd name="connsiteY8" fmla="*/ 213250 h 742015"/>
                <a:gd name="connsiteX9" fmla="*/ 1204488 w 1258742"/>
                <a:gd name="connsiteY9" fmla="*/ 1377 h 7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58742" h="742015">
                  <a:moveTo>
                    <a:pt x="1204488" y="1377"/>
                  </a:moveTo>
                  <a:cubicBezTo>
                    <a:pt x="1035361" y="19962"/>
                    <a:pt x="187869" y="287591"/>
                    <a:pt x="44762" y="324762"/>
                  </a:cubicBezTo>
                  <a:cubicBezTo>
                    <a:pt x="-98345" y="361933"/>
                    <a:pt x="353279" y="211391"/>
                    <a:pt x="345845" y="224401"/>
                  </a:cubicBezTo>
                  <a:cubicBezTo>
                    <a:pt x="338411" y="237411"/>
                    <a:pt x="7591" y="356358"/>
                    <a:pt x="157" y="402821"/>
                  </a:cubicBezTo>
                  <a:cubicBezTo>
                    <a:pt x="-7277" y="449285"/>
                    <a:pt x="251060" y="447426"/>
                    <a:pt x="301240" y="503182"/>
                  </a:cubicBezTo>
                  <a:cubicBezTo>
                    <a:pt x="351420" y="558938"/>
                    <a:pt x="191586" y="776386"/>
                    <a:pt x="301240" y="737357"/>
                  </a:cubicBezTo>
                  <a:cubicBezTo>
                    <a:pt x="410894" y="698328"/>
                    <a:pt x="847650" y="339630"/>
                    <a:pt x="959162" y="269006"/>
                  </a:cubicBezTo>
                  <a:cubicBezTo>
                    <a:pt x="1070674" y="198382"/>
                    <a:pt x="953586" y="322904"/>
                    <a:pt x="970313" y="313611"/>
                  </a:cubicBezTo>
                  <a:cubicBezTo>
                    <a:pt x="987040" y="304318"/>
                    <a:pt x="1022352" y="269006"/>
                    <a:pt x="1059523" y="213250"/>
                  </a:cubicBezTo>
                  <a:cubicBezTo>
                    <a:pt x="1096694" y="157494"/>
                    <a:pt x="1373615" y="-17208"/>
                    <a:pt x="1204488" y="137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0" name="フリーフォーム 1239">
              <a:extLst>
                <a:ext uri="{FF2B5EF4-FFF2-40B4-BE49-F238E27FC236}">
                  <a16:creationId xmlns:a16="http://schemas.microsoft.com/office/drawing/2014/main" id="{73AB15D9-C0C1-E37D-4E80-89FE228C67B6}"/>
                </a:ext>
              </a:extLst>
            </p:cNvPr>
            <p:cNvSpPr/>
            <p:nvPr/>
          </p:nvSpPr>
          <p:spPr>
            <a:xfrm rot="21283975">
              <a:off x="5617054" y="4413632"/>
              <a:ext cx="309838" cy="532091"/>
            </a:xfrm>
            <a:custGeom>
              <a:avLst/>
              <a:gdLst>
                <a:gd name="connsiteX0" fmla="*/ 235 w 438033"/>
                <a:gd name="connsiteY0" fmla="*/ 5004 h 752243"/>
                <a:gd name="connsiteX1" fmla="*/ 245562 w 438033"/>
                <a:gd name="connsiteY1" fmla="*/ 49609 h 752243"/>
                <a:gd name="connsiteX2" fmla="*/ 323620 w 438033"/>
                <a:gd name="connsiteY2" fmla="*/ 339540 h 752243"/>
                <a:gd name="connsiteX3" fmla="*/ 435133 w 438033"/>
                <a:gd name="connsiteY3" fmla="*/ 685228 h 752243"/>
                <a:gd name="connsiteX4" fmla="*/ 390528 w 438033"/>
                <a:gd name="connsiteY4" fmla="*/ 740984 h 752243"/>
                <a:gd name="connsiteX5" fmla="*/ 234411 w 438033"/>
                <a:gd name="connsiteY5" fmla="*/ 540262 h 752243"/>
                <a:gd name="connsiteX6" fmla="*/ 200957 w 438033"/>
                <a:gd name="connsiteY6" fmla="*/ 105365 h 752243"/>
                <a:gd name="connsiteX7" fmla="*/ 235 w 438033"/>
                <a:gd name="connsiteY7" fmla="*/ 5004 h 75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033" h="752243">
                  <a:moveTo>
                    <a:pt x="235" y="5004"/>
                  </a:moveTo>
                  <a:cubicBezTo>
                    <a:pt x="7669" y="-4289"/>
                    <a:pt x="191665" y="-6147"/>
                    <a:pt x="245562" y="49609"/>
                  </a:cubicBezTo>
                  <a:cubicBezTo>
                    <a:pt x="299459" y="105365"/>
                    <a:pt x="292025" y="233604"/>
                    <a:pt x="323620" y="339540"/>
                  </a:cubicBezTo>
                  <a:cubicBezTo>
                    <a:pt x="355215" y="445476"/>
                    <a:pt x="435133" y="685228"/>
                    <a:pt x="435133" y="685228"/>
                  </a:cubicBezTo>
                  <a:cubicBezTo>
                    <a:pt x="446284" y="752135"/>
                    <a:pt x="423982" y="765145"/>
                    <a:pt x="390528" y="740984"/>
                  </a:cubicBezTo>
                  <a:cubicBezTo>
                    <a:pt x="357074" y="716823"/>
                    <a:pt x="266006" y="646198"/>
                    <a:pt x="234411" y="540262"/>
                  </a:cubicBezTo>
                  <a:cubicBezTo>
                    <a:pt x="202816" y="434326"/>
                    <a:pt x="238128" y="198292"/>
                    <a:pt x="200957" y="105365"/>
                  </a:cubicBezTo>
                  <a:cubicBezTo>
                    <a:pt x="163786" y="12438"/>
                    <a:pt x="-7199" y="14297"/>
                    <a:pt x="235" y="5004"/>
                  </a:cubicBezTo>
                  <a:close/>
                </a:path>
              </a:pathLst>
            </a:custGeom>
            <a:solidFill>
              <a:srgbClr val="0093BA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1" name="フリーフォーム 1240">
              <a:extLst>
                <a:ext uri="{FF2B5EF4-FFF2-40B4-BE49-F238E27FC236}">
                  <a16:creationId xmlns:a16="http://schemas.microsoft.com/office/drawing/2014/main" id="{E67AC8CA-F284-8CFE-4875-5246080E7EC0}"/>
                </a:ext>
              </a:extLst>
            </p:cNvPr>
            <p:cNvSpPr/>
            <p:nvPr/>
          </p:nvSpPr>
          <p:spPr>
            <a:xfrm rot="21283975">
              <a:off x="4964760" y="5127183"/>
              <a:ext cx="1520732" cy="388052"/>
            </a:xfrm>
            <a:custGeom>
              <a:avLst/>
              <a:gdLst>
                <a:gd name="connsiteX0" fmla="*/ 12936 w 2149935"/>
                <a:gd name="connsiteY0" fmla="*/ 20893 h 548609"/>
                <a:gd name="connsiteX1" fmla="*/ 191356 w 2149935"/>
                <a:gd name="connsiteY1" fmla="*/ 20893 h 548609"/>
                <a:gd name="connsiteX2" fmla="*/ 1607561 w 2149935"/>
                <a:gd name="connsiteY2" fmla="*/ 243917 h 548609"/>
                <a:gd name="connsiteX3" fmla="*/ 1295327 w 2149935"/>
                <a:gd name="connsiteY3" fmla="*/ 288522 h 548609"/>
                <a:gd name="connsiteX4" fmla="*/ 2042458 w 2149935"/>
                <a:gd name="connsiteY4" fmla="*/ 433488 h 548609"/>
                <a:gd name="connsiteX5" fmla="*/ 2075912 w 2149935"/>
                <a:gd name="connsiteY5" fmla="*/ 511546 h 548609"/>
                <a:gd name="connsiteX6" fmla="*/ 1384536 w 2149935"/>
                <a:gd name="connsiteY6" fmla="*/ 533849 h 548609"/>
                <a:gd name="connsiteX7" fmla="*/ 102146 w 2149935"/>
                <a:gd name="connsiteY7" fmla="*/ 288522 h 548609"/>
                <a:gd name="connsiteX8" fmla="*/ 202507 w 2149935"/>
                <a:gd name="connsiteY8" fmla="*/ 288522 h 548609"/>
                <a:gd name="connsiteX9" fmla="*/ 180205 w 2149935"/>
                <a:gd name="connsiteY9" fmla="*/ 121254 h 548609"/>
                <a:gd name="connsiteX10" fmla="*/ 12936 w 2149935"/>
                <a:gd name="connsiteY10" fmla="*/ 20893 h 548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9935" h="548609">
                  <a:moveTo>
                    <a:pt x="12936" y="20893"/>
                  </a:moveTo>
                  <a:cubicBezTo>
                    <a:pt x="14794" y="4166"/>
                    <a:pt x="-74415" y="-16278"/>
                    <a:pt x="191356" y="20893"/>
                  </a:cubicBezTo>
                  <a:cubicBezTo>
                    <a:pt x="457127" y="58064"/>
                    <a:pt x="1423566" y="199312"/>
                    <a:pt x="1607561" y="243917"/>
                  </a:cubicBezTo>
                  <a:cubicBezTo>
                    <a:pt x="1791556" y="288522"/>
                    <a:pt x="1222844" y="256927"/>
                    <a:pt x="1295327" y="288522"/>
                  </a:cubicBezTo>
                  <a:cubicBezTo>
                    <a:pt x="1367810" y="320117"/>
                    <a:pt x="1912361" y="396317"/>
                    <a:pt x="2042458" y="433488"/>
                  </a:cubicBezTo>
                  <a:cubicBezTo>
                    <a:pt x="2172555" y="470659"/>
                    <a:pt x="2185566" y="494819"/>
                    <a:pt x="2075912" y="511546"/>
                  </a:cubicBezTo>
                  <a:cubicBezTo>
                    <a:pt x="1966258" y="528273"/>
                    <a:pt x="1713497" y="571020"/>
                    <a:pt x="1384536" y="533849"/>
                  </a:cubicBezTo>
                  <a:cubicBezTo>
                    <a:pt x="1055575" y="496678"/>
                    <a:pt x="299151" y="329410"/>
                    <a:pt x="102146" y="288522"/>
                  </a:cubicBezTo>
                  <a:cubicBezTo>
                    <a:pt x="-94859" y="247634"/>
                    <a:pt x="189497" y="316400"/>
                    <a:pt x="202507" y="288522"/>
                  </a:cubicBezTo>
                  <a:cubicBezTo>
                    <a:pt x="215517" y="260644"/>
                    <a:pt x="209942" y="165859"/>
                    <a:pt x="180205" y="121254"/>
                  </a:cubicBezTo>
                  <a:cubicBezTo>
                    <a:pt x="150469" y="76649"/>
                    <a:pt x="11078" y="37620"/>
                    <a:pt x="12936" y="20893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4" name="フリーフォーム 1243">
              <a:extLst>
                <a:ext uri="{FF2B5EF4-FFF2-40B4-BE49-F238E27FC236}">
                  <a16:creationId xmlns:a16="http://schemas.microsoft.com/office/drawing/2014/main" id="{B6AE7149-D10C-9BD2-4AA9-2AE959B0A84C}"/>
                </a:ext>
              </a:extLst>
            </p:cNvPr>
            <p:cNvSpPr/>
            <p:nvPr/>
          </p:nvSpPr>
          <p:spPr>
            <a:xfrm rot="21283975">
              <a:off x="7115036" y="4259089"/>
              <a:ext cx="1588135" cy="1667797"/>
            </a:xfrm>
            <a:custGeom>
              <a:avLst/>
              <a:gdLst>
                <a:gd name="connsiteX0" fmla="*/ 45289 w 2245226"/>
                <a:gd name="connsiteY0" fmla="*/ 673429 h 2357848"/>
                <a:gd name="connsiteX1" fmla="*/ 684 w 2245226"/>
                <a:gd name="connsiteY1" fmla="*/ 1253293 h 2357848"/>
                <a:gd name="connsiteX2" fmla="*/ 78743 w 2245226"/>
                <a:gd name="connsiteY2" fmla="*/ 1721644 h 2357848"/>
                <a:gd name="connsiteX3" fmla="*/ 480187 w 2245226"/>
                <a:gd name="connsiteY3" fmla="*/ 2223449 h 2357848"/>
                <a:gd name="connsiteX4" fmla="*/ 1171562 w 2245226"/>
                <a:gd name="connsiteY4" fmla="*/ 2357263 h 2357848"/>
                <a:gd name="connsiteX5" fmla="*/ 1762577 w 2245226"/>
                <a:gd name="connsiteY5" fmla="*/ 2189995 h 2357848"/>
                <a:gd name="connsiteX6" fmla="*/ 2242079 w 2245226"/>
                <a:gd name="connsiteY6" fmla="*/ 1175234 h 2357848"/>
                <a:gd name="connsiteX7" fmla="*/ 1929845 w 2245226"/>
                <a:gd name="connsiteY7" fmla="*/ 483858 h 2357848"/>
                <a:gd name="connsiteX8" fmla="*/ 1171562 w 2245226"/>
                <a:gd name="connsiteY8" fmla="*/ 26658 h 2357848"/>
                <a:gd name="connsiteX9" fmla="*/ 837026 w 2245226"/>
                <a:gd name="connsiteY9" fmla="*/ 82414 h 2357848"/>
                <a:gd name="connsiteX10" fmla="*/ 1595309 w 2245226"/>
                <a:gd name="connsiteY10" fmla="*/ 316590 h 2357848"/>
                <a:gd name="connsiteX11" fmla="*/ 1996753 w 2245226"/>
                <a:gd name="connsiteY11" fmla="*/ 751488 h 2357848"/>
                <a:gd name="connsiteX12" fmla="*/ 1874089 w 2245226"/>
                <a:gd name="connsiteY12" fmla="*/ 1643585 h 2357848"/>
                <a:gd name="connsiteX13" fmla="*/ 1450343 w 2245226"/>
                <a:gd name="connsiteY13" fmla="*/ 2245751 h 2357848"/>
                <a:gd name="connsiteX14" fmla="*/ 357523 w 2245226"/>
                <a:gd name="connsiteY14" fmla="*/ 2078483 h 2357848"/>
                <a:gd name="connsiteX15" fmla="*/ 112197 w 2245226"/>
                <a:gd name="connsiteY15" fmla="*/ 1164083 h 2357848"/>
                <a:gd name="connsiteX16" fmla="*/ 123348 w 2245226"/>
                <a:gd name="connsiteY16" fmla="*/ 851849 h 2357848"/>
                <a:gd name="connsiteX17" fmla="*/ 45289 w 2245226"/>
                <a:gd name="connsiteY17" fmla="*/ 673429 h 2357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45226" h="2357848">
                  <a:moveTo>
                    <a:pt x="45289" y="673429"/>
                  </a:moveTo>
                  <a:cubicBezTo>
                    <a:pt x="24845" y="740336"/>
                    <a:pt x="-4892" y="1078591"/>
                    <a:pt x="684" y="1253293"/>
                  </a:cubicBezTo>
                  <a:cubicBezTo>
                    <a:pt x="6260" y="1427995"/>
                    <a:pt x="-1174" y="1559951"/>
                    <a:pt x="78743" y="1721644"/>
                  </a:cubicBezTo>
                  <a:cubicBezTo>
                    <a:pt x="158660" y="1883337"/>
                    <a:pt x="298051" y="2117513"/>
                    <a:pt x="480187" y="2223449"/>
                  </a:cubicBezTo>
                  <a:cubicBezTo>
                    <a:pt x="662323" y="2329385"/>
                    <a:pt x="957830" y="2362839"/>
                    <a:pt x="1171562" y="2357263"/>
                  </a:cubicBezTo>
                  <a:cubicBezTo>
                    <a:pt x="1385294" y="2351687"/>
                    <a:pt x="1584157" y="2387000"/>
                    <a:pt x="1762577" y="2189995"/>
                  </a:cubicBezTo>
                  <a:cubicBezTo>
                    <a:pt x="1940997" y="1992990"/>
                    <a:pt x="2214201" y="1459590"/>
                    <a:pt x="2242079" y="1175234"/>
                  </a:cubicBezTo>
                  <a:cubicBezTo>
                    <a:pt x="2269957" y="890878"/>
                    <a:pt x="2108265" y="675287"/>
                    <a:pt x="1929845" y="483858"/>
                  </a:cubicBezTo>
                  <a:cubicBezTo>
                    <a:pt x="1751425" y="292429"/>
                    <a:pt x="1353699" y="93565"/>
                    <a:pt x="1171562" y="26658"/>
                  </a:cubicBezTo>
                  <a:cubicBezTo>
                    <a:pt x="989426" y="-40249"/>
                    <a:pt x="766402" y="34092"/>
                    <a:pt x="837026" y="82414"/>
                  </a:cubicBezTo>
                  <a:cubicBezTo>
                    <a:pt x="907650" y="130736"/>
                    <a:pt x="1402021" y="205078"/>
                    <a:pt x="1595309" y="316590"/>
                  </a:cubicBezTo>
                  <a:cubicBezTo>
                    <a:pt x="1788597" y="428102"/>
                    <a:pt x="1950290" y="530322"/>
                    <a:pt x="1996753" y="751488"/>
                  </a:cubicBezTo>
                  <a:cubicBezTo>
                    <a:pt x="2043216" y="972654"/>
                    <a:pt x="1965157" y="1394541"/>
                    <a:pt x="1874089" y="1643585"/>
                  </a:cubicBezTo>
                  <a:cubicBezTo>
                    <a:pt x="1783021" y="1892629"/>
                    <a:pt x="1703104" y="2173268"/>
                    <a:pt x="1450343" y="2245751"/>
                  </a:cubicBezTo>
                  <a:cubicBezTo>
                    <a:pt x="1197582" y="2318234"/>
                    <a:pt x="580547" y="2258761"/>
                    <a:pt x="357523" y="2078483"/>
                  </a:cubicBezTo>
                  <a:cubicBezTo>
                    <a:pt x="134499" y="1898205"/>
                    <a:pt x="151226" y="1368522"/>
                    <a:pt x="112197" y="1164083"/>
                  </a:cubicBezTo>
                  <a:cubicBezTo>
                    <a:pt x="73168" y="959644"/>
                    <a:pt x="130782" y="929908"/>
                    <a:pt x="123348" y="851849"/>
                  </a:cubicBezTo>
                  <a:cubicBezTo>
                    <a:pt x="115914" y="773791"/>
                    <a:pt x="65733" y="606522"/>
                    <a:pt x="45289" y="67342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190" name="フリーフォーム 1189">
              <a:extLst>
                <a:ext uri="{FF2B5EF4-FFF2-40B4-BE49-F238E27FC236}">
                  <a16:creationId xmlns:a16="http://schemas.microsoft.com/office/drawing/2014/main" id="{94138034-31B9-3FE8-5C3D-0248703877DA}"/>
                </a:ext>
              </a:extLst>
            </p:cNvPr>
            <p:cNvSpPr/>
            <p:nvPr/>
          </p:nvSpPr>
          <p:spPr>
            <a:xfrm rot="21283975">
              <a:off x="4933042" y="3621312"/>
              <a:ext cx="788380" cy="395147"/>
            </a:xfrm>
            <a:custGeom>
              <a:avLst/>
              <a:gdLst>
                <a:gd name="connsiteX0" fmla="*/ 29717 w 1114572"/>
                <a:gd name="connsiteY0" fmla="*/ 440577 h 558639"/>
                <a:gd name="connsiteX1" fmla="*/ 1100871 w 1114572"/>
                <a:gd name="connsiteY1" fmla="*/ 5149 h 558639"/>
                <a:gd name="connsiteX2" fmla="*/ 656734 w 1114572"/>
                <a:gd name="connsiteY2" fmla="*/ 205446 h 558639"/>
                <a:gd name="connsiteX3" fmla="*/ 970242 w 1114572"/>
                <a:gd name="connsiteY3" fmla="*/ 266406 h 558639"/>
                <a:gd name="connsiteX4" fmla="*/ 534814 w 1114572"/>
                <a:gd name="connsiteY4" fmla="*/ 510246 h 558639"/>
                <a:gd name="connsiteX5" fmla="*/ 308391 w 1114572"/>
                <a:gd name="connsiteY5" fmla="*/ 553789 h 558639"/>
                <a:gd name="connsiteX6" fmla="*/ 299682 w 1114572"/>
                <a:gd name="connsiteY6" fmla="*/ 440577 h 558639"/>
                <a:gd name="connsiteX7" fmla="*/ 29717 w 1114572"/>
                <a:gd name="connsiteY7" fmla="*/ 440577 h 55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4572" h="558639">
                  <a:moveTo>
                    <a:pt x="29717" y="440577"/>
                  </a:moveTo>
                  <a:cubicBezTo>
                    <a:pt x="163248" y="368006"/>
                    <a:pt x="996368" y="44337"/>
                    <a:pt x="1100871" y="5149"/>
                  </a:cubicBezTo>
                  <a:cubicBezTo>
                    <a:pt x="1205374" y="-34039"/>
                    <a:pt x="678505" y="161903"/>
                    <a:pt x="656734" y="205446"/>
                  </a:cubicBezTo>
                  <a:cubicBezTo>
                    <a:pt x="634963" y="248989"/>
                    <a:pt x="990562" y="215606"/>
                    <a:pt x="970242" y="266406"/>
                  </a:cubicBezTo>
                  <a:cubicBezTo>
                    <a:pt x="949922" y="317206"/>
                    <a:pt x="645122" y="462349"/>
                    <a:pt x="534814" y="510246"/>
                  </a:cubicBezTo>
                  <a:cubicBezTo>
                    <a:pt x="424506" y="558143"/>
                    <a:pt x="347580" y="565400"/>
                    <a:pt x="308391" y="553789"/>
                  </a:cubicBezTo>
                  <a:cubicBezTo>
                    <a:pt x="269202" y="542178"/>
                    <a:pt x="346128" y="460897"/>
                    <a:pt x="299682" y="440577"/>
                  </a:cubicBezTo>
                  <a:cubicBezTo>
                    <a:pt x="253236" y="420257"/>
                    <a:pt x="-103814" y="513148"/>
                    <a:pt x="29717" y="440577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6" name="フリーフォーム 1205">
              <a:extLst>
                <a:ext uri="{FF2B5EF4-FFF2-40B4-BE49-F238E27FC236}">
                  <a16:creationId xmlns:a16="http://schemas.microsoft.com/office/drawing/2014/main" id="{C3B93284-8559-7447-30F3-33306FE64D81}"/>
                </a:ext>
              </a:extLst>
            </p:cNvPr>
            <p:cNvSpPr/>
            <p:nvPr/>
          </p:nvSpPr>
          <p:spPr>
            <a:xfrm rot="21283975">
              <a:off x="5735361" y="4908056"/>
              <a:ext cx="654295" cy="636474"/>
            </a:xfrm>
            <a:custGeom>
              <a:avLst/>
              <a:gdLst>
                <a:gd name="connsiteX0" fmla="*/ 284263 w 925009"/>
                <a:gd name="connsiteY0" fmla="*/ 894444 h 899815"/>
                <a:gd name="connsiteX1" fmla="*/ 5589 w 925009"/>
                <a:gd name="connsiteY1" fmla="*/ 572227 h 899815"/>
                <a:gd name="connsiteX2" fmla="*/ 110092 w 925009"/>
                <a:gd name="connsiteY2" fmla="*/ 406764 h 899815"/>
                <a:gd name="connsiteX3" fmla="*/ 258138 w 925009"/>
                <a:gd name="connsiteY3" fmla="*/ 110673 h 899815"/>
                <a:gd name="connsiteX4" fmla="*/ 475852 w 925009"/>
                <a:gd name="connsiteY4" fmla="*/ 84547 h 899815"/>
                <a:gd name="connsiteX5" fmla="*/ 441018 w 925009"/>
                <a:gd name="connsiteY5" fmla="*/ 6170 h 899815"/>
                <a:gd name="connsiteX6" fmla="*/ 824195 w 925009"/>
                <a:gd name="connsiteY6" fmla="*/ 267427 h 899815"/>
                <a:gd name="connsiteX7" fmla="*/ 919989 w 925009"/>
                <a:gd name="connsiteY7" fmla="*/ 659313 h 899815"/>
                <a:gd name="connsiteX8" fmla="*/ 710983 w 925009"/>
                <a:gd name="connsiteY8" fmla="*/ 763815 h 899815"/>
                <a:gd name="connsiteX9" fmla="*/ 284263 w 925009"/>
                <a:gd name="connsiteY9" fmla="*/ 894444 h 89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5009" h="899815">
                  <a:moveTo>
                    <a:pt x="284263" y="894444"/>
                  </a:moveTo>
                  <a:cubicBezTo>
                    <a:pt x="166697" y="862513"/>
                    <a:pt x="34617" y="653507"/>
                    <a:pt x="5589" y="572227"/>
                  </a:cubicBezTo>
                  <a:cubicBezTo>
                    <a:pt x="-23440" y="490947"/>
                    <a:pt x="68000" y="483690"/>
                    <a:pt x="110092" y="406764"/>
                  </a:cubicBezTo>
                  <a:cubicBezTo>
                    <a:pt x="152183" y="329838"/>
                    <a:pt x="197178" y="164376"/>
                    <a:pt x="258138" y="110673"/>
                  </a:cubicBezTo>
                  <a:cubicBezTo>
                    <a:pt x="319098" y="56970"/>
                    <a:pt x="445372" y="101964"/>
                    <a:pt x="475852" y="84547"/>
                  </a:cubicBezTo>
                  <a:cubicBezTo>
                    <a:pt x="506332" y="67130"/>
                    <a:pt x="382961" y="-24310"/>
                    <a:pt x="441018" y="6170"/>
                  </a:cubicBezTo>
                  <a:cubicBezTo>
                    <a:pt x="499075" y="36650"/>
                    <a:pt x="744367" y="158570"/>
                    <a:pt x="824195" y="267427"/>
                  </a:cubicBezTo>
                  <a:cubicBezTo>
                    <a:pt x="904024" y="376284"/>
                    <a:pt x="938858" y="576582"/>
                    <a:pt x="919989" y="659313"/>
                  </a:cubicBezTo>
                  <a:cubicBezTo>
                    <a:pt x="901120" y="742044"/>
                    <a:pt x="814034" y="720272"/>
                    <a:pt x="710983" y="763815"/>
                  </a:cubicBezTo>
                  <a:cubicBezTo>
                    <a:pt x="607932" y="807358"/>
                    <a:pt x="401829" y="926375"/>
                    <a:pt x="284263" y="894444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07" name="フリーフォーム 1206">
              <a:extLst>
                <a:ext uri="{FF2B5EF4-FFF2-40B4-BE49-F238E27FC236}">
                  <a16:creationId xmlns:a16="http://schemas.microsoft.com/office/drawing/2014/main" id="{B96A1B5E-E371-7BC0-567B-9DFA73229812}"/>
                </a:ext>
              </a:extLst>
            </p:cNvPr>
            <p:cNvSpPr/>
            <p:nvPr/>
          </p:nvSpPr>
          <p:spPr>
            <a:xfrm rot="21283975">
              <a:off x="4207969" y="5011045"/>
              <a:ext cx="870945" cy="372388"/>
            </a:xfrm>
            <a:custGeom>
              <a:avLst/>
              <a:gdLst>
                <a:gd name="connsiteX0" fmla="*/ 1680 w 1231298"/>
                <a:gd name="connsiteY0" fmla="*/ 1019 h 526463"/>
                <a:gd name="connsiteX1" fmla="*/ 471943 w 1231298"/>
                <a:gd name="connsiteY1" fmla="*/ 427739 h 526463"/>
                <a:gd name="connsiteX2" fmla="*/ 175851 w 1231298"/>
                <a:gd name="connsiteY2" fmla="*/ 436447 h 526463"/>
                <a:gd name="connsiteX3" fmla="*/ 1220880 w 1231298"/>
                <a:gd name="connsiteY3" fmla="*/ 523533 h 526463"/>
                <a:gd name="connsiteX4" fmla="*/ 672240 w 1231298"/>
                <a:gd name="connsiteY4" fmla="*/ 314527 h 526463"/>
                <a:gd name="connsiteX5" fmla="*/ 1680 w 1231298"/>
                <a:gd name="connsiteY5" fmla="*/ 1019 h 52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298" h="526463">
                  <a:moveTo>
                    <a:pt x="1680" y="1019"/>
                  </a:moveTo>
                  <a:cubicBezTo>
                    <a:pt x="-31703" y="19888"/>
                    <a:pt x="442914" y="355168"/>
                    <a:pt x="471943" y="427739"/>
                  </a:cubicBezTo>
                  <a:cubicBezTo>
                    <a:pt x="500972" y="500310"/>
                    <a:pt x="51028" y="420481"/>
                    <a:pt x="175851" y="436447"/>
                  </a:cubicBezTo>
                  <a:cubicBezTo>
                    <a:pt x="300674" y="452413"/>
                    <a:pt x="1138149" y="543853"/>
                    <a:pt x="1220880" y="523533"/>
                  </a:cubicBezTo>
                  <a:cubicBezTo>
                    <a:pt x="1303612" y="503213"/>
                    <a:pt x="872537" y="398710"/>
                    <a:pt x="672240" y="314527"/>
                  </a:cubicBezTo>
                  <a:cubicBezTo>
                    <a:pt x="471943" y="230344"/>
                    <a:pt x="35063" y="-17850"/>
                    <a:pt x="1680" y="101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36" name="フリーフォーム 1235">
              <a:extLst>
                <a:ext uri="{FF2B5EF4-FFF2-40B4-BE49-F238E27FC236}">
                  <a16:creationId xmlns:a16="http://schemas.microsoft.com/office/drawing/2014/main" id="{461406E0-DABD-F831-44BE-94309F64F5EC}"/>
                </a:ext>
              </a:extLst>
            </p:cNvPr>
            <p:cNvSpPr/>
            <p:nvPr/>
          </p:nvSpPr>
          <p:spPr>
            <a:xfrm rot="21283975">
              <a:off x="6958716" y="3585033"/>
              <a:ext cx="300617" cy="179816"/>
            </a:xfrm>
            <a:custGeom>
              <a:avLst/>
              <a:gdLst>
                <a:gd name="connsiteX0" fmla="*/ 5578 w 424997"/>
                <a:gd name="connsiteY0" fmla="*/ 7219 h 254215"/>
                <a:gd name="connsiteX1" fmla="*/ 345213 w 424997"/>
                <a:gd name="connsiteY1" fmla="*/ 15927 h 254215"/>
                <a:gd name="connsiteX2" fmla="*/ 301670 w 424997"/>
                <a:gd name="connsiteY2" fmla="*/ 7219 h 254215"/>
                <a:gd name="connsiteX3" fmla="*/ 423590 w 424997"/>
                <a:gd name="connsiteY3" fmla="*/ 120430 h 254215"/>
                <a:gd name="connsiteX4" fmla="*/ 205876 w 424997"/>
                <a:gd name="connsiteY4" fmla="*/ 251059 h 254215"/>
                <a:gd name="connsiteX5" fmla="*/ 49121 w 424997"/>
                <a:gd name="connsiteY5" fmla="*/ 207516 h 254215"/>
                <a:gd name="connsiteX6" fmla="*/ 127498 w 424997"/>
                <a:gd name="connsiteY6" fmla="*/ 137847 h 254215"/>
                <a:gd name="connsiteX7" fmla="*/ 5578 w 424997"/>
                <a:gd name="connsiteY7" fmla="*/ 7219 h 254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4997" h="254215">
                  <a:moveTo>
                    <a:pt x="5578" y="7219"/>
                  </a:moveTo>
                  <a:cubicBezTo>
                    <a:pt x="41864" y="-13101"/>
                    <a:pt x="295864" y="15927"/>
                    <a:pt x="345213" y="15927"/>
                  </a:cubicBezTo>
                  <a:cubicBezTo>
                    <a:pt x="394562" y="15927"/>
                    <a:pt x="288607" y="-10198"/>
                    <a:pt x="301670" y="7219"/>
                  </a:cubicBezTo>
                  <a:cubicBezTo>
                    <a:pt x="314733" y="24636"/>
                    <a:pt x="439556" y="79790"/>
                    <a:pt x="423590" y="120430"/>
                  </a:cubicBezTo>
                  <a:cubicBezTo>
                    <a:pt x="407624" y="161070"/>
                    <a:pt x="268287" y="236545"/>
                    <a:pt x="205876" y="251059"/>
                  </a:cubicBezTo>
                  <a:cubicBezTo>
                    <a:pt x="143465" y="265573"/>
                    <a:pt x="62184" y="226385"/>
                    <a:pt x="49121" y="207516"/>
                  </a:cubicBezTo>
                  <a:cubicBezTo>
                    <a:pt x="36058" y="188647"/>
                    <a:pt x="133304" y="166876"/>
                    <a:pt x="127498" y="137847"/>
                  </a:cubicBezTo>
                  <a:cubicBezTo>
                    <a:pt x="121692" y="108818"/>
                    <a:pt x="-30708" y="27539"/>
                    <a:pt x="5578" y="721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5" name="フリーフォーム 1244">
              <a:extLst>
                <a:ext uri="{FF2B5EF4-FFF2-40B4-BE49-F238E27FC236}">
                  <a16:creationId xmlns:a16="http://schemas.microsoft.com/office/drawing/2014/main" id="{08CC9DAD-1F6B-952E-231C-91B5781FA081}"/>
                </a:ext>
              </a:extLst>
            </p:cNvPr>
            <p:cNvSpPr/>
            <p:nvPr/>
          </p:nvSpPr>
          <p:spPr>
            <a:xfrm rot="21283975">
              <a:off x="6933065" y="2773992"/>
              <a:ext cx="411219" cy="295160"/>
            </a:xfrm>
            <a:custGeom>
              <a:avLst/>
              <a:gdLst>
                <a:gd name="connsiteX0" fmla="*/ 22625 w 581361"/>
                <a:gd name="connsiteY0" fmla="*/ 22076 h 417282"/>
                <a:gd name="connsiteX1" fmla="*/ 562556 w 581361"/>
                <a:gd name="connsiteY1" fmla="*/ 22076 h 417282"/>
                <a:gd name="connsiteX2" fmla="*/ 458053 w 581361"/>
                <a:gd name="connsiteY2" fmla="*/ 292042 h 417282"/>
                <a:gd name="connsiteX3" fmla="*/ 458053 w 581361"/>
                <a:gd name="connsiteY3" fmla="*/ 413962 h 417282"/>
                <a:gd name="connsiteX4" fmla="*/ 257756 w 581361"/>
                <a:gd name="connsiteY4" fmla="*/ 170122 h 417282"/>
                <a:gd name="connsiteX5" fmla="*/ 118419 w 581361"/>
                <a:gd name="connsiteY5" fmla="*/ 74327 h 417282"/>
                <a:gd name="connsiteX6" fmla="*/ 22625 w 581361"/>
                <a:gd name="connsiteY6" fmla="*/ 22076 h 4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61" h="417282">
                  <a:moveTo>
                    <a:pt x="22625" y="22076"/>
                  </a:moveTo>
                  <a:cubicBezTo>
                    <a:pt x="96648" y="13368"/>
                    <a:pt x="489985" y="-22918"/>
                    <a:pt x="562556" y="22076"/>
                  </a:cubicBezTo>
                  <a:cubicBezTo>
                    <a:pt x="635127" y="67070"/>
                    <a:pt x="475470" y="226728"/>
                    <a:pt x="458053" y="292042"/>
                  </a:cubicBezTo>
                  <a:cubicBezTo>
                    <a:pt x="440636" y="357356"/>
                    <a:pt x="491436" y="434282"/>
                    <a:pt x="458053" y="413962"/>
                  </a:cubicBezTo>
                  <a:cubicBezTo>
                    <a:pt x="424670" y="393642"/>
                    <a:pt x="314362" y="226728"/>
                    <a:pt x="257756" y="170122"/>
                  </a:cubicBezTo>
                  <a:cubicBezTo>
                    <a:pt x="201150" y="113516"/>
                    <a:pt x="160511" y="101904"/>
                    <a:pt x="118419" y="74327"/>
                  </a:cubicBezTo>
                  <a:cubicBezTo>
                    <a:pt x="76328" y="46750"/>
                    <a:pt x="-51398" y="30784"/>
                    <a:pt x="22625" y="22076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6" name="フリーフォーム 1245">
              <a:extLst>
                <a:ext uri="{FF2B5EF4-FFF2-40B4-BE49-F238E27FC236}">
                  <a16:creationId xmlns:a16="http://schemas.microsoft.com/office/drawing/2014/main" id="{41B22425-6A31-5955-159F-04309E9D8CED}"/>
                </a:ext>
              </a:extLst>
            </p:cNvPr>
            <p:cNvSpPr/>
            <p:nvPr/>
          </p:nvSpPr>
          <p:spPr>
            <a:xfrm rot="21283975">
              <a:off x="6618597" y="2933046"/>
              <a:ext cx="572137" cy="223806"/>
            </a:xfrm>
            <a:custGeom>
              <a:avLst/>
              <a:gdLst>
                <a:gd name="connsiteX0" fmla="*/ 107350 w 808858"/>
                <a:gd name="connsiteY0" fmla="*/ 2491 h 316406"/>
                <a:gd name="connsiteX1" fmla="*/ 725659 w 808858"/>
                <a:gd name="connsiteY1" fmla="*/ 98286 h 316406"/>
                <a:gd name="connsiteX2" fmla="*/ 647281 w 808858"/>
                <a:gd name="connsiteY2" fmla="*/ 211497 h 316406"/>
                <a:gd name="connsiteX3" fmla="*/ 804036 w 808858"/>
                <a:gd name="connsiteY3" fmla="*/ 246331 h 316406"/>
                <a:gd name="connsiteX4" fmla="*/ 429567 w 808858"/>
                <a:gd name="connsiteY4" fmla="*/ 316000 h 316406"/>
                <a:gd name="connsiteX5" fmla="*/ 2847 w 808858"/>
                <a:gd name="connsiteY5" fmla="*/ 211497 h 316406"/>
                <a:gd name="connsiteX6" fmla="*/ 237979 w 808858"/>
                <a:gd name="connsiteY6" fmla="*/ 202788 h 316406"/>
                <a:gd name="connsiteX7" fmla="*/ 107350 w 808858"/>
                <a:gd name="connsiteY7" fmla="*/ 2491 h 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8858" h="316406">
                  <a:moveTo>
                    <a:pt x="107350" y="2491"/>
                  </a:moveTo>
                  <a:cubicBezTo>
                    <a:pt x="188630" y="-14926"/>
                    <a:pt x="635671" y="63452"/>
                    <a:pt x="725659" y="98286"/>
                  </a:cubicBezTo>
                  <a:cubicBezTo>
                    <a:pt x="815647" y="133120"/>
                    <a:pt x="634218" y="186823"/>
                    <a:pt x="647281" y="211497"/>
                  </a:cubicBezTo>
                  <a:cubicBezTo>
                    <a:pt x="660344" y="236171"/>
                    <a:pt x="840322" y="228914"/>
                    <a:pt x="804036" y="246331"/>
                  </a:cubicBezTo>
                  <a:cubicBezTo>
                    <a:pt x="767750" y="263748"/>
                    <a:pt x="563098" y="321806"/>
                    <a:pt x="429567" y="316000"/>
                  </a:cubicBezTo>
                  <a:cubicBezTo>
                    <a:pt x="296036" y="310194"/>
                    <a:pt x="34778" y="230366"/>
                    <a:pt x="2847" y="211497"/>
                  </a:cubicBezTo>
                  <a:cubicBezTo>
                    <a:pt x="-29084" y="192628"/>
                    <a:pt x="217659" y="236171"/>
                    <a:pt x="237979" y="202788"/>
                  </a:cubicBezTo>
                  <a:cubicBezTo>
                    <a:pt x="258299" y="169405"/>
                    <a:pt x="26070" y="19908"/>
                    <a:pt x="107350" y="2491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7" name="フリーフォーム 1246">
              <a:extLst>
                <a:ext uri="{FF2B5EF4-FFF2-40B4-BE49-F238E27FC236}">
                  <a16:creationId xmlns:a16="http://schemas.microsoft.com/office/drawing/2014/main" id="{9EF7EE05-EB7B-1521-AF5B-31850A052266}"/>
                </a:ext>
              </a:extLst>
            </p:cNvPr>
            <p:cNvSpPr/>
            <p:nvPr/>
          </p:nvSpPr>
          <p:spPr>
            <a:xfrm rot="21283975">
              <a:off x="7400358" y="3034065"/>
              <a:ext cx="357236" cy="723100"/>
            </a:xfrm>
            <a:custGeom>
              <a:avLst/>
              <a:gdLst>
                <a:gd name="connsiteX0" fmla="*/ 9612 w 505043"/>
                <a:gd name="connsiteY0" fmla="*/ 680 h 1022282"/>
                <a:gd name="connsiteX1" fmla="*/ 270869 w 505043"/>
                <a:gd name="connsiteY1" fmla="*/ 444817 h 1022282"/>
                <a:gd name="connsiteX2" fmla="*/ 227326 w 505043"/>
                <a:gd name="connsiteY2" fmla="*/ 1010874 h 1022282"/>
                <a:gd name="connsiteX3" fmla="*/ 375372 w 505043"/>
                <a:gd name="connsiteY3" fmla="*/ 810577 h 1022282"/>
                <a:gd name="connsiteX4" fmla="*/ 488583 w 505043"/>
                <a:gd name="connsiteY4" fmla="*/ 645114 h 1022282"/>
                <a:gd name="connsiteX5" fmla="*/ 903 w 505043"/>
                <a:gd name="connsiteY5" fmla="*/ 244520 h 1022282"/>
                <a:gd name="connsiteX6" fmla="*/ 357955 w 505043"/>
                <a:gd name="connsiteY6" fmla="*/ 340314 h 1022282"/>
                <a:gd name="connsiteX7" fmla="*/ 9612 w 505043"/>
                <a:gd name="connsiteY7" fmla="*/ 680 h 102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5043" h="1022282">
                  <a:moveTo>
                    <a:pt x="9612" y="680"/>
                  </a:moveTo>
                  <a:cubicBezTo>
                    <a:pt x="-4902" y="18097"/>
                    <a:pt x="234583" y="276451"/>
                    <a:pt x="270869" y="444817"/>
                  </a:cubicBezTo>
                  <a:cubicBezTo>
                    <a:pt x="307155" y="613183"/>
                    <a:pt x="209909" y="949914"/>
                    <a:pt x="227326" y="1010874"/>
                  </a:cubicBezTo>
                  <a:cubicBezTo>
                    <a:pt x="244743" y="1071834"/>
                    <a:pt x="331829" y="871537"/>
                    <a:pt x="375372" y="810577"/>
                  </a:cubicBezTo>
                  <a:cubicBezTo>
                    <a:pt x="418915" y="749617"/>
                    <a:pt x="550994" y="739457"/>
                    <a:pt x="488583" y="645114"/>
                  </a:cubicBezTo>
                  <a:cubicBezTo>
                    <a:pt x="426172" y="550771"/>
                    <a:pt x="22674" y="295320"/>
                    <a:pt x="903" y="244520"/>
                  </a:cubicBezTo>
                  <a:cubicBezTo>
                    <a:pt x="-20868" y="193720"/>
                    <a:pt x="357955" y="375148"/>
                    <a:pt x="357955" y="340314"/>
                  </a:cubicBezTo>
                  <a:cubicBezTo>
                    <a:pt x="357955" y="305480"/>
                    <a:pt x="24126" y="-16737"/>
                    <a:pt x="9612" y="68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8" name="フリーフォーム 1247">
              <a:extLst>
                <a:ext uri="{FF2B5EF4-FFF2-40B4-BE49-F238E27FC236}">
                  <a16:creationId xmlns:a16="http://schemas.microsoft.com/office/drawing/2014/main" id="{DE9013F9-B476-9AE6-A53E-71E658B4E3B7}"/>
                </a:ext>
              </a:extLst>
            </p:cNvPr>
            <p:cNvSpPr/>
            <p:nvPr/>
          </p:nvSpPr>
          <p:spPr>
            <a:xfrm rot="21283975">
              <a:off x="3066499" y="3920781"/>
              <a:ext cx="1880181" cy="153031"/>
            </a:xfrm>
            <a:custGeom>
              <a:avLst/>
              <a:gdLst>
                <a:gd name="connsiteX0" fmla="*/ 18989 w 2658105"/>
                <a:gd name="connsiteY0" fmla="*/ 24199 h 216348"/>
                <a:gd name="connsiteX1" fmla="*/ 985640 w 2658105"/>
                <a:gd name="connsiteY1" fmla="*/ 6782 h 216348"/>
                <a:gd name="connsiteX2" fmla="*/ 2091629 w 2658105"/>
                <a:gd name="connsiteY2" fmla="*/ 102576 h 216348"/>
                <a:gd name="connsiteX3" fmla="*/ 1699743 w 2658105"/>
                <a:gd name="connsiteY3" fmla="*/ 41616 h 216348"/>
                <a:gd name="connsiteX4" fmla="*/ 2657686 w 2658105"/>
                <a:gd name="connsiteY4" fmla="*/ 102576 h 216348"/>
                <a:gd name="connsiteX5" fmla="*/ 1821663 w 2658105"/>
                <a:gd name="connsiteY5" fmla="*/ 119994 h 216348"/>
                <a:gd name="connsiteX6" fmla="*/ 1865206 w 2658105"/>
                <a:gd name="connsiteY6" fmla="*/ 215788 h 216348"/>
                <a:gd name="connsiteX7" fmla="*/ 463126 w 2658105"/>
                <a:gd name="connsiteY7" fmla="*/ 154828 h 216348"/>
                <a:gd name="connsiteX8" fmla="*/ 18989 w 2658105"/>
                <a:gd name="connsiteY8" fmla="*/ 24199 h 21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8105" h="216348">
                  <a:moveTo>
                    <a:pt x="18989" y="24199"/>
                  </a:moveTo>
                  <a:cubicBezTo>
                    <a:pt x="106075" y="-475"/>
                    <a:pt x="640200" y="-6281"/>
                    <a:pt x="985640" y="6782"/>
                  </a:cubicBezTo>
                  <a:cubicBezTo>
                    <a:pt x="1331080" y="19845"/>
                    <a:pt x="1972612" y="96770"/>
                    <a:pt x="2091629" y="102576"/>
                  </a:cubicBezTo>
                  <a:cubicBezTo>
                    <a:pt x="2210646" y="108382"/>
                    <a:pt x="1605400" y="41616"/>
                    <a:pt x="1699743" y="41616"/>
                  </a:cubicBezTo>
                  <a:cubicBezTo>
                    <a:pt x="1794086" y="41616"/>
                    <a:pt x="2637366" y="89513"/>
                    <a:pt x="2657686" y="102576"/>
                  </a:cubicBezTo>
                  <a:cubicBezTo>
                    <a:pt x="2678006" y="115639"/>
                    <a:pt x="1953743" y="101125"/>
                    <a:pt x="1821663" y="119994"/>
                  </a:cubicBezTo>
                  <a:cubicBezTo>
                    <a:pt x="1689583" y="138863"/>
                    <a:pt x="2091629" y="209982"/>
                    <a:pt x="1865206" y="215788"/>
                  </a:cubicBezTo>
                  <a:cubicBezTo>
                    <a:pt x="1638783" y="221594"/>
                    <a:pt x="770829" y="180954"/>
                    <a:pt x="463126" y="154828"/>
                  </a:cubicBezTo>
                  <a:cubicBezTo>
                    <a:pt x="155423" y="128702"/>
                    <a:pt x="-68097" y="48873"/>
                    <a:pt x="18989" y="2419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49" name="フリーフォーム 1248">
              <a:extLst>
                <a:ext uri="{FF2B5EF4-FFF2-40B4-BE49-F238E27FC236}">
                  <a16:creationId xmlns:a16="http://schemas.microsoft.com/office/drawing/2014/main" id="{A8800A01-F161-D883-EAC9-C046AE5882CE}"/>
                </a:ext>
              </a:extLst>
            </p:cNvPr>
            <p:cNvSpPr/>
            <p:nvPr/>
          </p:nvSpPr>
          <p:spPr>
            <a:xfrm rot="21283975">
              <a:off x="3092968" y="3845771"/>
              <a:ext cx="473198" cy="174900"/>
            </a:xfrm>
            <a:custGeom>
              <a:avLst/>
              <a:gdLst>
                <a:gd name="connsiteX0" fmla="*/ 12755 w 668983"/>
                <a:gd name="connsiteY0" fmla="*/ 12 h 247265"/>
                <a:gd name="connsiteX1" fmla="*/ 657189 w 668983"/>
                <a:gd name="connsiteY1" fmla="*/ 165475 h 247265"/>
                <a:gd name="connsiteX2" fmla="*/ 413349 w 668983"/>
                <a:gd name="connsiteY2" fmla="*/ 243852 h 247265"/>
                <a:gd name="connsiteX3" fmla="*/ 204343 w 668983"/>
                <a:gd name="connsiteY3" fmla="*/ 226435 h 247265"/>
                <a:gd name="connsiteX4" fmla="*/ 169509 w 668983"/>
                <a:gd name="connsiteY4" fmla="*/ 165475 h 247265"/>
                <a:gd name="connsiteX5" fmla="*/ 221760 w 668983"/>
                <a:gd name="connsiteY5" fmla="*/ 174183 h 247265"/>
                <a:gd name="connsiteX6" fmla="*/ 12755 w 668983"/>
                <a:gd name="connsiteY6" fmla="*/ 12 h 2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8983" h="247265">
                  <a:moveTo>
                    <a:pt x="12755" y="12"/>
                  </a:moveTo>
                  <a:cubicBezTo>
                    <a:pt x="85326" y="-1439"/>
                    <a:pt x="590423" y="124835"/>
                    <a:pt x="657189" y="165475"/>
                  </a:cubicBezTo>
                  <a:cubicBezTo>
                    <a:pt x="723955" y="206115"/>
                    <a:pt x="488823" y="233692"/>
                    <a:pt x="413349" y="243852"/>
                  </a:cubicBezTo>
                  <a:cubicBezTo>
                    <a:pt x="337875" y="254012"/>
                    <a:pt x="244983" y="239498"/>
                    <a:pt x="204343" y="226435"/>
                  </a:cubicBezTo>
                  <a:cubicBezTo>
                    <a:pt x="163703" y="213372"/>
                    <a:pt x="166606" y="174184"/>
                    <a:pt x="169509" y="165475"/>
                  </a:cubicBezTo>
                  <a:cubicBezTo>
                    <a:pt x="172412" y="156766"/>
                    <a:pt x="243531" y="200309"/>
                    <a:pt x="221760" y="174183"/>
                  </a:cubicBezTo>
                  <a:cubicBezTo>
                    <a:pt x="199989" y="148057"/>
                    <a:pt x="-59816" y="1463"/>
                    <a:pt x="12755" y="1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0" name="フリーフォーム 1249">
              <a:extLst>
                <a:ext uri="{FF2B5EF4-FFF2-40B4-BE49-F238E27FC236}">
                  <a16:creationId xmlns:a16="http://schemas.microsoft.com/office/drawing/2014/main" id="{D37500C4-AF27-79EE-BC6B-FF05BB4C3B49}"/>
                </a:ext>
              </a:extLst>
            </p:cNvPr>
            <p:cNvSpPr/>
            <p:nvPr/>
          </p:nvSpPr>
          <p:spPr>
            <a:xfrm rot="21283975">
              <a:off x="4120483" y="3855148"/>
              <a:ext cx="778523" cy="192683"/>
            </a:xfrm>
            <a:custGeom>
              <a:avLst/>
              <a:gdLst>
                <a:gd name="connsiteX0" fmla="*/ 15143 w 1100637"/>
                <a:gd name="connsiteY0" fmla="*/ 7871 h 272406"/>
                <a:gd name="connsiteX1" fmla="*/ 1086298 w 1100637"/>
                <a:gd name="connsiteY1" fmla="*/ 60123 h 272406"/>
                <a:gd name="connsiteX2" fmla="*/ 642161 w 1100637"/>
                <a:gd name="connsiteY2" fmla="*/ 103666 h 272406"/>
                <a:gd name="connsiteX3" fmla="*/ 790206 w 1100637"/>
                <a:gd name="connsiteY3" fmla="*/ 251711 h 272406"/>
                <a:gd name="connsiteX4" fmla="*/ 476698 w 1100637"/>
                <a:gd name="connsiteY4" fmla="*/ 243003 h 272406"/>
                <a:gd name="connsiteX5" fmla="*/ 15143 w 1100637"/>
                <a:gd name="connsiteY5" fmla="*/ 7871 h 27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0637" h="272406">
                  <a:moveTo>
                    <a:pt x="15143" y="7871"/>
                  </a:moveTo>
                  <a:cubicBezTo>
                    <a:pt x="116743" y="-22609"/>
                    <a:pt x="981795" y="44157"/>
                    <a:pt x="1086298" y="60123"/>
                  </a:cubicBezTo>
                  <a:cubicBezTo>
                    <a:pt x="1190801" y="76089"/>
                    <a:pt x="691510" y="71735"/>
                    <a:pt x="642161" y="103666"/>
                  </a:cubicBezTo>
                  <a:cubicBezTo>
                    <a:pt x="592812" y="135597"/>
                    <a:pt x="817783" y="228488"/>
                    <a:pt x="790206" y="251711"/>
                  </a:cubicBezTo>
                  <a:cubicBezTo>
                    <a:pt x="762629" y="274934"/>
                    <a:pt x="601521" y="286546"/>
                    <a:pt x="476698" y="243003"/>
                  </a:cubicBezTo>
                  <a:cubicBezTo>
                    <a:pt x="351875" y="199460"/>
                    <a:pt x="-86457" y="38351"/>
                    <a:pt x="15143" y="787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1" name="フリーフォーム 1250">
              <a:extLst>
                <a:ext uri="{FF2B5EF4-FFF2-40B4-BE49-F238E27FC236}">
                  <a16:creationId xmlns:a16="http://schemas.microsoft.com/office/drawing/2014/main" id="{4B683745-B216-2ACD-A1F9-0020AAD2466F}"/>
                </a:ext>
              </a:extLst>
            </p:cNvPr>
            <p:cNvSpPr/>
            <p:nvPr/>
          </p:nvSpPr>
          <p:spPr>
            <a:xfrm rot="21283975">
              <a:off x="3530741" y="3062216"/>
              <a:ext cx="379246" cy="386266"/>
            </a:xfrm>
            <a:custGeom>
              <a:avLst/>
              <a:gdLst>
                <a:gd name="connsiteX0" fmla="*/ 13605 w 536159"/>
                <a:gd name="connsiteY0" fmla="*/ 7969 h 546084"/>
                <a:gd name="connsiteX1" fmla="*/ 414199 w 536159"/>
                <a:gd name="connsiteY1" fmla="*/ 60221 h 546084"/>
                <a:gd name="connsiteX2" fmla="*/ 536119 w 536159"/>
                <a:gd name="connsiteY2" fmla="*/ 216975 h 546084"/>
                <a:gd name="connsiteX3" fmla="*/ 422908 w 536159"/>
                <a:gd name="connsiteY3" fmla="*/ 530484 h 546084"/>
                <a:gd name="connsiteX4" fmla="*/ 74565 w 536159"/>
                <a:gd name="connsiteY4" fmla="*/ 469524 h 546084"/>
                <a:gd name="connsiteX5" fmla="*/ 91982 w 536159"/>
                <a:gd name="connsiteY5" fmla="*/ 216975 h 546084"/>
                <a:gd name="connsiteX6" fmla="*/ 13605 w 536159"/>
                <a:gd name="connsiteY6" fmla="*/ 7969 h 54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159" h="546084">
                  <a:moveTo>
                    <a:pt x="13605" y="7969"/>
                  </a:moveTo>
                  <a:cubicBezTo>
                    <a:pt x="67308" y="-18157"/>
                    <a:pt x="327113" y="25387"/>
                    <a:pt x="414199" y="60221"/>
                  </a:cubicBezTo>
                  <a:cubicBezTo>
                    <a:pt x="501285" y="95055"/>
                    <a:pt x="534668" y="138598"/>
                    <a:pt x="536119" y="216975"/>
                  </a:cubicBezTo>
                  <a:cubicBezTo>
                    <a:pt x="537570" y="295352"/>
                    <a:pt x="499834" y="488393"/>
                    <a:pt x="422908" y="530484"/>
                  </a:cubicBezTo>
                  <a:cubicBezTo>
                    <a:pt x="345982" y="572576"/>
                    <a:pt x="129719" y="521775"/>
                    <a:pt x="74565" y="469524"/>
                  </a:cubicBezTo>
                  <a:cubicBezTo>
                    <a:pt x="19411" y="417273"/>
                    <a:pt x="102142" y="288095"/>
                    <a:pt x="91982" y="216975"/>
                  </a:cubicBezTo>
                  <a:cubicBezTo>
                    <a:pt x="81822" y="145855"/>
                    <a:pt x="-40098" y="34095"/>
                    <a:pt x="13605" y="7969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2" name="フリーフォーム 1251">
              <a:extLst>
                <a:ext uri="{FF2B5EF4-FFF2-40B4-BE49-F238E27FC236}">
                  <a16:creationId xmlns:a16="http://schemas.microsoft.com/office/drawing/2014/main" id="{A1869644-ACB8-758C-0D71-339B4D03F07F}"/>
                </a:ext>
              </a:extLst>
            </p:cNvPr>
            <p:cNvSpPr/>
            <p:nvPr/>
          </p:nvSpPr>
          <p:spPr>
            <a:xfrm rot="21283975">
              <a:off x="3687538" y="2825657"/>
              <a:ext cx="475016" cy="558281"/>
            </a:xfrm>
            <a:custGeom>
              <a:avLst/>
              <a:gdLst>
                <a:gd name="connsiteX0" fmla="*/ 479011 w 671554"/>
                <a:gd name="connsiteY0" fmla="*/ 759080 h 789269"/>
                <a:gd name="connsiteX1" fmla="*/ 40 w 671554"/>
                <a:gd name="connsiteY1" fmla="*/ 280108 h 789269"/>
                <a:gd name="connsiteX2" fmla="*/ 452885 w 671554"/>
                <a:gd name="connsiteY2" fmla="*/ 1434 h 789269"/>
                <a:gd name="connsiteX3" fmla="*/ 670600 w 671554"/>
                <a:gd name="connsiteY3" fmla="*/ 393320 h 789269"/>
                <a:gd name="connsiteX4" fmla="*/ 531263 w 671554"/>
                <a:gd name="connsiteY4" fmla="*/ 698120 h 789269"/>
                <a:gd name="connsiteX5" fmla="*/ 479011 w 671554"/>
                <a:gd name="connsiteY5" fmla="*/ 759080 h 78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1554" h="789269">
                  <a:moveTo>
                    <a:pt x="479011" y="759080"/>
                  </a:moveTo>
                  <a:cubicBezTo>
                    <a:pt x="390474" y="689411"/>
                    <a:pt x="4394" y="406382"/>
                    <a:pt x="40" y="280108"/>
                  </a:cubicBezTo>
                  <a:cubicBezTo>
                    <a:pt x="-4314" y="153834"/>
                    <a:pt x="341125" y="-17435"/>
                    <a:pt x="452885" y="1434"/>
                  </a:cubicBezTo>
                  <a:cubicBezTo>
                    <a:pt x="564645" y="20303"/>
                    <a:pt x="657537" y="277206"/>
                    <a:pt x="670600" y="393320"/>
                  </a:cubicBezTo>
                  <a:cubicBezTo>
                    <a:pt x="683663" y="509434"/>
                    <a:pt x="558840" y="631354"/>
                    <a:pt x="531263" y="698120"/>
                  </a:cubicBezTo>
                  <a:cubicBezTo>
                    <a:pt x="503686" y="764886"/>
                    <a:pt x="567548" y="828749"/>
                    <a:pt x="479011" y="75908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4" name="フリーフォーム 1253">
              <a:extLst>
                <a:ext uri="{FF2B5EF4-FFF2-40B4-BE49-F238E27FC236}">
                  <a16:creationId xmlns:a16="http://schemas.microsoft.com/office/drawing/2014/main" id="{F8F0F3F8-7354-8464-CADA-AE31F1E4B24F}"/>
                </a:ext>
              </a:extLst>
            </p:cNvPr>
            <p:cNvSpPr/>
            <p:nvPr/>
          </p:nvSpPr>
          <p:spPr>
            <a:xfrm rot="21283975">
              <a:off x="2638763" y="2181016"/>
              <a:ext cx="2583224" cy="1815600"/>
            </a:xfrm>
            <a:custGeom>
              <a:avLst/>
              <a:gdLst>
                <a:gd name="connsiteX0" fmla="*/ 592428 w 3652032"/>
                <a:gd name="connsiteY0" fmla="*/ 128235 h 2566804"/>
                <a:gd name="connsiteX1" fmla="*/ 8954 w 3652032"/>
                <a:gd name="connsiteY1" fmla="*/ 2331504 h 2566804"/>
                <a:gd name="connsiteX2" fmla="*/ 235377 w 3652032"/>
                <a:gd name="connsiteY2" fmla="*/ 2113790 h 2566804"/>
                <a:gd name="connsiteX3" fmla="*/ 191834 w 3652032"/>
                <a:gd name="connsiteY3" fmla="*/ 2383755 h 2566804"/>
                <a:gd name="connsiteX4" fmla="*/ 1289114 w 3652032"/>
                <a:gd name="connsiteY4" fmla="*/ 2566635 h 2566804"/>
                <a:gd name="connsiteX5" fmla="*/ 1036566 w 3652032"/>
                <a:gd name="connsiteY5" fmla="*/ 2418590 h 2566804"/>
                <a:gd name="connsiteX6" fmla="*/ 3588177 w 3652032"/>
                <a:gd name="connsiteY6" fmla="*/ 2514384 h 2566804"/>
                <a:gd name="connsiteX7" fmla="*/ 2917617 w 3652032"/>
                <a:gd name="connsiteY7" fmla="*/ 2139915 h 2566804"/>
                <a:gd name="connsiteX8" fmla="*/ 3326920 w 3652032"/>
                <a:gd name="connsiteY8" fmla="*/ 589790 h 2566804"/>
                <a:gd name="connsiteX9" fmla="*/ 1820337 w 3652032"/>
                <a:gd name="connsiteY9" fmla="*/ 502704 h 2566804"/>
                <a:gd name="connsiteX10" fmla="*/ 1358783 w 3652032"/>
                <a:gd name="connsiteY10" fmla="*/ 302407 h 2566804"/>
                <a:gd name="connsiteX11" fmla="*/ 1611331 w 3652032"/>
                <a:gd name="connsiteY11" fmla="*/ 241447 h 2566804"/>
                <a:gd name="connsiteX12" fmla="*/ 731766 w 3652032"/>
                <a:gd name="connsiteY12" fmla="*/ 258864 h 2566804"/>
                <a:gd name="connsiteX13" fmla="*/ 592428 w 3652032"/>
                <a:gd name="connsiteY13" fmla="*/ 128235 h 2566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52032" h="2566804">
                  <a:moveTo>
                    <a:pt x="592428" y="128235"/>
                  </a:moveTo>
                  <a:cubicBezTo>
                    <a:pt x="471959" y="473675"/>
                    <a:pt x="68462" y="2000578"/>
                    <a:pt x="8954" y="2331504"/>
                  </a:cubicBezTo>
                  <a:cubicBezTo>
                    <a:pt x="-50554" y="2662430"/>
                    <a:pt x="204897" y="2105082"/>
                    <a:pt x="235377" y="2113790"/>
                  </a:cubicBezTo>
                  <a:cubicBezTo>
                    <a:pt x="265857" y="2122498"/>
                    <a:pt x="16211" y="2308281"/>
                    <a:pt x="191834" y="2383755"/>
                  </a:cubicBezTo>
                  <a:cubicBezTo>
                    <a:pt x="367457" y="2459229"/>
                    <a:pt x="1148325" y="2560829"/>
                    <a:pt x="1289114" y="2566635"/>
                  </a:cubicBezTo>
                  <a:cubicBezTo>
                    <a:pt x="1429903" y="2572441"/>
                    <a:pt x="653389" y="2427299"/>
                    <a:pt x="1036566" y="2418590"/>
                  </a:cubicBezTo>
                  <a:cubicBezTo>
                    <a:pt x="1419743" y="2409882"/>
                    <a:pt x="3274669" y="2560830"/>
                    <a:pt x="3588177" y="2514384"/>
                  </a:cubicBezTo>
                  <a:cubicBezTo>
                    <a:pt x="3901686" y="2467938"/>
                    <a:pt x="2961160" y="2460681"/>
                    <a:pt x="2917617" y="2139915"/>
                  </a:cubicBezTo>
                  <a:cubicBezTo>
                    <a:pt x="2874074" y="1819149"/>
                    <a:pt x="3509800" y="862659"/>
                    <a:pt x="3326920" y="589790"/>
                  </a:cubicBezTo>
                  <a:cubicBezTo>
                    <a:pt x="3144040" y="316922"/>
                    <a:pt x="2148360" y="550601"/>
                    <a:pt x="1820337" y="502704"/>
                  </a:cubicBezTo>
                  <a:cubicBezTo>
                    <a:pt x="1492314" y="454807"/>
                    <a:pt x="1393617" y="345950"/>
                    <a:pt x="1358783" y="302407"/>
                  </a:cubicBezTo>
                  <a:cubicBezTo>
                    <a:pt x="1323949" y="258864"/>
                    <a:pt x="1715834" y="248704"/>
                    <a:pt x="1611331" y="241447"/>
                  </a:cubicBezTo>
                  <a:cubicBezTo>
                    <a:pt x="1506828" y="234190"/>
                    <a:pt x="903034" y="274830"/>
                    <a:pt x="731766" y="258864"/>
                  </a:cubicBezTo>
                  <a:cubicBezTo>
                    <a:pt x="560498" y="242898"/>
                    <a:pt x="712897" y="-217205"/>
                    <a:pt x="592428" y="128235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5" name="フリーフォーム 1254">
              <a:extLst>
                <a:ext uri="{FF2B5EF4-FFF2-40B4-BE49-F238E27FC236}">
                  <a16:creationId xmlns:a16="http://schemas.microsoft.com/office/drawing/2014/main" id="{E7271723-139E-B2F4-33B9-534CF9AE30D6}"/>
                </a:ext>
              </a:extLst>
            </p:cNvPr>
            <p:cNvSpPr/>
            <p:nvPr/>
          </p:nvSpPr>
          <p:spPr>
            <a:xfrm rot="21283975">
              <a:off x="2436613" y="2195369"/>
              <a:ext cx="2897558" cy="1792275"/>
            </a:xfrm>
            <a:custGeom>
              <a:avLst/>
              <a:gdLst>
                <a:gd name="connsiteX0" fmla="*/ 617042 w 4096422"/>
                <a:gd name="connsiteY0" fmla="*/ 9296 h 2533828"/>
                <a:gd name="connsiteX1" fmla="*/ 207739 w 4096422"/>
                <a:gd name="connsiteY1" fmla="*/ 1237204 h 2533828"/>
                <a:gd name="connsiteX2" fmla="*/ 460288 w 4096422"/>
                <a:gd name="connsiteY2" fmla="*/ 1132701 h 2533828"/>
                <a:gd name="connsiteX3" fmla="*/ 120654 w 4096422"/>
                <a:gd name="connsiteY3" fmla="*/ 2421570 h 2533828"/>
                <a:gd name="connsiteX4" fmla="*/ 251282 w 4096422"/>
                <a:gd name="connsiteY4" fmla="*/ 2343193 h 2533828"/>
                <a:gd name="connsiteX5" fmla="*/ 2820311 w 4096422"/>
                <a:gd name="connsiteY5" fmla="*/ 2491238 h 2533828"/>
                <a:gd name="connsiteX6" fmla="*/ 2829019 w 4096422"/>
                <a:gd name="connsiteY6" fmla="*/ 2526073 h 2533828"/>
                <a:gd name="connsiteX7" fmla="*/ 1618528 w 4096422"/>
                <a:gd name="connsiteY7" fmla="*/ 2508656 h 2533828"/>
                <a:gd name="connsiteX8" fmla="*/ 2515511 w 4096422"/>
                <a:gd name="connsiteY8" fmla="*/ 2526073 h 2533828"/>
                <a:gd name="connsiteX9" fmla="*/ 2132334 w 4096422"/>
                <a:gd name="connsiteY9" fmla="*/ 2360610 h 2533828"/>
                <a:gd name="connsiteX10" fmla="*/ 4056928 w 4096422"/>
                <a:gd name="connsiteY10" fmla="*/ 2247398 h 2533828"/>
                <a:gd name="connsiteX11" fmla="*/ 3334117 w 4096422"/>
                <a:gd name="connsiteY11" fmla="*/ 1620381 h 2533828"/>
                <a:gd name="connsiteX12" fmla="*/ 2184585 w 4096422"/>
                <a:gd name="connsiteY12" fmla="*/ 1968724 h 2533828"/>
                <a:gd name="connsiteX13" fmla="*/ 1357271 w 4096422"/>
                <a:gd name="connsiteY13" fmla="*/ 1385250 h 2533828"/>
                <a:gd name="connsiteX14" fmla="*/ 1061179 w 4096422"/>
                <a:gd name="connsiteY14" fmla="*/ 261844 h 2533828"/>
                <a:gd name="connsiteX15" fmla="*/ 904425 w 4096422"/>
                <a:gd name="connsiteY15" fmla="*/ 653730 h 2533828"/>
                <a:gd name="connsiteX16" fmla="*/ 617042 w 4096422"/>
                <a:gd name="connsiteY16" fmla="*/ 9296 h 253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96422" h="2533828">
                  <a:moveTo>
                    <a:pt x="617042" y="9296"/>
                  </a:moveTo>
                  <a:cubicBezTo>
                    <a:pt x="500928" y="106542"/>
                    <a:pt x="233865" y="1049970"/>
                    <a:pt x="207739" y="1237204"/>
                  </a:cubicBezTo>
                  <a:cubicBezTo>
                    <a:pt x="181613" y="1424438"/>
                    <a:pt x="474802" y="935307"/>
                    <a:pt x="460288" y="1132701"/>
                  </a:cubicBezTo>
                  <a:cubicBezTo>
                    <a:pt x="445774" y="1330095"/>
                    <a:pt x="155488" y="2219821"/>
                    <a:pt x="120654" y="2421570"/>
                  </a:cubicBezTo>
                  <a:cubicBezTo>
                    <a:pt x="85820" y="2623319"/>
                    <a:pt x="-198661" y="2331582"/>
                    <a:pt x="251282" y="2343193"/>
                  </a:cubicBezTo>
                  <a:cubicBezTo>
                    <a:pt x="701225" y="2354804"/>
                    <a:pt x="2820311" y="2491238"/>
                    <a:pt x="2820311" y="2491238"/>
                  </a:cubicBezTo>
                  <a:cubicBezTo>
                    <a:pt x="3249934" y="2521718"/>
                    <a:pt x="2829019" y="2526073"/>
                    <a:pt x="2829019" y="2526073"/>
                  </a:cubicBezTo>
                  <a:lnTo>
                    <a:pt x="1618528" y="2508656"/>
                  </a:lnTo>
                  <a:cubicBezTo>
                    <a:pt x="1566277" y="2508656"/>
                    <a:pt x="2429877" y="2550747"/>
                    <a:pt x="2515511" y="2526073"/>
                  </a:cubicBezTo>
                  <a:cubicBezTo>
                    <a:pt x="2601145" y="2501399"/>
                    <a:pt x="1875431" y="2407056"/>
                    <a:pt x="2132334" y="2360610"/>
                  </a:cubicBezTo>
                  <a:cubicBezTo>
                    <a:pt x="2389237" y="2314164"/>
                    <a:pt x="3856631" y="2370769"/>
                    <a:pt x="4056928" y="2247398"/>
                  </a:cubicBezTo>
                  <a:cubicBezTo>
                    <a:pt x="4257225" y="2124027"/>
                    <a:pt x="3646174" y="1666827"/>
                    <a:pt x="3334117" y="1620381"/>
                  </a:cubicBezTo>
                  <a:cubicBezTo>
                    <a:pt x="3022060" y="1573935"/>
                    <a:pt x="2514059" y="2007912"/>
                    <a:pt x="2184585" y="1968724"/>
                  </a:cubicBezTo>
                  <a:cubicBezTo>
                    <a:pt x="1855111" y="1929536"/>
                    <a:pt x="1544505" y="1669730"/>
                    <a:pt x="1357271" y="1385250"/>
                  </a:cubicBezTo>
                  <a:cubicBezTo>
                    <a:pt x="1170037" y="1100770"/>
                    <a:pt x="1136653" y="383764"/>
                    <a:pt x="1061179" y="261844"/>
                  </a:cubicBezTo>
                  <a:cubicBezTo>
                    <a:pt x="985705" y="139924"/>
                    <a:pt x="975545" y="698724"/>
                    <a:pt x="904425" y="653730"/>
                  </a:cubicBezTo>
                  <a:cubicBezTo>
                    <a:pt x="833305" y="608736"/>
                    <a:pt x="733156" y="-87950"/>
                    <a:pt x="617042" y="9296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6" name="フリーフォーム 1255">
              <a:extLst>
                <a:ext uri="{FF2B5EF4-FFF2-40B4-BE49-F238E27FC236}">
                  <a16:creationId xmlns:a16="http://schemas.microsoft.com/office/drawing/2014/main" id="{D07FC368-706C-8B72-4332-8DE61EED329F}"/>
                </a:ext>
              </a:extLst>
            </p:cNvPr>
            <p:cNvSpPr/>
            <p:nvPr/>
          </p:nvSpPr>
          <p:spPr>
            <a:xfrm rot="21283975">
              <a:off x="3932277" y="3975011"/>
              <a:ext cx="1120879" cy="857264"/>
            </a:xfrm>
            <a:custGeom>
              <a:avLst/>
              <a:gdLst>
                <a:gd name="connsiteX0" fmla="*/ 164 w 1584642"/>
                <a:gd name="connsiteY0" fmla="*/ 79 h 1211956"/>
                <a:gd name="connsiteX1" fmla="*/ 304964 w 1584642"/>
                <a:gd name="connsiteY1" fmla="*/ 548719 h 1211956"/>
                <a:gd name="connsiteX2" fmla="*/ 461718 w 1584642"/>
                <a:gd name="connsiteY2" fmla="*/ 966730 h 1211956"/>
                <a:gd name="connsiteX3" fmla="*/ 261421 w 1584642"/>
                <a:gd name="connsiteY3" fmla="*/ 905770 h 1211956"/>
                <a:gd name="connsiteX4" fmla="*/ 1515456 w 1584642"/>
                <a:gd name="connsiteY4" fmla="*/ 1201862 h 1211956"/>
                <a:gd name="connsiteX5" fmla="*/ 1167113 w 1584642"/>
                <a:gd name="connsiteY5" fmla="*/ 1036399 h 1211956"/>
                <a:gd name="connsiteX6" fmla="*/ 688141 w 1584642"/>
                <a:gd name="connsiteY6" fmla="*/ 61039 h 1211956"/>
                <a:gd name="connsiteX7" fmla="*/ 1132278 w 1584642"/>
                <a:gd name="connsiteY7" fmla="*/ 461633 h 1211956"/>
                <a:gd name="connsiteX8" fmla="*/ 1576416 w 1584642"/>
                <a:gd name="connsiteY8" fmla="*/ 1079942 h 1211956"/>
                <a:gd name="connsiteX9" fmla="*/ 1367410 w 1584642"/>
                <a:gd name="connsiteY9" fmla="*/ 217793 h 1211956"/>
                <a:gd name="connsiteX10" fmla="*/ 722976 w 1584642"/>
                <a:gd name="connsiteY10" fmla="*/ 95873 h 1211956"/>
                <a:gd name="connsiteX11" fmla="*/ 801353 w 1584642"/>
                <a:gd name="connsiteY11" fmla="*/ 731599 h 1211956"/>
                <a:gd name="connsiteX12" fmla="*/ 313673 w 1584642"/>
                <a:gd name="connsiteY12" fmla="*/ 148124 h 1211956"/>
                <a:gd name="connsiteX13" fmla="*/ 348507 w 1584642"/>
                <a:gd name="connsiteY13" fmla="*/ 505176 h 1211956"/>
                <a:gd name="connsiteX14" fmla="*/ 164 w 1584642"/>
                <a:gd name="connsiteY14" fmla="*/ 79 h 12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84642" h="1211956">
                  <a:moveTo>
                    <a:pt x="164" y="79"/>
                  </a:moveTo>
                  <a:cubicBezTo>
                    <a:pt x="-7093" y="7336"/>
                    <a:pt x="228038" y="387611"/>
                    <a:pt x="304964" y="548719"/>
                  </a:cubicBezTo>
                  <a:cubicBezTo>
                    <a:pt x="381890" y="709827"/>
                    <a:pt x="468975" y="907222"/>
                    <a:pt x="461718" y="966730"/>
                  </a:cubicBezTo>
                  <a:cubicBezTo>
                    <a:pt x="454461" y="1026238"/>
                    <a:pt x="85798" y="866581"/>
                    <a:pt x="261421" y="905770"/>
                  </a:cubicBezTo>
                  <a:cubicBezTo>
                    <a:pt x="437044" y="944959"/>
                    <a:pt x="1364507" y="1180091"/>
                    <a:pt x="1515456" y="1201862"/>
                  </a:cubicBezTo>
                  <a:cubicBezTo>
                    <a:pt x="1666405" y="1223633"/>
                    <a:pt x="1304999" y="1226536"/>
                    <a:pt x="1167113" y="1036399"/>
                  </a:cubicBezTo>
                  <a:cubicBezTo>
                    <a:pt x="1029227" y="846262"/>
                    <a:pt x="693947" y="156833"/>
                    <a:pt x="688141" y="61039"/>
                  </a:cubicBezTo>
                  <a:cubicBezTo>
                    <a:pt x="682335" y="-34755"/>
                    <a:pt x="984232" y="291816"/>
                    <a:pt x="1132278" y="461633"/>
                  </a:cubicBezTo>
                  <a:cubicBezTo>
                    <a:pt x="1280324" y="631450"/>
                    <a:pt x="1537227" y="1120582"/>
                    <a:pt x="1576416" y="1079942"/>
                  </a:cubicBezTo>
                  <a:cubicBezTo>
                    <a:pt x="1615605" y="1039302"/>
                    <a:pt x="1509650" y="381804"/>
                    <a:pt x="1367410" y="217793"/>
                  </a:cubicBezTo>
                  <a:cubicBezTo>
                    <a:pt x="1225170" y="53782"/>
                    <a:pt x="817319" y="10239"/>
                    <a:pt x="722976" y="95873"/>
                  </a:cubicBezTo>
                  <a:cubicBezTo>
                    <a:pt x="628633" y="181507"/>
                    <a:pt x="869570" y="722891"/>
                    <a:pt x="801353" y="731599"/>
                  </a:cubicBezTo>
                  <a:cubicBezTo>
                    <a:pt x="733136" y="740307"/>
                    <a:pt x="389147" y="185861"/>
                    <a:pt x="313673" y="148124"/>
                  </a:cubicBezTo>
                  <a:cubicBezTo>
                    <a:pt x="238199" y="110387"/>
                    <a:pt x="399307" y="524045"/>
                    <a:pt x="348507" y="505176"/>
                  </a:cubicBezTo>
                  <a:cubicBezTo>
                    <a:pt x="297707" y="486308"/>
                    <a:pt x="7421" y="-7178"/>
                    <a:pt x="164" y="7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8" name="フリーフォーム 1257">
              <a:extLst>
                <a:ext uri="{FF2B5EF4-FFF2-40B4-BE49-F238E27FC236}">
                  <a16:creationId xmlns:a16="http://schemas.microsoft.com/office/drawing/2014/main" id="{A60D1E2B-F94B-5873-A7DD-F6A86AC4B0BA}"/>
                </a:ext>
              </a:extLst>
            </p:cNvPr>
            <p:cNvSpPr/>
            <p:nvPr/>
          </p:nvSpPr>
          <p:spPr>
            <a:xfrm rot="21283975">
              <a:off x="3164537" y="4793681"/>
              <a:ext cx="693031" cy="579681"/>
            </a:xfrm>
            <a:custGeom>
              <a:avLst/>
              <a:gdLst>
                <a:gd name="connsiteX0" fmla="*/ 79361 w 979772"/>
                <a:gd name="connsiteY0" fmla="*/ 10464 h 819524"/>
                <a:gd name="connsiteX1" fmla="*/ 863132 w 979772"/>
                <a:gd name="connsiteY1" fmla="*/ 611355 h 819524"/>
                <a:gd name="connsiteX2" fmla="*/ 924092 w 979772"/>
                <a:gd name="connsiteY2" fmla="*/ 628772 h 819524"/>
                <a:gd name="connsiteX3" fmla="*/ 358035 w 979772"/>
                <a:gd name="connsiteY3" fmla="*/ 724567 h 819524"/>
                <a:gd name="connsiteX4" fmla="*/ 209989 w 979772"/>
                <a:gd name="connsiteY4" fmla="*/ 785527 h 819524"/>
                <a:gd name="connsiteX5" fmla="*/ 349326 w 979772"/>
                <a:gd name="connsiteY5" fmla="*/ 158509 h 819524"/>
                <a:gd name="connsiteX6" fmla="*/ 244824 w 979772"/>
                <a:gd name="connsiteY6" fmla="*/ 768109 h 819524"/>
                <a:gd name="connsiteX7" fmla="*/ 149029 w 979772"/>
                <a:gd name="connsiteY7" fmla="*/ 698441 h 819524"/>
                <a:gd name="connsiteX8" fmla="*/ 984 w 979772"/>
                <a:gd name="connsiteY8" fmla="*/ 97549 h 819524"/>
                <a:gd name="connsiteX9" fmla="*/ 227406 w 979772"/>
                <a:gd name="connsiteY9" fmla="*/ 219469 h 819524"/>
                <a:gd name="connsiteX10" fmla="*/ 79361 w 979772"/>
                <a:gd name="connsiteY10" fmla="*/ 10464 h 81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9772" h="819524">
                  <a:moveTo>
                    <a:pt x="79361" y="10464"/>
                  </a:moveTo>
                  <a:cubicBezTo>
                    <a:pt x="185315" y="75778"/>
                    <a:pt x="722344" y="508304"/>
                    <a:pt x="863132" y="611355"/>
                  </a:cubicBezTo>
                  <a:cubicBezTo>
                    <a:pt x="1003920" y="714406"/>
                    <a:pt x="1008275" y="609903"/>
                    <a:pt x="924092" y="628772"/>
                  </a:cubicBezTo>
                  <a:cubicBezTo>
                    <a:pt x="839909" y="647641"/>
                    <a:pt x="477052" y="698441"/>
                    <a:pt x="358035" y="724567"/>
                  </a:cubicBezTo>
                  <a:cubicBezTo>
                    <a:pt x="239018" y="750693"/>
                    <a:pt x="211440" y="879870"/>
                    <a:pt x="209989" y="785527"/>
                  </a:cubicBezTo>
                  <a:cubicBezTo>
                    <a:pt x="208538" y="691184"/>
                    <a:pt x="343520" y="161412"/>
                    <a:pt x="349326" y="158509"/>
                  </a:cubicBezTo>
                  <a:cubicBezTo>
                    <a:pt x="355132" y="155606"/>
                    <a:pt x="278207" y="678120"/>
                    <a:pt x="244824" y="768109"/>
                  </a:cubicBezTo>
                  <a:cubicBezTo>
                    <a:pt x="211441" y="858098"/>
                    <a:pt x="189669" y="810201"/>
                    <a:pt x="149029" y="698441"/>
                  </a:cubicBezTo>
                  <a:cubicBezTo>
                    <a:pt x="108389" y="586681"/>
                    <a:pt x="-12079" y="177378"/>
                    <a:pt x="984" y="97549"/>
                  </a:cubicBezTo>
                  <a:cubicBezTo>
                    <a:pt x="14047" y="17720"/>
                    <a:pt x="209989" y="232532"/>
                    <a:pt x="227406" y="219469"/>
                  </a:cubicBezTo>
                  <a:cubicBezTo>
                    <a:pt x="244823" y="206406"/>
                    <a:pt x="-26593" y="-54850"/>
                    <a:pt x="79361" y="10464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0" name="フリーフォーム 1259">
              <a:extLst>
                <a:ext uri="{FF2B5EF4-FFF2-40B4-BE49-F238E27FC236}">
                  <a16:creationId xmlns:a16="http://schemas.microsoft.com/office/drawing/2014/main" id="{3EC84A11-0C60-8046-85F7-BBC21310ACDC}"/>
                </a:ext>
              </a:extLst>
            </p:cNvPr>
            <p:cNvSpPr/>
            <p:nvPr/>
          </p:nvSpPr>
          <p:spPr>
            <a:xfrm rot="21283975">
              <a:off x="4250833" y="4346663"/>
              <a:ext cx="1645555" cy="837863"/>
            </a:xfrm>
            <a:custGeom>
              <a:avLst/>
              <a:gdLst>
                <a:gd name="connsiteX0" fmla="*/ 1341961 w 2326403"/>
                <a:gd name="connsiteY0" fmla="*/ 167782 h 1184529"/>
                <a:gd name="connsiteX1" fmla="*/ 288224 w 2326403"/>
                <a:gd name="connsiteY1" fmla="*/ 690296 h 1184529"/>
                <a:gd name="connsiteX2" fmla="*/ 645276 w 2326403"/>
                <a:gd name="connsiteY2" fmla="*/ 664171 h 1184529"/>
                <a:gd name="connsiteX3" fmla="*/ 26967 w 2326403"/>
                <a:gd name="connsiteY3" fmla="*/ 855759 h 1184529"/>
                <a:gd name="connsiteX4" fmla="*/ 183721 w 2326403"/>
                <a:gd name="connsiteY4" fmla="*/ 1143142 h 1184529"/>
                <a:gd name="connsiteX5" fmla="*/ 836864 w 2326403"/>
                <a:gd name="connsiteY5" fmla="*/ 1117016 h 1184529"/>
                <a:gd name="connsiteX6" fmla="*/ 645276 w 2326403"/>
                <a:gd name="connsiteY6" fmla="*/ 533542 h 1184529"/>
                <a:gd name="connsiteX7" fmla="*/ 505939 w 2326403"/>
                <a:gd name="connsiteY7" fmla="*/ 977679 h 1184529"/>
                <a:gd name="connsiteX8" fmla="*/ 1228750 w 2326403"/>
                <a:gd name="connsiteY8" fmla="*/ 786091 h 1184529"/>
                <a:gd name="connsiteX9" fmla="*/ 2326030 w 2326403"/>
                <a:gd name="connsiteY9" fmla="*/ 2319 h 1184529"/>
                <a:gd name="connsiteX10" fmla="*/ 1106830 w 2326403"/>
                <a:gd name="connsiteY10" fmla="*/ 533542 h 1184529"/>
                <a:gd name="connsiteX11" fmla="*/ 1341961 w 2326403"/>
                <a:gd name="connsiteY11" fmla="*/ 167782 h 118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6403" h="1184529">
                  <a:moveTo>
                    <a:pt x="1341961" y="167782"/>
                  </a:moveTo>
                  <a:cubicBezTo>
                    <a:pt x="1205527" y="193908"/>
                    <a:pt x="404338" y="607565"/>
                    <a:pt x="288224" y="690296"/>
                  </a:cubicBezTo>
                  <a:cubicBezTo>
                    <a:pt x="172110" y="773027"/>
                    <a:pt x="688819" y="636594"/>
                    <a:pt x="645276" y="664171"/>
                  </a:cubicBezTo>
                  <a:cubicBezTo>
                    <a:pt x="601733" y="691748"/>
                    <a:pt x="103893" y="775931"/>
                    <a:pt x="26967" y="855759"/>
                  </a:cubicBezTo>
                  <a:cubicBezTo>
                    <a:pt x="-49959" y="935588"/>
                    <a:pt x="48738" y="1099599"/>
                    <a:pt x="183721" y="1143142"/>
                  </a:cubicBezTo>
                  <a:cubicBezTo>
                    <a:pt x="318704" y="1186685"/>
                    <a:pt x="759938" y="1218616"/>
                    <a:pt x="836864" y="1117016"/>
                  </a:cubicBezTo>
                  <a:cubicBezTo>
                    <a:pt x="913790" y="1015416"/>
                    <a:pt x="700430" y="556765"/>
                    <a:pt x="645276" y="533542"/>
                  </a:cubicBezTo>
                  <a:cubicBezTo>
                    <a:pt x="590122" y="510319"/>
                    <a:pt x="408693" y="935588"/>
                    <a:pt x="505939" y="977679"/>
                  </a:cubicBezTo>
                  <a:cubicBezTo>
                    <a:pt x="603185" y="1019770"/>
                    <a:pt x="925402" y="948651"/>
                    <a:pt x="1228750" y="786091"/>
                  </a:cubicBezTo>
                  <a:cubicBezTo>
                    <a:pt x="1532098" y="623531"/>
                    <a:pt x="2346350" y="44410"/>
                    <a:pt x="2326030" y="2319"/>
                  </a:cubicBezTo>
                  <a:cubicBezTo>
                    <a:pt x="2305710" y="-39772"/>
                    <a:pt x="1269390" y="504513"/>
                    <a:pt x="1106830" y="533542"/>
                  </a:cubicBezTo>
                  <a:cubicBezTo>
                    <a:pt x="944270" y="562571"/>
                    <a:pt x="1478395" y="141656"/>
                    <a:pt x="1341961" y="167782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1" name="フリーフォーム 1260">
              <a:extLst>
                <a:ext uri="{FF2B5EF4-FFF2-40B4-BE49-F238E27FC236}">
                  <a16:creationId xmlns:a16="http://schemas.microsoft.com/office/drawing/2014/main" id="{B4EB1F7B-8900-0B84-F06F-BEAD9CA4864B}"/>
                </a:ext>
              </a:extLst>
            </p:cNvPr>
            <p:cNvSpPr/>
            <p:nvPr/>
          </p:nvSpPr>
          <p:spPr>
            <a:xfrm rot="21283975">
              <a:off x="4930173" y="3818258"/>
              <a:ext cx="898305" cy="999756"/>
            </a:xfrm>
            <a:custGeom>
              <a:avLst/>
              <a:gdLst>
                <a:gd name="connsiteX0" fmla="*/ 699768 w 1269978"/>
                <a:gd name="connsiteY0" fmla="*/ 114822 h 1413405"/>
                <a:gd name="connsiteX1" fmla="*/ 830397 w 1269978"/>
                <a:gd name="connsiteY1" fmla="*/ 532834 h 1413405"/>
                <a:gd name="connsiteX2" fmla="*/ 934899 w 1269978"/>
                <a:gd name="connsiteY2" fmla="*/ 672171 h 1413405"/>
                <a:gd name="connsiteX3" fmla="*/ 499471 w 1269978"/>
                <a:gd name="connsiteY3" fmla="*/ 916011 h 1413405"/>
                <a:gd name="connsiteX4" fmla="*/ 125002 w 1269978"/>
                <a:gd name="connsiteY4" fmla="*/ 1185977 h 1413405"/>
                <a:gd name="connsiteX5" fmla="*/ 516888 w 1269978"/>
                <a:gd name="connsiteY5" fmla="*/ 1072765 h 1413405"/>
                <a:gd name="connsiteX6" fmla="*/ 11791 w 1269978"/>
                <a:gd name="connsiteY6" fmla="*/ 1316605 h 1413405"/>
                <a:gd name="connsiteX7" fmla="*/ 1126488 w 1269978"/>
                <a:gd name="connsiteY7" fmla="*/ 881177 h 1413405"/>
                <a:gd name="connsiteX8" fmla="*/ 987151 w 1269978"/>
                <a:gd name="connsiteY8" fmla="*/ 1003097 h 1413405"/>
                <a:gd name="connsiteX9" fmla="*/ 1039402 w 1269978"/>
                <a:gd name="connsiteY9" fmla="*/ 1342731 h 1413405"/>
                <a:gd name="connsiteX10" fmla="*/ 1204865 w 1269978"/>
                <a:gd name="connsiteY10" fmla="*/ 1142434 h 1413405"/>
                <a:gd name="connsiteX11" fmla="*/ 1265825 w 1269978"/>
                <a:gd name="connsiteY11" fmla="*/ 1386274 h 1413405"/>
                <a:gd name="connsiteX12" fmla="*/ 1100362 w 1269978"/>
                <a:gd name="connsiteY12" fmla="*/ 376079 h 1413405"/>
                <a:gd name="connsiteX13" fmla="*/ 856522 w 1269978"/>
                <a:gd name="connsiteY13" fmla="*/ 1611 h 1413405"/>
                <a:gd name="connsiteX14" fmla="*/ 995859 w 1269978"/>
                <a:gd name="connsiteY14" fmla="*/ 236742 h 1413405"/>
                <a:gd name="connsiteX15" fmla="*/ 699768 w 1269978"/>
                <a:gd name="connsiteY15" fmla="*/ 114822 h 141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9978" h="1413405">
                  <a:moveTo>
                    <a:pt x="699768" y="114822"/>
                  </a:moveTo>
                  <a:cubicBezTo>
                    <a:pt x="672191" y="164171"/>
                    <a:pt x="791208" y="439942"/>
                    <a:pt x="830397" y="532834"/>
                  </a:cubicBezTo>
                  <a:cubicBezTo>
                    <a:pt x="869586" y="625726"/>
                    <a:pt x="990053" y="608308"/>
                    <a:pt x="934899" y="672171"/>
                  </a:cubicBezTo>
                  <a:cubicBezTo>
                    <a:pt x="879745" y="736034"/>
                    <a:pt x="634454" y="830377"/>
                    <a:pt x="499471" y="916011"/>
                  </a:cubicBezTo>
                  <a:cubicBezTo>
                    <a:pt x="364488" y="1001645"/>
                    <a:pt x="122099" y="1159851"/>
                    <a:pt x="125002" y="1185977"/>
                  </a:cubicBezTo>
                  <a:cubicBezTo>
                    <a:pt x="127905" y="1212103"/>
                    <a:pt x="535756" y="1050994"/>
                    <a:pt x="516888" y="1072765"/>
                  </a:cubicBezTo>
                  <a:cubicBezTo>
                    <a:pt x="498019" y="1094536"/>
                    <a:pt x="-89809" y="1348536"/>
                    <a:pt x="11791" y="1316605"/>
                  </a:cubicBezTo>
                  <a:cubicBezTo>
                    <a:pt x="113391" y="1284674"/>
                    <a:pt x="963928" y="933428"/>
                    <a:pt x="1126488" y="881177"/>
                  </a:cubicBezTo>
                  <a:cubicBezTo>
                    <a:pt x="1289048" y="828926"/>
                    <a:pt x="1001665" y="926171"/>
                    <a:pt x="987151" y="1003097"/>
                  </a:cubicBezTo>
                  <a:cubicBezTo>
                    <a:pt x="972637" y="1080023"/>
                    <a:pt x="1003116" y="1319508"/>
                    <a:pt x="1039402" y="1342731"/>
                  </a:cubicBezTo>
                  <a:cubicBezTo>
                    <a:pt x="1075688" y="1365954"/>
                    <a:pt x="1167128" y="1135177"/>
                    <a:pt x="1204865" y="1142434"/>
                  </a:cubicBezTo>
                  <a:cubicBezTo>
                    <a:pt x="1242602" y="1149691"/>
                    <a:pt x="1283242" y="1514000"/>
                    <a:pt x="1265825" y="1386274"/>
                  </a:cubicBezTo>
                  <a:cubicBezTo>
                    <a:pt x="1248408" y="1258548"/>
                    <a:pt x="1168579" y="606856"/>
                    <a:pt x="1100362" y="376079"/>
                  </a:cubicBezTo>
                  <a:cubicBezTo>
                    <a:pt x="1032145" y="145302"/>
                    <a:pt x="873939" y="24834"/>
                    <a:pt x="856522" y="1611"/>
                  </a:cubicBezTo>
                  <a:cubicBezTo>
                    <a:pt x="839105" y="-21612"/>
                    <a:pt x="1027790" y="213519"/>
                    <a:pt x="995859" y="236742"/>
                  </a:cubicBezTo>
                  <a:cubicBezTo>
                    <a:pt x="963928" y="259965"/>
                    <a:pt x="727345" y="65473"/>
                    <a:pt x="699768" y="114822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2" name="フリーフォーム 1261">
              <a:extLst>
                <a:ext uri="{FF2B5EF4-FFF2-40B4-BE49-F238E27FC236}">
                  <a16:creationId xmlns:a16="http://schemas.microsoft.com/office/drawing/2014/main" id="{11923CF1-8475-C286-CC48-12051F74CB30}"/>
                </a:ext>
              </a:extLst>
            </p:cNvPr>
            <p:cNvSpPr/>
            <p:nvPr/>
          </p:nvSpPr>
          <p:spPr>
            <a:xfrm rot="21283975">
              <a:off x="6876262" y="2910357"/>
              <a:ext cx="721280" cy="705972"/>
            </a:xfrm>
            <a:custGeom>
              <a:avLst/>
              <a:gdLst>
                <a:gd name="connsiteX0" fmla="*/ 243665 w 1019709"/>
                <a:gd name="connsiteY0" fmla="*/ 79839 h 998067"/>
                <a:gd name="connsiteX1" fmla="*/ 496213 w 1019709"/>
                <a:gd name="connsiteY1" fmla="*/ 297553 h 998067"/>
                <a:gd name="connsiteX2" fmla="*/ 17242 w 1019709"/>
                <a:gd name="connsiteY2" fmla="*/ 471725 h 998067"/>
                <a:gd name="connsiteX3" fmla="*/ 113036 w 1019709"/>
                <a:gd name="connsiteY3" fmla="*/ 602353 h 998067"/>
                <a:gd name="connsiteX4" fmla="*/ 182705 w 1019709"/>
                <a:gd name="connsiteY4" fmla="*/ 994239 h 998067"/>
                <a:gd name="connsiteX5" fmla="*/ 226248 w 1019709"/>
                <a:gd name="connsiteY5" fmla="*/ 776525 h 998067"/>
                <a:gd name="connsiteX6" fmla="*/ 705219 w 1019709"/>
                <a:gd name="connsiteY6" fmla="*/ 367222 h 998067"/>
                <a:gd name="connsiteX7" fmla="*/ 635551 w 1019709"/>
                <a:gd name="connsiteY7" fmla="*/ 201759 h 998067"/>
                <a:gd name="connsiteX8" fmla="*/ 1018728 w 1019709"/>
                <a:gd name="connsiteY8" fmla="*/ 158216 h 998067"/>
                <a:gd name="connsiteX9" fmla="*/ 740053 w 1019709"/>
                <a:gd name="connsiteY9" fmla="*/ 1462 h 998067"/>
                <a:gd name="connsiteX10" fmla="*/ 557173 w 1019709"/>
                <a:gd name="connsiteY10" fmla="*/ 79839 h 998067"/>
                <a:gd name="connsiteX11" fmla="*/ 243665 w 1019709"/>
                <a:gd name="connsiteY11" fmla="*/ 79839 h 998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9709" h="998067">
                  <a:moveTo>
                    <a:pt x="243665" y="79839"/>
                  </a:moveTo>
                  <a:cubicBezTo>
                    <a:pt x="233505" y="116125"/>
                    <a:pt x="533950" y="232239"/>
                    <a:pt x="496213" y="297553"/>
                  </a:cubicBezTo>
                  <a:cubicBezTo>
                    <a:pt x="458476" y="362867"/>
                    <a:pt x="81105" y="420925"/>
                    <a:pt x="17242" y="471725"/>
                  </a:cubicBezTo>
                  <a:cubicBezTo>
                    <a:pt x="-46621" y="522525"/>
                    <a:pt x="85459" y="515267"/>
                    <a:pt x="113036" y="602353"/>
                  </a:cubicBezTo>
                  <a:cubicBezTo>
                    <a:pt x="140613" y="689439"/>
                    <a:pt x="163836" y="965210"/>
                    <a:pt x="182705" y="994239"/>
                  </a:cubicBezTo>
                  <a:cubicBezTo>
                    <a:pt x="201574" y="1023268"/>
                    <a:pt x="139162" y="881028"/>
                    <a:pt x="226248" y="776525"/>
                  </a:cubicBezTo>
                  <a:cubicBezTo>
                    <a:pt x="313334" y="672022"/>
                    <a:pt x="637002" y="463016"/>
                    <a:pt x="705219" y="367222"/>
                  </a:cubicBezTo>
                  <a:cubicBezTo>
                    <a:pt x="773436" y="271428"/>
                    <a:pt x="583299" y="236593"/>
                    <a:pt x="635551" y="201759"/>
                  </a:cubicBezTo>
                  <a:cubicBezTo>
                    <a:pt x="687803" y="166925"/>
                    <a:pt x="1001311" y="191599"/>
                    <a:pt x="1018728" y="158216"/>
                  </a:cubicBezTo>
                  <a:cubicBezTo>
                    <a:pt x="1036145" y="124833"/>
                    <a:pt x="816979" y="14525"/>
                    <a:pt x="740053" y="1462"/>
                  </a:cubicBezTo>
                  <a:cubicBezTo>
                    <a:pt x="663127" y="-11601"/>
                    <a:pt x="645710" y="66776"/>
                    <a:pt x="557173" y="79839"/>
                  </a:cubicBezTo>
                  <a:cubicBezTo>
                    <a:pt x="468636" y="92902"/>
                    <a:pt x="253825" y="43553"/>
                    <a:pt x="243665" y="7983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3" name="フリーフォーム 1262">
              <a:extLst>
                <a:ext uri="{FF2B5EF4-FFF2-40B4-BE49-F238E27FC236}">
                  <a16:creationId xmlns:a16="http://schemas.microsoft.com/office/drawing/2014/main" id="{33436F5B-F850-7ED8-7D5E-9705E7BC2EF0}"/>
                </a:ext>
              </a:extLst>
            </p:cNvPr>
            <p:cNvSpPr/>
            <p:nvPr/>
          </p:nvSpPr>
          <p:spPr>
            <a:xfrm rot="21283975">
              <a:off x="6948719" y="3620898"/>
              <a:ext cx="445831" cy="352118"/>
            </a:xfrm>
            <a:custGeom>
              <a:avLst/>
              <a:gdLst>
                <a:gd name="connsiteX0" fmla="*/ 236218 w 630294"/>
                <a:gd name="connsiteY0" fmla="*/ 1368 h 497806"/>
                <a:gd name="connsiteX1" fmla="*/ 175258 w 630294"/>
                <a:gd name="connsiteY1" fmla="*/ 367128 h 497806"/>
                <a:gd name="connsiteX2" fmla="*/ 218800 w 630294"/>
                <a:gd name="connsiteY2" fmla="*/ 314877 h 497806"/>
                <a:gd name="connsiteX3" fmla="*/ 9795 w 630294"/>
                <a:gd name="connsiteY3" fmla="*/ 497757 h 497806"/>
                <a:gd name="connsiteX4" fmla="*/ 584560 w 630294"/>
                <a:gd name="connsiteY4" fmla="*/ 332294 h 497806"/>
                <a:gd name="connsiteX5" fmla="*/ 558435 w 630294"/>
                <a:gd name="connsiteY5" fmla="*/ 245208 h 497806"/>
                <a:gd name="connsiteX6" fmla="*/ 236218 w 630294"/>
                <a:gd name="connsiteY6" fmla="*/ 1368 h 497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294" h="497806">
                  <a:moveTo>
                    <a:pt x="236218" y="1368"/>
                  </a:moveTo>
                  <a:cubicBezTo>
                    <a:pt x="172355" y="21688"/>
                    <a:pt x="175258" y="367128"/>
                    <a:pt x="175258" y="367128"/>
                  </a:cubicBezTo>
                  <a:cubicBezTo>
                    <a:pt x="172355" y="419380"/>
                    <a:pt x="246377" y="293106"/>
                    <a:pt x="218800" y="314877"/>
                  </a:cubicBezTo>
                  <a:cubicBezTo>
                    <a:pt x="191223" y="336648"/>
                    <a:pt x="-51165" y="494854"/>
                    <a:pt x="9795" y="497757"/>
                  </a:cubicBezTo>
                  <a:cubicBezTo>
                    <a:pt x="70755" y="500660"/>
                    <a:pt x="493120" y="374386"/>
                    <a:pt x="584560" y="332294"/>
                  </a:cubicBezTo>
                  <a:cubicBezTo>
                    <a:pt x="676000" y="290203"/>
                    <a:pt x="610686" y="297459"/>
                    <a:pt x="558435" y="245208"/>
                  </a:cubicBezTo>
                  <a:cubicBezTo>
                    <a:pt x="506184" y="192957"/>
                    <a:pt x="300081" y="-18952"/>
                    <a:pt x="236218" y="136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4" name="フリーフォーム 1263">
              <a:extLst>
                <a:ext uri="{FF2B5EF4-FFF2-40B4-BE49-F238E27FC236}">
                  <a16:creationId xmlns:a16="http://schemas.microsoft.com/office/drawing/2014/main" id="{A98E92B7-33C7-5FEE-8838-F420E6A67D80}"/>
                </a:ext>
              </a:extLst>
            </p:cNvPr>
            <p:cNvSpPr/>
            <p:nvPr/>
          </p:nvSpPr>
          <p:spPr>
            <a:xfrm rot="21283975">
              <a:off x="7228964" y="4021990"/>
              <a:ext cx="555627" cy="1063003"/>
            </a:xfrm>
            <a:custGeom>
              <a:avLst/>
              <a:gdLst>
                <a:gd name="connsiteX0" fmla="*/ 1165 w 785517"/>
                <a:gd name="connsiteY0" fmla="*/ 39780 h 1502820"/>
                <a:gd name="connsiteX1" fmla="*/ 288547 w 785517"/>
                <a:gd name="connsiteY1" fmla="*/ 292329 h 1502820"/>
                <a:gd name="connsiteX2" fmla="*/ 62125 w 785517"/>
                <a:gd name="connsiteY2" fmla="*/ 292329 h 1502820"/>
                <a:gd name="connsiteX3" fmla="*/ 288547 w 785517"/>
                <a:gd name="connsiteY3" fmla="*/ 553586 h 1502820"/>
                <a:gd name="connsiteX4" fmla="*/ 549805 w 785517"/>
                <a:gd name="connsiteY4" fmla="*/ 1171895 h 1502820"/>
                <a:gd name="connsiteX5" fmla="*/ 663016 w 785517"/>
                <a:gd name="connsiteY5" fmla="*/ 1502820 h 1502820"/>
                <a:gd name="connsiteX6" fmla="*/ 784936 w 785517"/>
                <a:gd name="connsiteY6" fmla="*/ 1171895 h 1502820"/>
                <a:gd name="connsiteX7" fmla="*/ 610765 w 785517"/>
                <a:gd name="connsiteY7" fmla="*/ 771300 h 1502820"/>
                <a:gd name="connsiteX8" fmla="*/ 393050 w 785517"/>
                <a:gd name="connsiteY8" fmla="*/ 13655 h 1502820"/>
                <a:gd name="connsiteX9" fmla="*/ 358216 w 785517"/>
                <a:gd name="connsiteY9" fmla="*/ 266203 h 1502820"/>
                <a:gd name="connsiteX10" fmla="*/ 192753 w 785517"/>
                <a:gd name="connsiteY10" fmla="*/ 39780 h 1502820"/>
                <a:gd name="connsiteX11" fmla="*/ 1165 w 785517"/>
                <a:gd name="connsiteY11" fmla="*/ 39780 h 15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5517" h="1502820">
                  <a:moveTo>
                    <a:pt x="1165" y="39780"/>
                  </a:moveTo>
                  <a:cubicBezTo>
                    <a:pt x="17131" y="81871"/>
                    <a:pt x="278387" y="250238"/>
                    <a:pt x="288547" y="292329"/>
                  </a:cubicBezTo>
                  <a:cubicBezTo>
                    <a:pt x="298707" y="334420"/>
                    <a:pt x="62125" y="248786"/>
                    <a:pt x="62125" y="292329"/>
                  </a:cubicBezTo>
                  <a:cubicBezTo>
                    <a:pt x="62125" y="335872"/>
                    <a:pt x="207267" y="406992"/>
                    <a:pt x="288547" y="553586"/>
                  </a:cubicBezTo>
                  <a:cubicBezTo>
                    <a:pt x="369827" y="700180"/>
                    <a:pt x="487394" y="1013689"/>
                    <a:pt x="549805" y="1171895"/>
                  </a:cubicBezTo>
                  <a:cubicBezTo>
                    <a:pt x="612216" y="1330101"/>
                    <a:pt x="623828" y="1502820"/>
                    <a:pt x="663016" y="1502820"/>
                  </a:cubicBezTo>
                  <a:cubicBezTo>
                    <a:pt x="702204" y="1502820"/>
                    <a:pt x="793645" y="1293815"/>
                    <a:pt x="784936" y="1171895"/>
                  </a:cubicBezTo>
                  <a:cubicBezTo>
                    <a:pt x="776228" y="1049975"/>
                    <a:pt x="676079" y="964340"/>
                    <a:pt x="610765" y="771300"/>
                  </a:cubicBezTo>
                  <a:cubicBezTo>
                    <a:pt x="545451" y="578260"/>
                    <a:pt x="435141" y="97838"/>
                    <a:pt x="393050" y="13655"/>
                  </a:cubicBezTo>
                  <a:cubicBezTo>
                    <a:pt x="350959" y="-70528"/>
                    <a:pt x="391599" y="261849"/>
                    <a:pt x="358216" y="266203"/>
                  </a:cubicBezTo>
                  <a:cubicBezTo>
                    <a:pt x="324833" y="270557"/>
                    <a:pt x="247907" y="77517"/>
                    <a:pt x="192753" y="39780"/>
                  </a:cubicBezTo>
                  <a:cubicBezTo>
                    <a:pt x="137599" y="2043"/>
                    <a:pt x="-14801" y="-2311"/>
                    <a:pt x="1165" y="39780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5" name="フリーフォーム 1264">
              <a:extLst>
                <a:ext uri="{FF2B5EF4-FFF2-40B4-BE49-F238E27FC236}">
                  <a16:creationId xmlns:a16="http://schemas.microsoft.com/office/drawing/2014/main" id="{ED2FF135-9816-4726-52AE-8E16B7F5EDFC}"/>
                </a:ext>
              </a:extLst>
            </p:cNvPr>
            <p:cNvSpPr/>
            <p:nvPr/>
          </p:nvSpPr>
          <p:spPr>
            <a:xfrm rot="21283975">
              <a:off x="7644702" y="4611653"/>
              <a:ext cx="537879" cy="699515"/>
            </a:xfrm>
            <a:custGeom>
              <a:avLst/>
              <a:gdLst>
                <a:gd name="connsiteX0" fmla="*/ 43549 w 760427"/>
                <a:gd name="connsiteY0" fmla="*/ 366268 h 988939"/>
                <a:gd name="connsiteX1" fmla="*/ 8715 w 760427"/>
                <a:gd name="connsiteY1" fmla="*/ 714611 h 988939"/>
                <a:gd name="connsiteX2" fmla="*/ 139344 w 760427"/>
                <a:gd name="connsiteY2" fmla="*/ 958451 h 988939"/>
                <a:gd name="connsiteX3" fmla="*/ 722818 w 760427"/>
                <a:gd name="connsiteY3" fmla="*/ 949742 h 988939"/>
                <a:gd name="connsiteX4" fmla="*/ 661858 w 760427"/>
                <a:gd name="connsiteY4" fmla="*/ 636233 h 988939"/>
                <a:gd name="connsiteX5" fmla="*/ 330932 w 760427"/>
                <a:gd name="connsiteY5" fmla="*/ 392393 h 988939"/>
                <a:gd name="connsiteX6" fmla="*/ 200304 w 760427"/>
                <a:gd name="connsiteY6" fmla="*/ 508 h 988939"/>
                <a:gd name="connsiteX7" fmla="*/ 296098 w 760427"/>
                <a:gd name="connsiteY7" fmla="*/ 479479 h 988939"/>
                <a:gd name="connsiteX8" fmla="*/ 43549 w 760427"/>
                <a:gd name="connsiteY8" fmla="*/ 366268 h 98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0427" h="988939">
                  <a:moveTo>
                    <a:pt x="43549" y="366268"/>
                  </a:moveTo>
                  <a:cubicBezTo>
                    <a:pt x="-4348" y="405457"/>
                    <a:pt x="-7251" y="615914"/>
                    <a:pt x="8715" y="714611"/>
                  </a:cubicBezTo>
                  <a:cubicBezTo>
                    <a:pt x="24681" y="813308"/>
                    <a:pt x="20327" y="919263"/>
                    <a:pt x="139344" y="958451"/>
                  </a:cubicBezTo>
                  <a:cubicBezTo>
                    <a:pt x="258361" y="997640"/>
                    <a:pt x="635732" y="1003445"/>
                    <a:pt x="722818" y="949742"/>
                  </a:cubicBezTo>
                  <a:cubicBezTo>
                    <a:pt x="809904" y="896039"/>
                    <a:pt x="727172" y="729125"/>
                    <a:pt x="661858" y="636233"/>
                  </a:cubicBezTo>
                  <a:cubicBezTo>
                    <a:pt x="596544" y="543342"/>
                    <a:pt x="407858" y="498347"/>
                    <a:pt x="330932" y="392393"/>
                  </a:cubicBezTo>
                  <a:cubicBezTo>
                    <a:pt x="254006" y="286439"/>
                    <a:pt x="206110" y="-14006"/>
                    <a:pt x="200304" y="508"/>
                  </a:cubicBezTo>
                  <a:cubicBezTo>
                    <a:pt x="194498" y="15022"/>
                    <a:pt x="328029" y="414165"/>
                    <a:pt x="296098" y="479479"/>
                  </a:cubicBezTo>
                  <a:cubicBezTo>
                    <a:pt x="264167" y="544793"/>
                    <a:pt x="91446" y="327079"/>
                    <a:pt x="43549" y="36626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6" name="フリーフォーム 1265">
              <a:extLst>
                <a:ext uri="{FF2B5EF4-FFF2-40B4-BE49-F238E27FC236}">
                  <a16:creationId xmlns:a16="http://schemas.microsoft.com/office/drawing/2014/main" id="{6E37FFDA-2AB7-01A0-19BD-0A043DEA1C2E}"/>
                </a:ext>
              </a:extLst>
            </p:cNvPr>
            <p:cNvSpPr/>
            <p:nvPr/>
          </p:nvSpPr>
          <p:spPr>
            <a:xfrm rot="21283975">
              <a:off x="3422959" y="4175744"/>
              <a:ext cx="1584123" cy="691502"/>
            </a:xfrm>
            <a:custGeom>
              <a:avLst/>
              <a:gdLst>
                <a:gd name="connsiteX0" fmla="*/ 124249 w 2239553"/>
                <a:gd name="connsiteY0" fmla="*/ 946110 h 977611"/>
                <a:gd name="connsiteX1" fmla="*/ 847061 w 2239553"/>
                <a:gd name="connsiteY1" fmla="*/ 205881 h 977611"/>
                <a:gd name="connsiteX2" fmla="*/ 664181 w 2239553"/>
                <a:gd name="connsiteY2" fmla="*/ 371344 h 977611"/>
                <a:gd name="connsiteX3" fmla="*/ 1099609 w 2239553"/>
                <a:gd name="connsiteY3" fmla="*/ 336510 h 977611"/>
                <a:gd name="connsiteX4" fmla="*/ 2223015 w 2239553"/>
                <a:gd name="connsiteY4" fmla="*/ 353927 h 977611"/>
                <a:gd name="connsiteX5" fmla="*/ 1683083 w 2239553"/>
                <a:gd name="connsiteY5" fmla="*/ 5584 h 977611"/>
                <a:gd name="connsiteX6" fmla="*/ 507426 w 2239553"/>
                <a:gd name="connsiteY6" fmla="*/ 153630 h 977611"/>
                <a:gd name="connsiteX7" fmla="*/ 333255 w 2239553"/>
                <a:gd name="connsiteY7" fmla="*/ 345219 h 977611"/>
                <a:gd name="connsiteX8" fmla="*/ 2329 w 2239553"/>
                <a:gd name="connsiteY8" fmla="*/ 676144 h 977611"/>
                <a:gd name="connsiteX9" fmla="*/ 516135 w 2239553"/>
                <a:gd name="connsiteY9" fmla="*/ 475847 h 977611"/>
                <a:gd name="connsiteX10" fmla="*/ 150375 w 2239553"/>
                <a:gd name="connsiteY10" fmla="*/ 806773 h 977611"/>
                <a:gd name="connsiteX11" fmla="*/ 124249 w 2239553"/>
                <a:gd name="connsiteY11" fmla="*/ 946110 h 97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9553" h="977611">
                  <a:moveTo>
                    <a:pt x="124249" y="946110"/>
                  </a:moveTo>
                  <a:cubicBezTo>
                    <a:pt x="240363" y="845961"/>
                    <a:pt x="757072" y="301675"/>
                    <a:pt x="847061" y="205881"/>
                  </a:cubicBezTo>
                  <a:cubicBezTo>
                    <a:pt x="937050" y="110087"/>
                    <a:pt x="622090" y="349573"/>
                    <a:pt x="664181" y="371344"/>
                  </a:cubicBezTo>
                  <a:cubicBezTo>
                    <a:pt x="706272" y="393115"/>
                    <a:pt x="1099609" y="336510"/>
                    <a:pt x="1099609" y="336510"/>
                  </a:cubicBezTo>
                  <a:cubicBezTo>
                    <a:pt x="1359415" y="333607"/>
                    <a:pt x="2125769" y="409081"/>
                    <a:pt x="2223015" y="353927"/>
                  </a:cubicBezTo>
                  <a:cubicBezTo>
                    <a:pt x="2320261" y="298773"/>
                    <a:pt x="1969015" y="38967"/>
                    <a:pt x="1683083" y="5584"/>
                  </a:cubicBezTo>
                  <a:cubicBezTo>
                    <a:pt x="1397152" y="-27799"/>
                    <a:pt x="732397" y="97024"/>
                    <a:pt x="507426" y="153630"/>
                  </a:cubicBezTo>
                  <a:cubicBezTo>
                    <a:pt x="282455" y="210236"/>
                    <a:pt x="417438" y="258133"/>
                    <a:pt x="333255" y="345219"/>
                  </a:cubicBezTo>
                  <a:cubicBezTo>
                    <a:pt x="249072" y="432305"/>
                    <a:pt x="-28151" y="654373"/>
                    <a:pt x="2329" y="676144"/>
                  </a:cubicBezTo>
                  <a:cubicBezTo>
                    <a:pt x="32809" y="697915"/>
                    <a:pt x="491461" y="454075"/>
                    <a:pt x="516135" y="475847"/>
                  </a:cubicBezTo>
                  <a:cubicBezTo>
                    <a:pt x="540809" y="497618"/>
                    <a:pt x="217141" y="731299"/>
                    <a:pt x="150375" y="806773"/>
                  </a:cubicBezTo>
                  <a:cubicBezTo>
                    <a:pt x="83609" y="882247"/>
                    <a:pt x="8135" y="1046259"/>
                    <a:pt x="124249" y="946110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7" name="フリーフォーム 1266">
              <a:extLst>
                <a:ext uri="{FF2B5EF4-FFF2-40B4-BE49-F238E27FC236}">
                  <a16:creationId xmlns:a16="http://schemas.microsoft.com/office/drawing/2014/main" id="{34718F84-48BD-033E-2649-88C40774E111}"/>
                </a:ext>
              </a:extLst>
            </p:cNvPr>
            <p:cNvSpPr/>
            <p:nvPr/>
          </p:nvSpPr>
          <p:spPr>
            <a:xfrm rot="21283975">
              <a:off x="6873245" y="4092705"/>
              <a:ext cx="1381739" cy="1489016"/>
            </a:xfrm>
            <a:custGeom>
              <a:avLst/>
              <a:gdLst>
                <a:gd name="connsiteX0" fmla="*/ 1943307 w 1953433"/>
                <a:gd name="connsiteY0" fmla="*/ 291111 h 2105096"/>
                <a:gd name="connsiteX1" fmla="*/ 924404 w 1953433"/>
                <a:gd name="connsiteY1" fmla="*/ 404322 h 2105096"/>
                <a:gd name="connsiteX2" fmla="*/ 271261 w 1953433"/>
                <a:gd name="connsiteY2" fmla="*/ 1127134 h 2105096"/>
                <a:gd name="connsiteX3" fmla="*/ 297387 w 1953433"/>
                <a:gd name="connsiteY3" fmla="*/ 1074882 h 2105096"/>
                <a:gd name="connsiteX4" fmla="*/ 184175 w 1953433"/>
                <a:gd name="connsiteY4" fmla="*/ 1553854 h 2105096"/>
                <a:gd name="connsiteX5" fmla="*/ 149341 w 1953433"/>
                <a:gd name="connsiteY5" fmla="*/ 2093785 h 2105096"/>
                <a:gd name="connsiteX6" fmla="*/ 131924 w 1953433"/>
                <a:gd name="connsiteY6" fmla="*/ 1893488 h 2105096"/>
                <a:gd name="connsiteX7" fmla="*/ 10004 w 1953433"/>
                <a:gd name="connsiteY7" fmla="*/ 1571271 h 2105096"/>
                <a:gd name="connsiteX8" fmla="*/ 428015 w 1953433"/>
                <a:gd name="connsiteY8" fmla="*/ 482699 h 2105096"/>
                <a:gd name="connsiteX9" fmla="*/ 314804 w 1953433"/>
                <a:gd name="connsiteY9" fmla="*/ 665579 h 2105096"/>
                <a:gd name="connsiteX10" fmla="*/ 1072449 w 1953433"/>
                <a:gd name="connsiteY10" fmla="*/ 125648 h 2105096"/>
                <a:gd name="connsiteX11" fmla="*/ 1176952 w 1953433"/>
                <a:gd name="connsiteY11" fmla="*/ 116939 h 2105096"/>
                <a:gd name="connsiteX12" fmla="*/ 1638507 w 1953433"/>
                <a:gd name="connsiteY12" fmla="*/ 3728 h 2105096"/>
                <a:gd name="connsiteX13" fmla="*/ 1455627 w 1953433"/>
                <a:gd name="connsiteY13" fmla="*/ 273694 h 2105096"/>
                <a:gd name="connsiteX14" fmla="*/ 1943307 w 1953433"/>
                <a:gd name="connsiteY14" fmla="*/ 291111 h 210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3433" h="2105096">
                  <a:moveTo>
                    <a:pt x="1943307" y="291111"/>
                  </a:moveTo>
                  <a:cubicBezTo>
                    <a:pt x="1854770" y="312882"/>
                    <a:pt x="1203078" y="264985"/>
                    <a:pt x="924404" y="404322"/>
                  </a:cubicBezTo>
                  <a:cubicBezTo>
                    <a:pt x="645730" y="543659"/>
                    <a:pt x="375764" y="1015374"/>
                    <a:pt x="271261" y="1127134"/>
                  </a:cubicBezTo>
                  <a:cubicBezTo>
                    <a:pt x="166758" y="1238894"/>
                    <a:pt x="311901" y="1003762"/>
                    <a:pt x="297387" y="1074882"/>
                  </a:cubicBezTo>
                  <a:cubicBezTo>
                    <a:pt x="282873" y="1146002"/>
                    <a:pt x="208849" y="1384037"/>
                    <a:pt x="184175" y="1553854"/>
                  </a:cubicBezTo>
                  <a:cubicBezTo>
                    <a:pt x="159501" y="1723671"/>
                    <a:pt x="158049" y="2037179"/>
                    <a:pt x="149341" y="2093785"/>
                  </a:cubicBezTo>
                  <a:cubicBezTo>
                    <a:pt x="140633" y="2150391"/>
                    <a:pt x="155147" y="1980574"/>
                    <a:pt x="131924" y="1893488"/>
                  </a:cubicBezTo>
                  <a:cubicBezTo>
                    <a:pt x="108701" y="1806402"/>
                    <a:pt x="-39344" y="1806402"/>
                    <a:pt x="10004" y="1571271"/>
                  </a:cubicBezTo>
                  <a:cubicBezTo>
                    <a:pt x="59352" y="1336140"/>
                    <a:pt x="377215" y="633648"/>
                    <a:pt x="428015" y="482699"/>
                  </a:cubicBezTo>
                  <a:cubicBezTo>
                    <a:pt x="478815" y="331750"/>
                    <a:pt x="207398" y="725088"/>
                    <a:pt x="314804" y="665579"/>
                  </a:cubicBezTo>
                  <a:cubicBezTo>
                    <a:pt x="422210" y="606070"/>
                    <a:pt x="928758" y="217088"/>
                    <a:pt x="1072449" y="125648"/>
                  </a:cubicBezTo>
                  <a:cubicBezTo>
                    <a:pt x="1216140" y="34208"/>
                    <a:pt x="1082609" y="137259"/>
                    <a:pt x="1176952" y="116939"/>
                  </a:cubicBezTo>
                  <a:cubicBezTo>
                    <a:pt x="1271295" y="96619"/>
                    <a:pt x="1592061" y="-22398"/>
                    <a:pt x="1638507" y="3728"/>
                  </a:cubicBezTo>
                  <a:cubicBezTo>
                    <a:pt x="1684953" y="29854"/>
                    <a:pt x="1399022" y="225797"/>
                    <a:pt x="1455627" y="273694"/>
                  </a:cubicBezTo>
                  <a:cubicBezTo>
                    <a:pt x="1512232" y="321591"/>
                    <a:pt x="2031844" y="269340"/>
                    <a:pt x="1943307" y="291111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8" name="フリーフォーム 1267">
              <a:extLst>
                <a:ext uri="{FF2B5EF4-FFF2-40B4-BE49-F238E27FC236}">
                  <a16:creationId xmlns:a16="http://schemas.microsoft.com/office/drawing/2014/main" id="{D5C1F669-569C-D6DF-247F-45E05EABCDE7}"/>
                </a:ext>
              </a:extLst>
            </p:cNvPr>
            <p:cNvSpPr/>
            <p:nvPr/>
          </p:nvSpPr>
          <p:spPr>
            <a:xfrm rot="21283975">
              <a:off x="6769002" y="3805817"/>
              <a:ext cx="856541" cy="955538"/>
            </a:xfrm>
            <a:custGeom>
              <a:avLst/>
              <a:gdLst>
                <a:gd name="connsiteX0" fmla="*/ 910651 w 1210934"/>
                <a:gd name="connsiteY0" fmla="*/ 774 h 1350892"/>
                <a:gd name="connsiteX1" fmla="*/ 362011 w 1210934"/>
                <a:gd name="connsiteY1" fmla="*/ 235906 h 1350892"/>
                <a:gd name="connsiteX2" fmla="*/ 39794 w 1210934"/>
                <a:gd name="connsiteY2" fmla="*/ 558123 h 1350892"/>
                <a:gd name="connsiteX3" fmla="*/ 83337 w 1210934"/>
                <a:gd name="connsiteY3" fmla="*/ 523288 h 1350892"/>
                <a:gd name="connsiteX4" fmla="*/ 266217 w 1210934"/>
                <a:gd name="connsiteY4" fmla="*/ 793254 h 1350892"/>
                <a:gd name="connsiteX5" fmla="*/ 4960 w 1210934"/>
                <a:gd name="connsiteY5" fmla="*/ 1350603 h 1350892"/>
                <a:gd name="connsiteX6" fmla="*/ 544891 w 1210934"/>
                <a:gd name="connsiteY6" fmla="*/ 714877 h 1350892"/>
                <a:gd name="connsiteX7" fmla="*/ 1206742 w 1210934"/>
                <a:gd name="connsiteY7" fmla="*/ 131403 h 1350892"/>
                <a:gd name="connsiteX8" fmla="*/ 832274 w 1210934"/>
                <a:gd name="connsiteY8" fmla="*/ 314283 h 1350892"/>
                <a:gd name="connsiteX9" fmla="*/ 910651 w 1210934"/>
                <a:gd name="connsiteY9" fmla="*/ 774 h 1350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0934" h="1350892">
                  <a:moveTo>
                    <a:pt x="910651" y="774"/>
                  </a:moveTo>
                  <a:cubicBezTo>
                    <a:pt x="832274" y="-12289"/>
                    <a:pt x="507154" y="143015"/>
                    <a:pt x="362011" y="235906"/>
                  </a:cubicBezTo>
                  <a:cubicBezTo>
                    <a:pt x="216868" y="328797"/>
                    <a:pt x="39794" y="558123"/>
                    <a:pt x="39794" y="558123"/>
                  </a:cubicBezTo>
                  <a:cubicBezTo>
                    <a:pt x="-6652" y="606020"/>
                    <a:pt x="45600" y="484100"/>
                    <a:pt x="83337" y="523288"/>
                  </a:cubicBezTo>
                  <a:cubicBezTo>
                    <a:pt x="121074" y="562477"/>
                    <a:pt x="279280" y="655368"/>
                    <a:pt x="266217" y="793254"/>
                  </a:cubicBezTo>
                  <a:cubicBezTo>
                    <a:pt x="253154" y="931140"/>
                    <a:pt x="-41486" y="1363666"/>
                    <a:pt x="4960" y="1350603"/>
                  </a:cubicBezTo>
                  <a:cubicBezTo>
                    <a:pt x="51406" y="1337540"/>
                    <a:pt x="344594" y="918077"/>
                    <a:pt x="544891" y="714877"/>
                  </a:cubicBezTo>
                  <a:cubicBezTo>
                    <a:pt x="745188" y="511677"/>
                    <a:pt x="1158845" y="198169"/>
                    <a:pt x="1206742" y="131403"/>
                  </a:cubicBezTo>
                  <a:cubicBezTo>
                    <a:pt x="1254639" y="64637"/>
                    <a:pt x="877268" y="337506"/>
                    <a:pt x="832274" y="314283"/>
                  </a:cubicBezTo>
                  <a:cubicBezTo>
                    <a:pt x="787280" y="291060"/>
                    <a:pt x="989028" y="13837"/>
                    <a:pt x="910651" y="774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69" name="フリーフォーム 1268">
              <a:extLst>
                <a:ext uri="{FF2B5EF4-FFF2-40B4-BE49-F238E27FC236}">
                  <a16:creationId xmlns:a16="http://schemas.microsoft.com/office/drawing/2014/main" id="{1CA51224-CA89-0DE7-47F4-E8CC0E32D104}"/>
                </a:ext>
              </a:extLst>
            </p:cNvPr>
            <p:cNvSpPr/>
            <p:nvPr/>
          </p:nvSpPr>
          <p:spPr>
            <a:xfrm rot="21283975">
              <a:off x="5497432" y="5344642"/>
              <a:ext cx="934467" cy="410884"/>
            </a:xfrm>
            <a:custGeom>
              <a:avLst/>
              <a:gdLst>
                <a:gd name="connsiteX0" fmla="*/ 766576 w 1321103"/>
                <a:gd name="connsiteY0" fmla="*/ 13177 h 580887"/>
                <a:gd name="connsiteX1" fmla="*/ 183102 w 1321103"/>
                <a:gd name="connsiteY1" fmla="*/ 553108 h 580887"/>
                <a:gd name="connsiteX2" fmla="*/ 222 w 1321103"/>
                <a:gd name="connsiteY2" fmla="*/ 474731 h 580887"/>
                <a:gd name="connsiteX3" fmla="*/ 209228 w 1321103"/>
                <a:gd name="connsiteY3" fmla="*/ 230891 h 580887"/>
                <a:gd name="connsiteX4" fmla="*/ 749159 w 1321103"/>
                <a:gd name="connsiteY4" fmla="*/ 492148 h 580887"/>
                <a:gd name="connsiteX5" fmla="*/ 1245548 w 1321103"/>
                <a:gd name="connsiteY5" fmla="*/ 431188 h 580887"/>
                <a:gd name="connsiteX6" fmla="*/ 1236839 w 1321103"/>
                <a:gd name="connsiteY6" fmla="*/ 196057 h 580887"/>
                <a:gd name="connsiteX7" fmla="*/ 461776 w 1321103"/>
                <a:gd name="connsiteY7" fmla="*/ 222182 h 580887"/>
                <a:gd name="connsiteX8" fmla="*/ 400816 w 1321103"/>
                <a:gd name="connsiteY8" fmla="*/ 169931 h 580887"/>
                <a:gd name="connsiteX9" fmla="*/ 766576 w 1321103"/>
                <a:gd name="connsiteY9" fmla="*/ 13177 h 58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1103" h="580887">
                  <a:moveTo>
                    <a:pt x="766576" y="13177"/>
                  </a:moveTo>
                  <a:cubicBezTo>
                    <a:pt x="730290" y="77040"/>
                    <a:pt x="310828" y="476182"/>
                    <a:pt x="183102" y="553108"/>
                  </a:cubicBezTo>
                  <a:cubicBezTo>
                    <a:pt x="55376" y="630034"/>
                    <a:pt x="-4132" y="528434"/>
                    <a:pt x="222" y="474731"/>
                  </a:cubicBezTo>
                  <a:cubicBezTo>
                    <a:pt x="4576" y="421028"/>
                    <a:pt x="84405" y="227988"/>
                    <a:pt x="209228" y="230891"/>
                  </a:cubicBezTo>
                  <a:cubicBezTo>
                    <a:pt x="334051" y="233794"/>
                    <a:pt x="576439" y="458765"/>
                    <a:pt x="749159" y="492148"/>
                  </a:cubicBezTo>
                  <a:cubicBezTo>
                    <a:pt x="921879" y="525531"/>
                    <a:pt x="1164268" y="480537"/>
                    <a:pt x="1245548" y="431188"/>
                  </a:cubicBezTo>
                  <a:cubicBezTo>
                    <a:pt x="1326828" y="381840"/>
                    <a:pt x="1367468" y="230891"/>
                    <a:pt x="1236839" y="196057"/>
                  </a:cubicBezTo>
                  <a:cubicBezTo>
                    <a:pt x="1106210" y="161223"/>
                    <a:pt x="601113" y="226536"/>
                    <a:pt x="461776" y="222182"/>
                  </a:cubicBezTo>
                  <a:cubicBezTo>
                    <a:pt x="322439" y="217828"/>
                    <a:pt x="354370" y="203314"/>
                    <a:pt x="400816" y="169931"/>
                  </a:cubicBezTo>
                  <a:cubicBezTo>
                    <a:pt x="447262" y="136548"/>
                    <a:pt x="802862" y="-50686"/>
                    <a:pt x="766576" y="13177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1" name="フリーフォーム 1270">
              <a:extLst>
                <a:ext uri="{FF2B5EF4-FFF2-40B4-BE49-F238E27FC236}">
                  <a16:creationId xmlns:a16="http://schemas.microsoft.com/office/drawing/2014/main" id="{80389CB2-6ED4-92EE-930C-5AB2F42057B7}"/>
                </a:ext>
              </a:extLst>
            </p:cNvPr>
            <p:cNvSpPr/>
            <p:nvPr/>
          </p:nvSpPr>
          <p:spPr>
            <a:xfrm rot="21283975">
              <a:off x="6234468" y="5174368"/>
              <a:ext cx="666455" cy="259437"/>
            </a:xfrm>
            <a:custGeom>
              <a:avLst/>
              <a:gdLst>
                <a:gd name="connsiteX0" fmla="*/ 1066 w 942201"/>
                <a:gd name="connsiteY0" fmla="*/ 148046 h 366779"/>
                <a:gd name="connsiteX1" fmla="*/ 619375 w 942201"/>
                <a:gd name="connsiteY1" fmla="*/ 0 h 366779"/>
                <a:gd name="connsiteX2" fmla="*/ 784838 w 942201"/>
                <a:gd name="connsiteY2" fmla="*/ 148046 h 366779"/>
                <a:gd name="connsiteX3" fmla="*/ 837089 w 942201"/>
                <a:gd name="connsiteY3" fmla="*/ 226423 h 366779"/>
                <a:gd name="connsiteX4" fmla="*/ 941592 w 942201"/>
                <a:gd name="connsiteY4" fmla="*/ 365760 h 366779"/>
                <a:gd name="connsiteX5" fmla="*/ 784838 w 942201"/>
                <a:gd name="connsiteY5" fmla="*/ 148046 h 366779"/>
                <a:gd name="connsiteX6" fmla="*/ 1066 w 942201"/>
                <a:gd name="connsiteY6" fmla="*/ 148046 h 36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2201" h="366779">
                  <a:moveTo>
                    <a:pt x="1066" y="148046"/>
                  </a:moveTo>
                  <a:cubicBezTo>
                    <a:pt x="-26511" y="123372"/>
                    <a:pt x="488746" y="0"/>
                    <a:pt x="619375" y="0"/>
                  </a:cubicBezTo>
                  <a:cubicBezTo>
                    <a:pt x="750004" y="0"/>
                    <a:pt x="748552" y="110309"/>
                    <a:pt x="784838" y="148046"/>
                  </a:cubicBezTo>
                  <a:cubicBezTo>
                    <a:pt x="821124" y="185783"/>
                    <a:pt x="810963" y="190137"/>
                    <a:pt x="837089" y="226423"/>
                  </a:cubicBezTo>
                  <a:cubicBezTo>
                    <a:pt x="863215" y="262709"/>
                    <a:pt x="950300" y="378823"/>
                    <a:pt x="941592" y="365760"/>
                  </a:cubicBezTo>
                  <a:cubicBezTo>
                    <a:pt x="932884" y="352697"/>
                    <a:pt x="935786" y="187234"/>
                    <a:pt x="784838" y="148046"/>
                  </a:cubicBezTo>
                  <a:cubicBezTo>
                    <a:pt x="633890" y="108858"/>
                    <a:pt x="28643" y="172720"/>
                    <a:pt x="1066" y="148046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3" name="フリーフォーム 1272">
              <a:extLst>
                <a:ext uri="{FF2B5EF4-FFF2-40B4-BE49-F238E27FC236}">
                  <a16:creationId xmlns:a16="http://schemas.microsoft.com/office/drawing/2014/main" id="{19154D3A-6B6F-33C2-B11B-7FED63BBA2A1}"/>
                </a:ext>
              </a:extLst>
            </p:cNvPr>
            <p:cNvSpPr/>
            <p:nvPr/>
          </p:nvSpPr>
          <p:spPr>
            <a:xfrm rot="21283975">
              <a:off x="5882519" y="5167352"/>
              <a:ext cx="832071" cy="135545"/>
            </a:xfrm>
            <a:custGeom>
              <a:avLst/>
              <a:gdLst>
                <a:gd name="connsiteX0" fmla="*/ 43939 w 1176340"/>
                <a:gd name="connsiteY0" fmla="*/ 18312 h 191626"/>
                <a:gd name="connsiteX1" fmla="*/ 914796 w 1176340"/>
                <a:gd name="connsiteY1" fmla="*/ 18312 h 191626"/>
                <a:gd name="connsiteX2" fmla="*/ 810293 w 1176340"/>
                <a:gd name="connsiteY2" fmla="*/ 35729 h 191626"/>
                <a:gd name="connsiteX3" fmla="*/ 1106385 w 1176340"/>
                <a:gd name="connsiteY3" fmla="*/ 894 h 191626"/>
                <a:gd name="connsiteX4" fmla="*/ 862545 w 1176340"/>
                <a:gd name="connsiteY4" fmla="*/ 79272 h 191626"/>
                <a:gd name="connsiteX5" fmla="*/ 1158636 w 1176340"/>
                <a:gd name="connsiteY5" fmla="*/ 166357 h 191626"/>
                <a:gd name="connsiteX6" fmla="*/ 235528 w 1176340"/>
                <a:gd name="connsiteY6" fmla="*/ 183774 h 191626"/>
                <a:gd name="connsiteX7" fmla="*/ 43939 w 1176340"/>
                <a:gd name="connsiteY7" fmla="*/ 18312 h 19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6340" h="191626">
                  <a:moveTo>
                    <a:pt x="43939" y="18312"/>
                  </a:moveTo>
                  <a:cubicBezTo>
                    <a:pt x="157150" y="-9265"/>
                    <a:pt x="787070" y="15409"/>
                    <a:pt x="914796" y="18312"/>
                  </a:cubicBezTo>
                  <a:cubicBezTo>
                    <a:pt x="1042522" y="21215"/>
                    <a:pt x="778362" y="38632"/>
                    <a:pt x="810293" y="35729"/>
                  </a:cubicBezTo>
                  <a:cubicBezTo>
                    <a:pt x="842224" y="32826"/>
                    <a:pt x="1097676" y="-6363"/>
                    <a:pt x="1106385" y="894"/>
                  </a:cubicBezTo>
                  <a:cubicBezTo>
                    <a:pt x="1115094" y="8151"/>
                    <a:pt x="853837" y="51695"/>
                    <a:pt x="862545" y="79272"/>
                  </a:cubicBezTo>
                  <a:cubicBezTo>
                    <a:pt x="871254" y="106849"/>
                    <a:pt x="1263139" y="148940"/>
                    <a:pt x="1158636" y="166357"/>
                  </a:cubicBezTo>
                  <a:cubicBezTo>
                    <a:pt x="1054133" y="183774"/>
                    <a:pt x="419859" y="202643"/>
                    <a:pt x="235528" y="183774"/>
                  </a:cubicBezTo>
                  <a:cubicBezTo>
                    <a:pt x="51197" y="164906"/>
                    <a:pt x="-69272" y="45889"/>
                    <a:pt x="43939" y="18312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4" name="フリーフォーム 1273">
              <a:extLst>
                <a:ext uri="{FF2B5EF4-FFF2-40B4-BE49-F238E27FC236}">
                  <a16:creationId xmlns:a16="http://schemas.microsoft.com/office/drawing/2014/main" id="{3F2049BB-2228-025D-1A04-7A9985EB741A}"/>
                </a:ext>
              </a:extLst>
            </p:cNvPr>
            <p:cNvSpPr/>
            <p:nvPr/>
          </p:nvSpPr>
          <p:spPr>
            <a:xfrm rot="21283975">
              <a:off x="5853314" y="5163523"/>
              <a:ext cx="874708" cy="172549"/>
            </a:xfrm>
            <a:custGeom>
              <a:avLst/>
              <a:gdLst>
                <a:gd name="connsiteX0" fmla="*/ 0 w 1236618"/>
                <a:gd name="connsiteY0" fmla="*/ 7418 h 243941"/>
                <a:gd name="connsiteX1" fmla="*/ 1236618 w 1236618"/>
                <a:gd name="connsiteY1" fmla="*/ 16127 h 243941"/>
                <a:gd name="connsiteX2" fmla="*/ 888275 w 1236618"/>
                <a:gd name="connsiteY2" fmla="*/ 16127 h 243941"/>
                <a:gd name="connsiteX3" fmla="*/ 1105989 w 1236618"/>
                <a:gd name="connsiteY3" fmla="*/ 16127 h 243941"/>
                <a:gd name="connsiteX4" fmla="*/ 705395 w 1236618"/>
                <a:gd name="connsiteY4" fmla="*/ 233841 h 243941"/>
                <a:gd name="connsiteX5" fmla="*/ 391886 w 1236618"/>
                <a:gd name="connsiteY5" fmla="*/ 199007 h 243941"/>
                <a:gd name="connsiteX6" fmla="*/ 209006 w 1236618"/>
                <a:gd name="connsiteY6" fmla="*/ 120630 h 243941"/>
                <a:gd name="connsiteX7" fmla="*/ 0 w 1236618"/>
                <a:gd name="connsiteY7" fmla="*/ 7418 h 243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6618" h="243941">
                  <a:moveTo>
                    <a:pt x="0" y="7418"/>
                  </a:moveTo>
                  <a:lnTo>
                    <a:pt x="1236618" y="16127"/>
                  </a:lnTo>
                  <a:lnTo>
                    <a:pt x="888275" y="16127"/>
                  </a:lnTo>
                  <a:cubicBezTo>
                    <a:pt x="866504" y="16127"/>
                    <a:pt x="1136469" y="-20159"/>
                    <a:pt x="1105989" y="16127"/>
                  </a:cubicBezTo>
                  <a:cubicBezTo>
                    <a:pt x="1075509" y="52413"/>
                    <a:pt x="824412" y="203361"/>
                    <a:pt x="705395" y="233841"/>
                  </a:cubicBezTo>
                  <a:cubicBezTo>
                    <a:pt x="586378" y="264321"/>
                    <a:pt x="474617" y="217875"/>
                    <a:pt x="391886" y="199007"/>
                  </a:cubicBezTo>
                  <a:cubicBezTo>
                    <a:pt x="309155" y="180139"/>
                    <a:pt x="269966" y="154013"/>
                    <a:pt x="209006" y="120630"/>
                  </a:cubicBezTo>
                  <a:cubicBezTo>
                    <a:pt x="148046" y="87247"/>
                    <a:pt x="87086" y="42978"/>
                    <a:pt x="0" y="741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5" name="フリーフォーム 1274">
              <a:extLst>
                <a:ext uri="{FF2B5EF4-FFF2-40B4-BE49-F238E27FC236}">
                  <a16:creationId xmlns:a16="http://schemas.microsoft.com/office/drawing/2014/main" id="{21757C5E-6B41-85AF-7544-4E9C5F19F60A}"/>
                </a:ext>
              </a:extLst>
            </p:cNvPr>
            <p:cNvSpPr/>
            <p:nvPr/>
          </p:nvSpPr>
          <p:spPr>
            <a:xfrm rot="21283975">
              <a:off x="3222058" y="3761696"/>
              <a:ext cx="1328809" cy="254979"/>
            </a:xfrm>
            <a:custGeom>
              <a:avLst/>
              <a:gdLst>
                <a:gd name="connsiteX0" fmla="*/ 132663 w 1878604"/>
                <a:gd name="connsiteY0" fmla="*/ 11502 h 360476"/>
                <a:gd name="connsiteX1" fmla="*/ 1778583 w 1878604"/>
                <a:gd name="connsiteY1" fmla="*/ 237925 h 360476"/>
                <a:gd name="connsiteX2" fmla="*/ 1613120 w 1878604"/>
                <a:gd name="connsiteY2" fmla="*/ 325010 h 360476"/>
                <a:gd name="connsiteX3" fmla="*/ 925143 w 1878604"/>
                <a:gd name="connsiteY3" fmla="*/ 359845 h 360476"/>
                <a:gd name="connsiteX4" fmla="*/ 620343 w 1878604"/>
                <a:gd name="connsiteY4" fmla="*/ 298885 h 360476"/>
                <a:gd name="connsiteX5" fmla="*/ 158788 w 1878604"/>
                <a:gd name="connsiteY5" fmla="*/ 63753 h 360476"/>
                <a:gd name="connsiteX6" fmla="*/ 132663 w 1878604"/>
                <a:gd name="connsiteY6" fmla="*/ 11502 h 36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8604" h="360476">
                  <a:moveTo>
                    <a:pt x="132663" y="11502"/>
                  </a:moveTo>
                  <a:cubicBezTo>
                    <a:pt x="402629" y="40531"/>
                    <a:pt x="1531840" y="185674"/>
                    <a:pt x="1778583" y="237925"/>
                  </a:cubicBezTo>
                  <a:cubicBezTo>
                    <a:pt x="2025326" y="290176"/>
                    <a:pt x="1755360" y="304690"/>
                    <a:pt x="1613120" y="325010"/>
                  </a:cubicBezTo>
                  <a:cubicBezTo>
                    <a:pt x="1470880" y="345330"/>
                    <a:pt x="1090606" y="364199"/>
                    <a:pt x="925143" y="359845"/>
                  </a:cubicBezTo>
                  <a:cubicBezTo>
                    <a:pt x="759680" y="355491"/>
                    <a:pt x="748069" y="348234"/>
                    <a:pt x="620343" y="298885"/>
                  </a:cubicBezTo>
                  <a:cubicBezTo>
                    <a:pt x="492617" y="249536"/>
                    <a:pt x="242971" y="116005"/>
                    <a:pt x="158788" y="63753"/>
                  </a:cubicBezTo>
                  <a:cubicBezTo>
                    <a:pt x="74605" y="11501"/>
                    <a:pt x="-137303" y="-17527"/>
                    <a:pt x="132663" y="1150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6" name="フリーフォーム 1275">
              <a:extLst>
                <a:ext uri="{FF2B5EF4-FFF2-40B4-BE49-F238E27FC236}">
                  <a16:creationId xmlns:a16="http://schemas.microsoft.com/office/drawing/2014/main" id="{E93F7636-FCFD-1FAE-1350-8F7C561C5C14}"/>
                </a:ext>
              </a:extLst>
            </p:cNvPr>
            <p:cNvSpPr/>
            <p:nvPr/>
          </p:nvSpPr>
          <p:spPr>
            <a:xfrm rot="21283975">
              <a:off x="3869374" y="2964941"/>
              <a:ext cx="180981" cy="179664"/>
            </a:xfrm>
            <a:custGeom>
              <a:avLst/>
              <a:gdLst>
                <a:gd name="connsiteX0" fmla="*/ 88384 w 255862"/>
                <a:gd name="connsiteY0" fmla="*/ 168275 h 254000"/>
                <a:gd name="connsiteX1" fmla="*/ 234434 w 255862"/>
                <a:gd name="connsiteY1" fmla="*/ 168275 h 254000"/>
                <a:gd name="connsiteX2" fmla="*/ 240784 w 255862"/>
                <a:gd name="connsiteY2" fmla="*/ 50800 h 254000"/>
                <a:gd name="connsiteX3" fmla="*/ 97909 w 255862"/>
                <a:gd name="connsiteY3" fmla="*/ 0 h 254000"/>
                <a:gd name="connsiteX4" fmla="*/ 18534 w 255862"/>
                <a:gd name="connsiteY4" fmla="*/ 50800 h 254000"/>
                <a:gd name="connsiteX5" fmla="*/ 2659 w 255862"/>
                <a:gd name="connsiteY5" fmla="*/ 98425 h 254000"/>
                <a:gd name="connsiteX6" fmla="*/ 59809 w 255862"/>
                <a:gd name="connsiteY6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862" h="254000">
                  <a:moveTo>
                    <a:pt x="88384" y="168275"/>
                  </a:moveTo>
                  <a:cubicBezTo>
                    <a:pt x="148709" y="178064"/>
                    <a:pt x="209034" y="187854"/>
                    <a:pt x="234434" y="168275"/>
                  </a:cubicBezTo>
                  <a:cubicBezTo>
                    <a:pt x="259834" y="148696"/>
                    <a:pt x="263538" y="78846"/>
                    <a:pt x="240784" y="50800"/>
                  </a:cubicBezTo>
                  <a:cubicBezTo>
                    <a:pt x="218030" y="22754"/>
                    <a:pt x="134951" y="0"/>
                    <a:pt x="97909" y="0"/>
                  </a:cubicBezTo>
                  <a:cubicBezTo>
                    <a:pt x="60867" y="0"/>
                    <a:pt x="34409" y="34396"/>
                    <a:pt x="18534" y="50800"/>
                  </a:cubicBezTo>
                  <a:cubicBezTo>
                    <a:pt x="2659" y="67204"/>
                    <a:pt x="-4220" y="64558"/>
                    <a:pt x="2659" y="98425"/>
                  </a:cubicBezTo>
                  <a:cubicBezTo>
                    <a:pt x="9538" y="132292"/>
                    <a:pt x="34673" y="193146"/>
                    <a:pt x="59809" y="2540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7" name="フリーフォーム 1276">
              <a:extLst>
                <a:ext uri="{FF2B5EF4-FFF2-40B4-BE49-F238E27FC236}">
                  <a16:creationId xmlns:a16="http://schemas.microsoft.com/office/drawing/2014/main" id="{BC56598A-8999-2679-69DC-1B5ED244FE29}"/>
                </a:ext>
              </a:extLst>
            </p:cNvPr>
            <p:cNvSpPr/>
            <p:nvPr/>
          </p:nvSpPr>
          <p:spPr>
            <a:xfrm rot="21283975">
              <a:off x="3637992" y="3170721"/>
              <a:ext cx="125067" cy="141004"/>
            </a:xfrm>
            <a:custGeom>
              <a:avLst/>
              <a:gdLst>
                <a:gd name="connsiteX0" fmla="*/ 0 w 176814"/>
                <a:gd name="connsiteY0" fmla="*/ 64525 h 199345"/>
                <a:gd name="connsiteX1" fmla="*/ 63500 w 176814"/>
                <a:gd name="connsiteY1" fmla="*/ 1025 h 199345"/>
                <a:gd name="connsiteX2" fmla="*/ 133350 w 176814"/>
                <a:gd name="connsiteY2" fmla="*/ 32775 h 199345"/>
                <a:gd name="connsiteX3" fmla="*/ 174625 w 176814"/>
                <a:gd name="connsiteY3" fmla="*/ 128025 h 199345"/>
                <a:gd name="connsiteX4" fmla="*/ 66675 w 176814"/>
                <a:gd name="connsiteY4" fmla="*/ 194700 h 199345"/>
                <a:gd name="connsiteX5" fmla="*/ 28575 w 176814"/>
                <a:gd name="connsiteY5" fmla="*/ 188350 h 199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6814" h="199345">
                  <a:moveTo>
                    <a:pt x="0" y="64525"/>
                  </a:moveTo>
                  <a:cubicBezTo>
                    <a:pt x="20637" y="35421"/>
                    <a:pt x="41275" y="6317"/>
                    <a:pt x="63500" y="1025"/>
                  </a:cubicBezTo>
                  <a:cubicBezTo>
                    <a:pt x="85725" y="-4267"/>
                    <a:pt x="114829" y="11608"/>
                    <a:pt x="133350" y="32775"/>
                  </a:cubicBezTo>
                  <a:cubicBezTo>
                    <a:pt x="151871" y="53942"/>
                    <a:pt x="185737" y="101038"/>
                    <a:pt x="174625" y="128025"/>
                  </a:cubicBezTo>
                  <a:cubicBezTo>
                    <a:pt x="163513" y="155012"/>
                    <a:pt x="91017" y="184646"/>
                    <a:pt x="66675" y="194700"/>
                  </a:cubicBezTo>
                  <a:cubicBezTo>
                    <a:pt x="42333" y="204754"/>
                    <a:pt x="35454" y="196552"/>
                    <a:pt x="28575" y="1883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78" name="フリーフォーム 1277">
              <a:extLst>
                <a:ext uri="{FF2B5EF4-FFF2-40B4-BE49-F238E27FC236}">
                  <a16:creationId xmlns:a16="http://schemas.microsoft.com/office/drawing/2014/main" id="{00139880-92EB-450E-A25A-4DCCC4CBFA8D}"/>
                </a:ext>
              </a:extLst>
            </p:cNvPr>
            <p:cNvSpPr/>
            <p:nvPr/>
          </p:nvSpPr>
          <p:spPr>
            <a:xfrm rot="21283975">
              <a:off x="3762084" y="3154718"/>
              <a:ext cx="141988" cy="140840"/>
            </a:xfrm>
            <a:custGeom>
              <a:avLst/>
              <a:gdLst>
                <a:gd name="connsiteX0" fmla="*/ 134418 w 200736"/>
                <a:gd name="connsiteY0" fmla="*/ 0 h 199112"/>
                <a:gd name="connsiteX1" fmla="*/ 20118 w 200736"/>
                <a:gd name="connsiteY1" fmla="*/ 47625 h 199112"/>
                <a:gd name="connsiteX2" fmla="*/ 10593 w 200736"/>
                <a:gd name="connsiteY2" fmla="*/ 168275 h 199112"/>
                <a:gd name="connsiteX3" fmla="*/ 131243 w 200736"/>
                <a:gd name="connsiteY3" fmla="*/ 196850 h 199112"/>
                <a:gd name="connsiteX4" fmla="*/ 197918 w 200736"/>
                <a:gd name="connsiteY4" fmla="*/ 123825 h 199112"/>
                <a:gd name="connsiteX5" fmla="*/ 182043 w 200736"/>
                <a:gd name="connsiteY5" fmla="*/ 76200 h 19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736" h="199112">
                  <a:moveTo>
                    <a:pt x="134418" y="0"/>
                  </a:moveTo>
                  <a:cubicBezTo>
                    <a:pt x="87586" y="9789"/>
                    <a:pt x="40755" y="19579"/>
                    <a:pt x="20118" y="47625"/>
                  </a:cubicBezTo>
                  <a:cubicBezTo>
                    <a:pt x="-520" y="75671"/>
                    <a:pt x="-7928" y="143404"/>
                    <a:pt x="10593" y="168275"/>
                  </a:cubicBezTo>
                  <a:cubicBezTo>
                    <a:pt x="29114" y="193146"/>
                    <a:pt x="100022" y="204258"/>
                    <a:pt x="131243" y="196850"/>
                  </a:cubicBezTo>
                  <a:cubicBezTo>
                    <a:pt x="162464" y="189442"/>
                    <a:pt x="189451" y="143933"/>
                    <a:pt x="197918" y="123825"/>
                  </a:cubicBezTo>
                  <a:cubicBezTo>
                    <a:pt x="206385" y="103717"/>
                    <a:pt x="194214" y="89958"/>
                    <a:pt x="182043" y="762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2" name="フリーフォーム 1281">
              <a:extLst>
                <a:ext uri="{FF2B5EF4-FFF2-40B4-BE49-F238E27FC236}">
                  <a16:creationId xmlns:a16="http://schemas.microsoft.com/office/drawing/2014/main" id="{C6D3A816-D622-1F84-0A4C-24AE9E880BEE}"/>
                </a:ext>
              </a:extLst>
            </p:cNvPr>
            <p:cNvSpPr/>
            <p:nvPr/>
          </p:nvSpPr>
          <p:spPr>
            <a:xfrm rot="21283975">
              <a:off x="6706340" y="4658135"/>
              <a:ext cx="92908" cy="96581"/>
            </a:xfrm>
            <a:custGeom>
              <a:avLst/>
              <a:gdLst>
                <a:gd name="connsiteX0" fmla="*/ 109123 w 131348"/>
                <a:gd name="connsiteY0" fmla="*/ 136541 h 136541"/>
                <a:gd name="connsiteX1" fmla="*/ 1173 w 131348"/>
                <a:gd name="connsiteY1" fmla="*/ 28591 h 136541"/>
                <a:gd name="connsiteX2" fmla="*/ 51973 w 131348"/>
                <a:gd name="connsiteY2" fmla="*/ 53991 h 136541"/>
                <a:gd name="connsiteX3" fmla="*/ 55148 w 131348"/>
                <a:gd name="connsiteY3" fmla="*/ 16 h 136541"/>
                <a:gd name="connsiteX4" fmla="*/ 131348 w 131348"/>
                <a:gd name="connsiteY4" fmla="*/ 60341 h 13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348" h="136541">
                  <a:moveTo>
                    <a:pt x="109123" y="136541"/>
                  </a:moveTo>
                  <a:cubicBezTo>
                    <a:pt x="59910" y="89445"/>
                    <a:pt x="10698" y="42349"/>
                    <a:pt x="1173" y="28591"/>
                  </a:cubicBezTo>
                  <a:cubicBezTo>
                    <a:pt x="-8352" y="14833"/>
                    <a:pt x="42977" y="58753"/>
                    <a:pt x="51973" y="53991"/>
                  </a:cubicBezTo>
                  <a:cubicBezTo>
                    <a:pt x="60969" y="49229"/>
                    <a:pt x="41919" y="-1042"/>
                    <a:pt x="55148" y="16"/>
                  </a:cubicBezTo>
                  <a:cubicBezTo>
                    <a:pt x="68377" y="1074"/>
                    <a:pt x="99862" y="30707"/>
                    <a:pt x="131348" y="60341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3" name="フリーフォーム 1282">
              <a:extLst>
                <a:ext uri="{FF2B5EF4-FFF2-40B4-BE49-F238E27FC236}">
                  <a16:creationId xmlns:a16="http://schemas.microsoft.com/office/drawing/2014/main" id="{12D1FE7C-79B0-D31A-6A4D-C70B4F293E99}"/>
                </a:ext>
              </a:extLst>
            </p:cNvPr>
            <p:cNvSpPr/>
            <p:nvPr/>
          </p:nvSpPr>
          <p:spPr>
            <a:xfrm rot="21283975">
              <a:off x="6746591" y="4615044"/>
              <a:ext cx="65128" cy="60637"/>
            </a:xfrm>
            <a:custGeom>
              <a:avLst/>
              <a:gdLst>
                <a:gd name="connsiteX0" fmla="*/ 0 w 92075"/>
                <a:gd name="connsiteY0" fmla="*/ 0 h 85725"/>
                <a:gd name="connsiteX1" fmla="*/ 92075 w 92075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075" h="85725">
                  <a:moveTo>
                    <a:pt x="0" y="0"/>
                  </a:moveTo>
                  <a:lnTo>
                    <a:pt x="92075" y="85725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6" name="フリーフォーム 1285">
              <a:extLst>
                <a:ext uri="{FF2B5EF4-FFF2-40B4-BE49-F238E27FC236}">
                  <a16:creationId xmlns:a16="http://schemas.microsoft.com/office/drawing/2014/main" id="{60AA00CF-E669-5981-249F-9E593D0A9FB5}"/>
                </a:ext>
              </a:extLst>
            </p:cNvPr>
            <p:cNvSpPr/>
            <p:nvPr/>
          </p:nvSpPr>
          <p:spPr>
            <a:xfrm rot="21283975">
              <a:off x="6756517" y="4588954"/>
              <a:ext cx="74111" cy="83095"/>
            </a:xfrm>
            <a:custGeom>
              <a:avLst/>
              <a:gdLst>
                <a:gd name="connsiteX0" fmla="*/ 0 w 104775"/>
                <a:gd name="connsiteY0" fmla="*/ 0 h 117475"/>
                <a:gd name="connsiteX1" fmla="*/ 85725 w 104775"/>
                <a:gd name="connsiteY1" fmla="*/ 92075 h 117475"/>
                <a:gd name="connsiteX2" fmla="*/ 104775 w 104775"/>
                <a:gd name="connsiteY2" fmla="*/ 117475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75" h="117475">
                  <a:moveTo>
                    <a:pt x="0" y="0"/>
                  </a:moveTo>
                  <a:cubicBezTo>
                    <a:pt x="34131" y="36248"/>
                    <a:pt x="68263" y="72496"/>
                    <a:pt x="85725" y="92075"/>
                  </a:cubicBezTo>
                  <a:cubicBezTo>
                    <a:pt x="103187" y="111654"/>
                    <a:pt x="103981" y="114564"/>
                    <a:pt x="104775" y="11747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7" name="フリーフォーム 1286">
              <a:extLst>
                <a:ext uri="{FF2B5EF4-FFF2-40B4-BE49-F238E27FC236}">
                  <a16:creationId xmlns:a16="http://schemas.microsoft.com/office/drawing/2014/main" id="{9DAB8E5C-5A3E-7D79-A8BB-B13D2F44CFFD}"/>
                </a:ext>
              </a:extLst>
            </p:cNvPr>
            <p:cNvSpPr/>
            <p:nvPr/>
          </p:nvSpPr>
          <p:spPr>
            <a:xfrm rot="21283975">
              <a:off x="6776351" y="4547935"/>
              <a:ext cx="83626" cy="117264"/>
            </a:xfrm>
            <a:custGeom>
              <a:avLst/>
              <a:gdLst>
                <a:gd name="connsiteX0" fmla="*/ 76951 w 118226"/>
                <a:gd name="connsiteY0" fmla="*/ 165782 h 165782"/>
                <a:gd name="connsiteX1" fmla="*/ 751 w 118226"/>
                <a:gd name="connsiteY1" fmla="*/ 682 h 165782"/>
                <a:gd name="connsiteX2" fmla="*/ 118226 w 118226"/>
                <a:gd name="connsiteY2" fmla="*/ 118157 h 16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226" h="165782">
                  <a:moveTo>
                    <a:pt x="76951" y="165782"/>
                  </a:moveTo>
                  <a:cubicBezTo>
                    <a:pt x="35411" y="87201"/>
                    <a:pt x="-6128" y="8620"/>
                    <a:pt x="751" y="682"/>
                  </a:cubicBezTo>
                  <a:cubicBezTo>
                    <a:pt x="7630" y="-7256"/>
                    <a:pt x="62928" y="55450"/>
                    <a:pt x="118226" y="118157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0" name="フリーフォーム 1289">
              <a:extLst>
                <a:ext uri="{FF2B5EF4-FFF2-40B4-BE49-F238E27FC236}">
                  <a16:creationId xmlns:a16="http://schemas.microsoft.com/office/drawing/2014/main" id="{45D6DEFF-C5FC-0FEE-AED8-5D1A24BE3FEE}"/>
                </a:ext>
              </a:extLst>
            </p:cNvPr>
            <p:cNvSpPr/>
            <p:nvPr/>
          </p:nvSpPr>
          <p:spPr>
            <a:xfrm rot="21283975">
              <a:off x="6887846" y="4144492"/>
              <a:ext cx="1035207" cy="759699"/>
            </a:xfrm>
            <a:custGeom>
              <a:avLst/>
              <a:gdLst>
                <a:gd name="connsiteX0" fmla="*/ 1213012 w 1463523"/>
                <a:gd name="connsiteY0" fmla="*/ 6675 h 1074024"/>
                <a:gd name="connsiteX1" fmla="*/ 277672 w 1463523"/>
                <a:gd name="connsiteY1" fmla="*/ 474345 h 1074024"/>
                <a:gd name="connsiteX2" fmla="*/ 403315 w 1463523"/>
                <a:gd name="connsiteY2" fmla="*/ 425484 h 1074024"/>
                <a:gd name="connsiteX3" fmla="*/ 5446 w 1463523"/>
                <a:gd name="connsiteY3" fmla="*/ 1046717 h 1074024"/>
                <a:gd name="connsiteX4" fmla="*/ 165989 w 1463523"/>
                <a:gd name="connsiteY4" fmla="*/ 907114 h 1074024"/>
                <a:gd name="connsiteX5" fmla="*/ 75247 w 1463523"/>
                <a:gd name="connsiteY5" fmla="*/ 1032757 h 1074024"/>
                <a:gd name="connsiteX6" fmla="*/ 1422417 w 1463523"/>
                <a:gd name="connsiteY6" fmla="*/ 55536 h 1074024"/>
                <a:gd name="connsiteX7" fmla="*/ 1122270 w 1463523"/>
                <a:gd name="connsiteY7" fmla="*/ 188159 h 1074024"/>
                <a:gd name="connsiteX8" fmla="*/ 1213012 w 1463523"/>
                <a:gd name="connsiteY8" fmla="*/ 6675 h 107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523" h="1074024">
                  <a:moveTo>
                    <a:pt x="1213012" y="6675"/>
                  </a:moveTo>
                  <a:cubicBezTo>
                    <a:pt x="1072246" y="54373"/>
                    <a:pt x="412621" y="404544"/>
                    <a:pt x="277672" y="474345"/>
                  </a:cubicBezTo>
                  <a:cubicBezTo>
                    <a:pt x="142723" y="544146"/>
                    <a:pt x="448686" y="330089"/>
                    <a:pt x="403315" y="425484"/>
                  </a:cubicBezTo>
                  <a:cubicBezTo>
                    <a:pt x="357944" y="520879"/>
                    <a:pt x="45000" y="966445"/>
                    <a:pt x="5446" y="1046717"/>
                  </a:cubicBezTo>
                  <a:cubicBezTo>
                    <a:pt x="-34108" y="1126989"/>
                    <a:pt x="154356" y="909441"/>
                    <a:pt x="165989" y="907114"/>
                  </a:cubicBezTo>
                  <a:cubicBezTo>
                    <a:pt x="177622" y="904787"/>
                    <a:pt x="-134158" y="1174687"/>
                    <a:pt x="75247" y="1032757"/>
                  </a:cubicBezTo>
                  <a:cubicBezTo>
                    <a:pt x="284652" y="890827"/>
                    <a:pt x="1247913" y="196302"/>
                    <a:pt x="1422417" y="55536"/>
                  </a:cubicBezTo>
                  <a:cubicBezTo>
                    <a:pt x="1596921" y="-85230"/>
                    <a:pt x="1161824" y="193976"/>
                    <a:pt x="1122270" y="188159"/>
                  </a:cubicBezTo>
                  <a:cubicBezTo>
                    <a:pt x="1082716" y="182342"/>
                    <a:pt x="1353778" y="-41023"/>
                    <a:pt x="1213012" y="667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1" name="フリーフォーム 1290">
              <a:extLst>
                <a:ext uri="{FF2B5EF4-FFF2-40B4-BE49-F238E27FC236}">
                  <a16:creationId xmlns:a16="http://schemas.microsoft.com/office/drawing/2014/main" id="{27306D6F-E677-337B-4383-3ACD93F02C12}"/>
                </a:ext>
              </a:extLst>
            </p:cNvPr>
            <p:cNvSpPr/>
            <p:nvPr/>
          </p:nvSpPr>
          <p:spPr>
            <a:xfrm rot="21283975">
              <a:off x="4304066" y="4520833"/>
              <a:ext cx="1178958" cy="561705"/>
            </a:xfrm>
            <a:custGeom>
              <a:avLst/>
              <a:gdLst>
                <a:gd name="connsiteX0" fmla="*/ 1661999 w 1666751"/>
                <a:gd name="connsiteY0" fmla="*/ 4698 h 794110"/>
                <a:gd name="connsiteX1" fmla="*/ 258988 w 1666751"/>
                <a:gd name="connsiteY1" fmla="*/ 667812 h 794110"/>
                <a:gd name="connsiteX2" fmla="*/ 496313 w 1666751"/>
                <a:gd name="connsiteY2" fmla="*/ 507269 h 794110"/>
                <a:gd name="connsiteX3" fmla="*/ 384631 w 1666751"/>
                <a:gd name="connsiteY3" fmla="*/ 723654 h 794110"/>
                <a:gd name="connsiteX4" fmla="*/ 1173388 w 1666751"/>
                <a:gd name="connsiteY4" fmla="*/ 591031 h 794110"/>
                <a:gd name="connsiteX5" fmla="*/ 722 w 1666751"/>
                <a:gd name="connsiteY5" fmla="*/ 793455 h 794110"/>
                <a:gd name="connsiteX6" fmla="*/ 998884 w 1666751"/>
                <a:gd name="connsiteY6" fmla="*/ 646872 h 794110"/>
                <a:gd name="connsiteX7" fmla="*/ 1019825 w 1666751"/>
                <a:gd name="connsiteY7" fmla="*/ 409547 h 794110"/>
                <a:gd name="connsiteX8" fmla="*/ 726658 w 1666751"/>
                <a:gd name="connsiteY8" fmla="*/ 374646 h 794110"/>
                <a:gd name="connsiteX9" fmla="*/ 1661999 w 1666751"/>
                <a:gd name="connsiteY9" fmla="*/ 4698 h 79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6751" h="794110">
                  <a:moveTo>
                    <a:pt x="1661999" y="4698"/>
                  </a:moveTo>
                  <a:cubicBezTo>
                    <a:pt x="1584054" y="53559"/>
                    <a:pt x="453269" y="584050"/>
                    <a:pt x="258988" y="667812"/>
                  </a:cubicBezTo>
                  <a:cubicBezTo>
                    <a:pt x="64707" y="751574"/>
                    <a:pt x="475373" y="497962"/>
                    <a:pt x="496313" y="507269"/>
                  </a:cubicBezTo>
                  <a:cubicBezTo>
                    <a:pt x="517253" y="516576"/>
                    <a:pt x="271785" y="709694"/>
                    <a:pt x="384631" y="723654"/>
                  </a:cubicBezTo>
                  <a:cubicBezTo>
                    <a:pt x="497477" y="737614"/>
                    <a:pt x="1173388" y="591031"/>
                    <a:pt x="1173388" y="591031"/>
                  </a:cubicBezTo>
                  <a:lnTo>
                    <a:pt x="722" y="793455"/>
                  </a:lnTo>
                  <a:cubicBezTo>
                    <a:pt x="-28362" y="802762"/>
                    <a:pt x="829034" y="710857"/>
                    <a:pt x="998884" y="646872"/>
                  </a:cubicBezTo>
                  <a:cubicBezTo>
                    <a:pt x="1168734" y="582887"/>
                    <a:pt x="1065196" y="454918"/>
                    <a:pt x="1019825" y="409547"/>
                  </a:cubicBezTo>
                  <a:cubicBezTo>
                    <a:pt x="974454" y="364176"/>
                    <a:pt x="618466" y="446774"/>
                    <a:pt x="726658" y="374646"/>
                  </a:cubicBezTo>
                  <a:cubicBezTo>
                    <a:pt x="834850" y="302518"/>
                    <a:pt x="1739944" y="-44163"/>
                    <a:pt x="1661999" y="469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2" name="フリーフォーム 1291">
              <a:extLst>
                <a:ext uri="{FF2B5EF4-FFF2-40B4-BE49-F238E27FC236}">
                  <a16:creationId xmlns:a16="http://schemas.microsoft.com/office/drawing/2014/main" id="{28C54EBB-531A-150B-9F6D-53BDCA2692E3}"/>
                </a:ext>
              </a:extLst>
            </p:cNvPr>
            <p:cNvSpPr/>
            <p:nvPr/>
          </p:nvSpPr>
          <p:spPr>
            <a:xfrm rot="21283975">
              <a:off x="3387782" y="2518503"/>
              <a:ext cx="1001237" cy="98785"/>
            </a:xfrm>
            <a:custGeom>
              <a:avLst/>
              <a:gdLst>
                <a:gd name="connsiteX0" fmla="*/ 2056 w 1415499"/>
                <a:gd name="connsiteY0" fmla="*/ 0 h 139657"/>
                <a:gd name="connsiteX1" fmla="*/ 1356205 w 1415499"/>
                <a:gd name="connsiteY1" fmla="*/ 125643 h 139657"/>
                <a:gd name="connsiteX2" fmla="*/ 1056059 w 1415499"/>
                <a:gd name="connsiteY2" fmla="*/ 125643 h 139657"/>
                <a:gd name="connsiteX3" fmla="*/ 2056 w 1415499"/>
                <a:gd name="connsiteY3" fmla="*/ 0 h 13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5499" h="139657">
                  <a:moveTo>
                    <a:pt x="2056" y="0"/>
                  </a:moveTo>
                  <a:cubicBezTo>
                    <a:pt x="52080" y="0"/>
                    <a:pt x="1180538" y="104702"/>
                    <a:pt x="1356205" y="125643"/>
                  </a:cubicBezTo>
                  <a:cubicBezTo>
                    <a:pt x="1531872" y="146584"/>
                    <a:pt x="1282914" y="141930"/>
                    <a:pt x="1056059" y="125643"/>
                  </a:cubicBezTo>
                  <a:cubicBezTo>
                    <a:pt x="829204" y="109356"/>
                    <a:pt x="-47968" y="0"/>
                    <a:pt x="2056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3" name="フリーフォーム 1292">
              <a:extLst>
                <a:ext uri="{FF2B5EF4-FFF2-40B4-BE49-F238E27FC236}">
                  <a16:creationId xmlns:a16="http://schemas.microsoft.com/office/drawing/2014/main" id="{757402FB-2D41-8980-E71E-6AB837ADD461}"/>
                </a:ext>
              </a:extLst>
            </p:cNvPr>
            <p:cNvSpPr/>
            <p:nvPr/>
          </p:nvSpPr>
          <p:spPr>
            <a:xfrm rot="21283975">
              <a:off x="3087467" y="2486939"/>
              <a:ext cx="1678788" cy="1106705"/>
            </a:xfrm>
            <a:custGeom>
              <a:avLst/>
              <a:gdLst>
                <a:gd name="connsiteX0" fmla="*/ 104255 w 2373386"/>
                <a:gd name="connsiteY0" fmla="*/ 570 h 1564604"/>
                <a:gd name="connsiteX1" fmla="*/ 1835333 w 2373386"/>
                <a:gd name="connsiteY1" fmla="*/ 251856 h 1564604"/>
                <a:gd name="connsiteX2" fmla="*/ 2156420 w 2373386"/>
                <a:gd name="connsiteY2" fmla="*/ 112253 h 1564604"/>
                <a:gd name="connsiteX3" fmla="*/ 2303003 w 2373386"/>
                <a:gd name="connsiteY3" fmla="*/ 510122 h 1564604"/>
                <a:gd name="connsiteX4" fmla="*/ 2365825 w 2373386"/>
                <a:gd name="connsiteY4" fmla="*/ 1005712 h 1564604"/>
                <a:gd name="connsiteX5" fmla="*/ 2135480 w 2373386"/>
                <a:gd name="connsiteY5" fmla="*/ 845169 h 1564604"/>
                <a:gd name="connsiteX6" fmla="*/ 1472365 w 2373386"/>
                <a:gd name="connsiteY6" fmla="*/ 1529224 h 1564604"/>
                <a:gd name="connsiteX7" fmla="*/ 1235040 w 2373386"/>
                <a:gd name="connsiteY7" fmla="*/ 1410561 h 1564604"/>
                <a:gd name="connsiteX8" fmla="*/ 1660829 w 2373386"/>
                <a:gd name="connsiteY8" fmla="*/ 928931 h 1564604"/>
                <a:gd name="connsiteX9" fmla="*/ 1276921 w 2373386"/>
                <a:gd name="connsiteY9" fmla="*/ 391459 h 1564604"/>
                <a:gd name="connsiteX10" fmla="*/ 334600 w 2373386"/>
                <a:gd name="connsiteY10" fmla="*/ 921951 h 1564604"/>
                <a:gd name="connsiteX11" fmla="*/ 557965 w 2373386"/>
                <a:gd name="connsiteY11" fmla="*/ 705566 h 1564604"/>
                <a:gd name="connsiteX12" fmla="*/ 236878 w 2373386"/>
                <a:gd name="connsiteY12" fmla="*/ 335618 h 1564604"/>
                <a:gd name="connsiteX13" fmla="*/ 104255 w 2373386"/>
                <a:gd name="connsiteY13" fmla="*/ 570 h 156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3386" h="1564604">
                  <a:moveTo>
                    <a:pt x="104255" y="570"/>
                  </a:moveTo>
                  <a:cubicBezTo>
                    <a:pt x="370664" y="-13390"/>
                    <a:pt x="1493306" y="233242"/>
                    <a:pt x="1835333" y="251856"/>
                  </a:cubicBezTo>
                  <a:cubicBezTo>
                    <a:pt x="2177360" y="270470"/>
                    <a:pt x="2078475" y="69209"/>
                    <a:pt x="2156420" y="112253"/>
                  </a:cubicBezTo>
                  <a:cubicBezTo>
                    <a:pt x="2234365" y="155297"/>
                    <a:pt x="2268102" y="361212"/>
                    <a:pt x="2303003" y="510122"/>
                  </a:cubicBezTo>
                  <a:cubicBezTo>
                    <a:pt x="2337904" y="659032"/>
                    <a:pt x="2393745" y="949871"/>
                    <a:pt x="2365825" y="1005712"/>
                  </a:cubicBezTo>
                  <a:cubicBezTo>
                    <a:pt x="2337905" y="1061553"/>
                    <a:pt x="2284390" y="757917"/>
                    <a:pt x="2135480" y="845169"/>
                  </a:cubicBezTo>
                  <a:cubicBezTo>
                    <a:pt x="1986570" y="932421"/>
                    <a:pt x="1622438" y="1434992"/>
                    <a:pt x="1472365" y="1529224"/>
                  </a:cubicBezTo>
                  <a:cubicBezTo>
                    <a:pt x="1322292" y="1623456"/>
                    <a:pt x="1203629" y="1510610"/>
                    <a:pt x="1235040" y="1410561"/>
                  </a:cubicBezTo>
                  <a:cubicBezTo>
                    <a:pt x="1266451" y="1310512"/>
                    <a:pt x="1653849" y="1098781"/>
                    <a:pt x="1660829" y="928931"/>
                  </a:cubicBezTo>
                  <a:cubicBezTo>
                    <a:pt x="1667809" y="759081"/>
                    <a:pt x="1497959" y="392622"/>
                    <a:pt x="1276921" y="391459"/>
                  </a:cubicBezTo>
                  <a:cubicBezTo>
                    <a:pt x="1055883" y="390296"/>
                    <a:pt x="454426" y="869600"/>
                    <a:pt x="334600" y="921951"/>
                  </a:cubicBezTo>
                  <a:cubicBezTo>
                    <a:pt x="214774" y="974302"/>
                    <a:pt x="574252" y="803288"/>
                    <a:pt x="557965" y="705566"/>
                  </a:cubicBezTo>
                  <a:cubicBezTo>
                    <a:pt x="541678" y="607844"/>
                    <a:pt x="317150" y="456607"/>
                    <a:pt x="236878" y="335618"/>
                  </a:cubicBezTo>
                  <a:cubicBezTo>
                    <a:pt x="156606" y="214629"/>
                    <a:pt x="-162154" y="14530"/>
                    <a:pt x="104255" y="570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4" name="フリーフォーム 1293">
              <a:extLst>
                <a:ext uri="{FF2B5EF4-FFF2-40B4-BE49-F238E27FC236}">
                  <a16:creationId xmlns:a16="http://schemas.microsoft.com/office/drawing/2014/main" id="{D4107B51-E559-147E-8430-680CBCFD0376}"/>
                </a:ext>
              </a:extLst>
            </p:cNvPr>
            <p:cNvSpPr/>
            <p:nvPr/>
          </p:nvSpPr>
          <p:spPr>
            <a:xfrm rot="21283975">
              <a:off x="5194245" y="3848146"/>
              <a:ext cx="41561" cy="101030"/>
            </a:xfrm>
            <a:custGeom>
              <a:avLst/>
              <a:gdLst>
                <a:gd name="connsiteX0" fmla="*/ 58757 w 58757"/>
                <a:gd name="connsiteY0" fmla="*/ 0 h 142831"/>
                <a:gd name="connsiteX1" fmla="*/ 40395 w 58757"/>
                <a:gd name="connsiteY1" fmla="*/ 55084 h 142831"/>
                <a:gd name="connsiteX2" fmla="*/ 40395 w 58757"/>
                <a:gd name="connsiteY2" fmla="*/ 139547 h 142831"/>
                <a:gd name="connsiteX3" fmla="*/ 0 w 58757"/>
                <a:gd name="connsiteY3" fmla="*/ 117513 h 14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57" h="142831">
                  <a:moveTo>
                    <a:pt x="58757" y="0"/>
                  </a:moveTo>
                  <a:cubicBezTo>
                    <a:pt x="51106" y="15913"/>
                    <a:pt x="43455" y="31826"/>
                    <a:pt x="40395" y="55084"/>
                  </a:cubicBezTo>
                  <a:cubicBezTo>
                    <a:pt x="37335" y="78342"/>
                    <a:pt x="47127" y="129142"/>
                    <a:pt x="40395" y="139547"/>
                  </a:cubicBezTo>
                  <a:cubicBezTo>
                    <a:pt x="33663" y="149952"/>
                    <a:pt x="16831" y="133732"/>
                    <a:pt x="0" y="117513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95" name="フリーフォーム 1294">
              <a:extLst>
                <a:ext uri="{FF2B5EF4-FFF2-40B4-BE49-F238E27FC236}">
                  <a16:creationId xmlns:a16="http://schemas.microsoft.com/office/drawing/2014/main" id="{C0AEF7B1-AE6B-1BCA-A2A7-D98381647477}"/>
                </a:ext>
              </a:extLst>
            </p:cNvPr>
            <p:cNvSpPr/>
            <p:nvPr/>
          </p:nvSpPr>
          <p:spPr>
            <a:xfrm rot="21283975">
              <a:off x="4142264" y="5092258"/>
              <a:ext cx="452846" cy="596381"/>
            </a:xfrm>
            <a:custGeom>
              <a:avLst/>
              <a:gdLst>
                <a:gd name="connsiteX0" fmla="*/ 331732 w 640211"/>
                <a:gd name="connsiteY0" fmla="*/ 1393 h 843133"/>
                <a:gd name="connsiteX1" fmla="*/ 89361 w 640211"/>
                <a:gd name="connsiteY1" fmla="*/ 269470 h 843133"/>
                <a:gd name="connsiteX2" fmla="*/ 287665 w 640211"/>
                <a:gd name="connsiteY2" fmla="*/ 218058 h 843133"/>
                <a:gd name="connsiteX3" fmla="*/ 37949 w 640211"/>
                <a:gd name="connsiteY3" fmla="*/ 342916 h 843133"/>
                <a:gd name="connsiteX4" fmla="*/ 250942 w 640211"/>
                <a:gd name="connsiteY4" fmla="*/ 346588 h 843133"/>
                <a:gd name="connsiteX5" fmla="*/ 1226 w 640211"/>
                <a:gd name="connsiteY5" fmla="*/ 475118 h 843133"/>
                <a:gd name="connsiteX6" fmla="*/ 159135 w 640211"/>
                <a:gd name="connsiteY6" fmla="*/ 486135 h 843133"/>
                <a:gd name="connsiteX7" fmla="*/ 247270 w 640211"/>
                <a:gd name="connsiteY7" fmla="*/ 655060 h 843133"/>
                <a:gd name="connsiteX8" fmla="*/ 140773 w 640211"/>
                <a:gd name="connsiteY8" fmla="*/ 677094 h 843133"/>
                <a:gd name="connsiteX9" fmla="*/ 309698 w 640211"/>
                <a:gd name="connsiteY9" fmla="*/ 636699 h 843133"/>
                <a:gd name="connsiteX10" fmla="*/ 533708 w 640211"/>
                <a:gd name="connsiteY10" fmla="*/ 842347 h 843133"/>
                <a:gd name="connsiteX11" fmla="*/ 563086 w 640211"/>
                <a:gd name="connsiteY11" fmla="*/ 702800 h 843133"/>
                <a:gd name="connsiteX12" fmla="*/ 419867 w 640211"/>
                <a:gd name="connsiteY12" fmla="*/ 585287 h 843133"/>
                <a:gd name="connsiteX13" fmla="*/ 640205 w 640211"/>
                <a:gd name="connsiteY13" fmla="*/ 342916 h 843133"/>
                <a:gd name="connsiteX14" fmla="*/ 427212 w 640211"/>
                <a:gd name="connsiteY14" fmla="*/ 207041 h 843133"/>
                <a:gd name="connsiteX15" fmla="*/ 331732 w 640211"/>
                <a:gd name="connsiteY15" fmla="*/ 159301 h 843133"/>
                <a:gd name="connsiteX16" fmla="*/ 280320 w 640211"/>
                <a:gd name="connsiteY16" fmla="*/ 162974 h 843133"/>
                <a:gd name="connsiteX17" fmla="*/ 331732 w 640211"/>
                <a:gd name="connsiteY17" fmla="*/ 1393 h 84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0211" h="843133">
                  <a:moveTo>
                    <a:pt x="331732" y="1393"/>
                  </a:moveTo>
                  <a:cubicBezTo>
                    <a:pt x="299906" y="19142"/>
                    <a:pt x="96705" y="233359"/>
                    <a:pt x="89361" y="269470"/>
                  </a:cubicBezTo>
                  <a:cubicBezTo>
                    <a:pt x="82017" y="305581"/>
                    <a:pt x="296234" y="205817"/>
                    <a:pt x="287665" y="218058"/>
                  </a:cubicBezTo>
                  <a:cubicBezTo>
                    <a:pt x="279096" y="230299"/>
                    <a:pt x="44069" y="321494"/>
                    <a:pt x="37949" y="342916"/>
                  </a:cubicBezTo>
                  <a:cubicBezTo>
                    <a:pt x="31828" y="364338"/>
                    <a:pt x="257062" y="324554"/>
                    <a:pt x="250942" y="346588"/>
                  </a:cubicBezTo>
                  <a:cubicBezTo>
                    <a:pt x="244822" y="368622"/>
                    <a:pt x="16527" y="451860"/>
                    <a:pt x="1226" y="475118"/>
                  </a:cubicBezTo>
                  <a:cubicBezTo>
                    <a:pt x="-14075" y="498376"/>
                    <a:pt x="118128" y="456145"/>
                    <a:pt x="159135" y="486135"/>
                  </a:cubicBezTo>
                  <a:cubicBezTo>
                    <a:pt x="200142" y="516125"/>
                    <a:pt x="250330" y="623234"/>
                    <a:pt x="247270" y="655060"/>
                  </a:cubicBezTo>
                  <a:cubicBezTo>
                    <a:pt x="244210" y="686887"/>
                    <a:pt x="130368" y="680154"/>
                    <a:pt x="140773" y="677094"/>
                  </a:cubicBezTo>
                  <a:cubicBezTo>
                    <a:pt x="151178" y="674034"/>
                    <a:pt x="244209" y="609157"/>
                    <a:pt x="309698" y="636699"/>
                  </a:cubicBezTo>
                  <a:cubicBezTo>
                    <a:pt x="375187" y="664241"/>
                    <a:pt x="491477" y="831330"/>
                    <a:pt x="533708" y="842347"/>
                  </a:cubicBezTo>
                  <a:cubicBezTo>
                    <a:pt x="575939" y="853364"/>
                    <a:pt x="582059" y="745643"/>
                    <a:pt x="563086" y="702800"/>
                  </a:cubicBezTo>
                  <a:cubicBezTo>
                    <a:pt x="544113" y="659957"/>
                    <a:pt x="407014" y="645268"/>
                    <a:pt x="419867" y="585287"/>
                  </a:cubicBezTo>
                  <a:cubicBezTo>
                    <a:pt x="432720" y="525306"/>
                    <a:pt x="638981" y="405957"/>
                    <a:pt x="640205" y="342916"/>
                  </a:cubicBezTo>
                  <a:cubicBezTo>
                    <a:pt x="641429" y="279875"/>
                    <a:pt x="478624" y="237643"/>
                    <a:pt x="427212" y="207041"/>
                  </a:cubicBezTo>
                  <a:cubicBezTo>
                    <a:pt x="375800" y="176439"/>
                    <a:pt x="356214" y="166646"/>
                    <a:pt x="331732" y="159301"/>
                  </a:cubicBezTo>
                  <a:cubicBezTo>
                    <a:pt x="307250" y="151957"/>
                    <a:pt x="283380" y="185008"/>
                    <a:pt x="280320" y="162974"/>
                  </a:cubicBezTo>
                  <a:cubicBezTo>
                    <a:pt x="277260" y="140940"/>
                    <a:pt x="363558" y="-16356"/>
                    <a:pt x="331732" y="1393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726" dirty="0"/>
                <a:t>s</a:t>
              </a:r>
              <a:endParaRPr lang="ja-JP" altLang="en-US" sz="726"/>
            </a:p>
          </p:txBody>
        </p:sp>
        <p:sp>
          <p:nvSpPr>
            <p:cNvPr id="1660" name="フリーフォーム 1659">
              <a:extLst>
                <a:ext uri="{FF2B5EF4-FFF2-40B4-BE49-F238E27FC236}">
                  <a16:creationId xmlns:a16="http://schemas.microsoft.com/office/drawing/2014/main" id="{C8A4706B-7821-5CC2-4546-E9EB87BF4733}"/>
                </a:ext>
              </a:extLst>
            </p:cNvPr>
            <p:cNvSpPr/>
            <p:nvPr/>
          </p:nvSpPr>
          <p:spPr>
            <a:xfrm rot="435382">
              <a:off x="4824820" y="979501"/>
              <a:ext cx="1665978" cy="1258690"/>
            </a:xfrm>
            <a:custGeom>
              <a:avLst/>
              <a:gdLst>
                <a:gd name="connsiteX0" fmla="*/ 150408 w 3909784"/>
                <a:gd name="connsiteY0" fmla="*/ 12991 h 2953945"/>
                <a:gd name="connsiteX1" fmla="*/ 1206125 w 3909784"/>
                <a:gd name="connsiteY1" fmla="*/ 137682 h 2953945"/>
                <a:gd name="connsiteX2" fmla="*/ 1289252 w 3909784"/>
                <a:gd name="connsiteY2" fmla="*/ 270686 h 2953945"/>
                <a:gd name="connsiteX3" fmla="*/ 2087274 w 3909784"/>
                <a:gd name="connsiteY3" fmla="*/ 170933 h 2953945"/>
                <a:gd name="connsiteX4" fmla="*/ 2918546 w 3909784"/>
                <a:gd name="connsiteY4" fmla="*/ 436940 h 2953945"/>
                <a:gd name="connsiteX5" fmla="*/ 3292619 w 3909784"/>
                <a:gd name="connsiteY5" fmla="*/ 495129 h 2953945"/>
                <a:gd name="connsiteX6" fmla="*/ 3882823 w 3909784"/>
                <a:gd name="connsiteY6" fmla="*/ 1301464 h 2953945"/>
                <a:gd name="connsiteX7" fmla="*/ 3675005 w 3909784"/>
                <a:gd name="connsiteY7" fmla="*/ 1783602 h 2953945"/>
                <a:gd name="connsiteX8" fmla="*/ 2502910 w 3909784"/>
                <a:gd name="connsiteY8" fmla="*/ 2340555 h 2953945"/>
                <a:gd name="connsiteX9" fmla="*/ 1280939 w 3909784"/>
                <a:gd name="connsiteY9" fmla="*/ 2947384 h 2953945"/>
                <a:gd name="connsiteX10" fmla="*/ 823739 w 3909784"/>
                <a:gd name="connsiteY10" fmla="*/ 2648126 h 2953945"/>
                <a:gd name="connsiteX11" fmla="*/ 408103 w 3909784"/>
                <a:gd name="connsiteY11" fmla="*/ 2423682 h 2953945"/>
                <a:gd name="connsiteX12" fmla="*/ 1214437 w 3909784"/>
                <a:gd name="connsiteY12" fmla="*/ 2540060 h 2953945"/>
                <a:gd name="connsiteX13" fmla="*/ 989994 w 3909784"/>
                <a:gd name="connsiteY13" fmla="*/ 2074548 h 2953945"/>
                <a:gd name="connsiteX14" fmla="*/ 607608 w 3909784"/>
                <a:gd name="connsiteY14" fmla="*/ 2132737 h 2953945"/>
                <a:gd name="connsiteX15" fmla="*/ 524481 w 3909784"/>
                <a:gd name="connsiteY15" fmla="*/ 2091173 h 2953945"/>
                <a:gd name="connsiteX16" fmla="*/ 374852 w 3909784"/>
                <a:gd name="connsiteY16" fmla="*/ 1791915 h 2953945"/>
                <a:gd name="connsiteX17" fmla="*/ 34030 w 3909784"/>
                <a:gd name="connsiteY17" fmla="*/ 511755 h 2953945"/>
                <a:gd name="connsiteX18" fmla="*/ 25717 w 3909784"/>
                <a:gd name="connsiteY18" fmla="*/ 254060 h 2953945"/>
                <a:gd name="connsiteX19" fmla="*/ 9092 w 3909784"/>
                <a:gd name="connsiteY19" fmla="*/ 179246 h 2953945"/>
                <a:gd name="connsiteX20" fmla="*/ 183659 w 3909784"/>
                <a:gd name="connsiteY20" fmla="*/ 470191 h 2953945"/>
                <a:gd name="connsiteX21" fmla="*/ 150408 w 3909784"/>
                <a:gd name="connsiteY21" fmla="*/ 12991 h 295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09784" h="2953945">
                  <a:moveTo>
                    <a:pt x="150408" y="12991"/>
                  </a:moveTo>
                  <a:cubicBezTo>
                    <a:pt x="320819" y="-42427"/>
                    <a:pt x="1016318" y="94733"/>
                    <a:pt x="1206125" y="137682"/>
                  </a:cubicBezTo>
                  <a:cubicBezTo>
                    <a:pt x="1395932" y="180631"/>
                    <a:pt x="1142394" y="265144"/>
                    <a:pt x="1289252" y="270686"/>
                  </a:cubicBezTo>
                  <a:cubicBezTo>
                    <a:pt x="1436110" y="276228"/>
                    <a:pt x="1815725" y="143224"/>
                    <a:pt x="2087274" y="170933"/>
                  </a:cubicBezTo>
                  <a:cubicBezTo>
                    <a:pt x="2358823" y="198642"/>
                    <a:pt x="2717655" y="382907"/>
                    <a:pt x="2918546" y="436940"/>
                  </a:cubicBezTo>
                  <a:cubicBezTo>
                    <a:pt x="3119437" y="490973"/>
                    <a:pt x="3131906" y="351042"/>
                    <a:pt x="3292619" y="495129"/>
                  </a:cubicBezTo>
                  <a:cubicBezTo>
                    <a:pt x="3453332" y="639216"/>
                    <a:pt x="3819092" y="1086719"/>
                    <a:pt x="3882823" y="1301464"/>
                  </a:cubicBezTo>
                  <a:cubicBezTo>
                    <a:pt x="3946554" y="1516209"/>
                    <a:pt x="3904990" y="1610420"/>
                    <a:pt x="3675005" y="1783602"/>
                  </a:cubicBezTo>
                  <a:cubicBezTo>
                    <a:pt x="3445020" y="1956784"/>
                    <a:pt x="2901921" y="2146591"/>
                    <a:pt x="2502910" y="2340555"/>
                  </a:cubicBezTo>
                  <a:cubicBezTo>
                    <a:pt x="2103899" y="2534519"/>
                    <a:pt x="1560801" y="2896122"/>
                    <a:pt x="1280939" y="2947384"/>
                  </a:cubicBezTo>
                  <a:cubicBezTo>
                    <a:pt x="1001077" y="2998646"/>
                    <a:pt x="969212" y="2735410"/>
                    <a:pt x="823739" y="2648126"/>
                  </a:cubicBezTo>
                  <a:cubicBezTo>
                    <a:pt x="678266" y="2560842"/>
                    <a:pt x="342987" y="2441693"/>
                    <a:pt x="408103" y="2423682"/>
                  </a:cubicBezTo>
                  <a:cubicBezTo>
                    <a:pt x="473219" y="2405671"/>
                    <a:pt x="1117455" y="2598249"/>
                    <a:pt x="1214437" y="2540060"/>
                  </a:cubicBezTo>
                  <a:cubicBezTo>
                    <a:pt x="1311419" y="2481871"/>
                    <a:pt x="1091132" y="2142435"/>
                    <a:pt x="989994" y="2074548"/>
                  </a:cubicBezTo>
                  <a:cubicBezTo>
                    <a:pt x="888856" y="2006661"/>
                    <a:pt x="685193" y="2129966"/>
                    <a:pt x="607608" y="2132737"/>
                  </a:cubicBezTo>
                  <a:cubicBezTo>
                    <a:pt x="530023" y="2135508"/>
                    <a:pt x="563274" y="2147977"/>
                    <a:pt x="524481" y="2091173"/>
                  </a:cubicBezTo>
                  <a:cubicBezTo>
                    <a:pt x="485688" y="2034369"/>
                    <a:pt x="456594" y="2055151"/>
                    <a:pt x="374852" y="1791915"/>
                  </a:cubicBezTo>
                  <a:cubicBezTo>
                    <a:pt x="293110" y="1528679"/>
                    <a:pt x="92219" y="768064"/>
                    <a:pt x="34030" y="511755"/>
                  </a:cubicBezTo>
                  <a:cubicBezTo>
                    <a:pt x="-24159" y="255446"/>
                    <a:pt x="29873" y="309478"/>
                    <a:pt x="25717" y="254060"/>
                  </a:cubicBezTo>
                  <a:cubicBezTo>
                    <a:pt x="21561" y="198642"/>
                    <a:pt x="-17232" y="143224"/>
                    <a:pt x="9092" y="179246"/>
                  </a:cubicBezTo>
                  <a:cubicBezTo>
                    <a:pt x="35416" y="215268"/>
                    <a:pt x="160106" y="490973"/>
                    <a:pt x="183659" y="470191"/>
                  </a:cubicBezTo>
                  <a:cubicBezTo>
                    <a:pt x="207212" y="449409"/>
                    <a:pt x="-20003" y="68409"/>
                    <a:pt x="150408" y="1299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1" name="フリーフォーム 1660">
              <a:extLst>
                <a:ext uri="{FF2B5EF4-FFF2-40B4-BE49-F238E27FC236}">
                  <a16:creationId xmlns:a16="http://schemas.microsoft.com/office/drawing/2014/main" id="{18E2E29C-C105-C444-BAF1-877FE8DFF708}"/>
                </a:ext>
              </a:extLst>
            </p:cNvPr>
            <p:cNvSpPr/>
            <p:nvPr/>
          </p:nvSpPr>
          <p:spPr>
            <a:xfrm rot="435382">
              <a:off x="5782150" y="1324118"/>
              <a:ext cx="835662" cy="1147150"/>
            </a:xfrm>
            <a:custGeom>
              <a:avLst/>
              <a:gdLst>
                <a:gd name="connsiteX0" fmla="*/ 733794 w 1961165"/>
                <a:gd name="connsiteY0" fmla="*/ 969023 h 2692177"/>
                <a:gd name="connsiteX1" fmla="*/ 842078 w 1961165"/>
                <a:gd name="connsiteY1" fmla="*/ 1257781 h 2692177"/>
                <a:gd name="connsiteX2" fmla="*/ 11899 w 1961165"/>
                <a:gd name="connsiteY2" fmla="*/ 2316560 h 2692177"/>
                <a:gd name="connsiteX3" fmla="*/ 348784 w 1961165"/>
                <a:gd name="connsiteY3" fmla="*/ 1919518 h 2692177"/>
                <a:gd name="connsiteX4" fmla="*/ 312689 w 1961165"/>
                <a:gd name="connsiteY4" fmla="*/ 2689539 h 2692177"/>
                <a:gd name="connsiteX5" fmla="*/ 601447 w 1961165"/>
                <a:gd name="connsiteY5" fmla="*/ 2184213 h 2692177"/>
                <a:gd name="connsiteX6" fmla="*/ 709731 w 1961165"/>
                <a:gd name="connsiteY6" fmla="*/ 2533128 h 2692177"/>
                <a:gd name="connsiteX7" fmla="*/ 1154899 w 1961165"/>
                <a:gd name="connsiteY7" fmla="*/ 1727013 h 2692177"/>
                <a:gd name="connsiteX8" fmla="*/ 1142868 w 1961165"/>
                <a:gd name="connsiteY8" fmla="*/ 2677507 h 2692177"/>
                <a:gd name="connsiteX9" fmla="*/ 1118805 w 1961165"/>
                <a:gd name="connsiteY9" fmla="*/ 1931550 h 2692177"/>
                <a:gd name="connsiteX10" fmla="*/ 1961015 w 1961165"/>
                <a:gd name="connsiteY10" fmla="*/ 800581 h 2692177"/>
                <a:gd name="connsiteX11" fmla="*/ 1190994 w 1961165"/>
                <a:gd name="connsiteY11" fmla="*/ 6497 h 2692177"/>
                <a:gd name="connsiteX12" fmla="*/ 1551942 w 1961165"/>
                <a:gd name="connsiteY12" fmla="*/ 463697 h 2692177"/>
                <a:gd name="connsiteX13" fmla="*/ 1576005 w 1961165"/>
                <a:gd name="connsiteY13" fmla="*/ 1161528 h 2692177"/>
                <a:gd name="connsiteX14" fmla="*/ 1203026 w 1961165"/>
                <a:gd name="connsiteY14" fmla="*/ 981055 h 2692177"/>
                <a:gd name="connsiteX15" fmla="*/ 1010521 w 1961165"/>
                <a:gd name="connsiteY15" fmla="*/ 620107 h 2692177"/>
                <a:gd name="connsiteX16" fmla="*/ 950363 w 1961165"/>
                <a:gd name="connsiteY16" fmla="*/ 920897 h 2692177"/>
                <a:gd name="connsiteX17" fmla="*/ 1070678 w 1961165"/>
                <a:gd name="connsiteY17" fmla="*/ 1221686 h 2692177"/>
                <a:gd name="connsiteX18" fmla="*/ 733794 w 1961165"/>
                <a:gd name="connsiteY18" fmla="*/ 969023 h 2692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61165" h="2692177">
                  <a:moveTo>
                    <a:pt x="733794" y="969023"/>
                  </a:moveTo>
                  <a:cubicBezTo>
                    <a:pt x="695694" y="975039"/>
                    <a:pt x="962394" y="1033191"/>
                    <a:pt x="842078" y="1257781"/>
                  </a:cubicBezTo>
                  <a:cubicBezTo>
                    <a:pt x="721762" y="1482371"/>
                    <a:pt x="94115" y="2206271"/>
                    <a:pt x="11899" y="2316560"/>
                  </a:cubicBezTo>
                  <a:cubicBezTo>
                    <a:pt x="-70317" y="2426850"/>
                    <a:pt x="298652" y="1857355"/>
                    <a:pt x="348784" y="1919518"/>
                  </a:cubicBezTo>
                  <a:cubicBezTo>
                    <a:pt x="398916" y="1981681"/>
                    <a:pt x="270579" y="2645423"/>
                    <a:pt x="312689" y="2689539"/>
                  </a:cubicBezTo>
                  <a:cubicBezTo>
                    <a:pt x="354799" y="2733655"/>
                    <a:pt x="535273" y="2210282"/>
                    <a:pt x="601447" y="2184213"/>
                  </a:cubicBezTo>
                  <a:cubicBezTo>
                    <a:pt x="667621" y="2158145"/>
                    <a:pt x="617489" y="2609328"/>
                    <a:pt x="709731" y="2533128"/>
                  </a:cubicBezTo>
                  <a:cubicBezTo>
                    <a:pt x="801973" y="2456928"/>
                    <a:pt x="1082710" y="1702950"/>
                    <a:pt x="1154899" y="1727013"/>
                  </a:cubicBezTo>
                  <a:cubicBezTo>
                    <a:pt x="1227088" y="1751076"/>
                    <a:pt x="1148884" y="2643417"/>
                    <a:pt x="1142868" y="2677507"/>
                  </a:cubicBezTo>
                  <a:cubicBezTo>
                    <a:pt x="1136852" y="2711597"/>
                    <a:pt x="982447" y="2244371"/>
                    <a:pt x="1118805" y="1931550"/>
                  </a:cubicBezTo>
                  <a:cubicBezTo>
                    <a:pt x="1255163" y="1618729"/>
                    <a:pt x="1948984" y="1121423"/>
                    <a:pt x="1961015" y="800581"/>
                  </a:cubicBezTo>
                  <a:cubicBezTo>
                    <a:pt x="1973046" y="479739"/>
                    <a:pt x="1259173" y="62644"/>
                    <a:pt x="1190994" y="6497"/>
                  </a:cubicBezTo>
                  <a:cubicBezTo>
                    <a:pt x="1122815" y="-49650"/>
                    <a:pt x="1487774" y="271192"/>
                    <a:pt x="1551942" y="463697"/>
                  </a:cubicBezTo>
                  <a:cubicBezTo>
                    <a:pt x="1616110" y="656202"/>
                    <a:pt x="1634158" y="1075302"/>
                    <a:pt x="1576005" y="1161528"/>
                  </a:cubicBezTo>
                  <a:cubicBezTo>
                    <a:pt x="1517852" y="1247754"/>
                    <a:pt x="1297273" y="1071292"/>
                    <a:pt x="1203026" y="981055"/>
                  </a:cubicBezTo>
                  <a:cubicBezTo>
                    <a:pt x="1108779" y="890818"/>
                    <a:pt x="1052631" y="630133"/>
                    <a:pt x="1010521" y="620107"/>
                  </a:cubicBezTo>
                  <a:cubicBezTo>
                    <a:pt x="968411" y="610081"/>
                    <a:pt x="940337" y="820634"/>
                    <a:pt x="950363" y="920897"/>
                  </a:cubicBezTo>
                  <a:cubicBezTo>
                    <a:pt x="960389" y="1021160"/>
                    <a:pt x="1112789" y="1213665"/>
                    <a:pt x="1070678" y="1221686"/>
                  </a:cubicBezTo>
                  <a:cubicBezTo>
                    <a:pt x="1028567" y="1229707"/>
                    <a:pt x="771894" y="963007"/>
                    <a:pt x="733794" y="969023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2" name="フリーフォーム 1661">
              <a:extLst>
                <a:ext uri="{FF2B5EF4-FFF2-40B4-BE49-F238E27FC236}">
                  <a16:creationId xmlns:a16="http://schemas.microsoft.com/office/drawing/2014/main" id="{1AC01E54-BD04-0F26-11CB-9B8243A7E33C}"/>
                </a:ext>
              </a:extLst>
            </p:cNvPr>
            <p:cNvSpPr/>
            <p:nvPr/>
          </p:nvSpPr>
          <p:spPr>
            <a:xfrm rot="435382">
              <a:off x="5370706" y="1111107"/>
              <a:ext cx="863505" cy="210826"/>
            </a:xfrm>
            <a:custGeom>
              <a:avLst/>
              <a:gdLst>
                <a:gd name="connsiteX0" fmla="*/ 0 w 2026508"/>
                <a:gd name="connsiteY0" fmla="*/ 420634 h 494775"/>
                <a:gd name="connsiteX1" fmla="*/ 963827 w 2026508"/>
                <a:gd name="connsiteY1" fmla="*/ 505 h 494775"/>
                <a:gd name="connsiteX2" fmla="*/ 2026508 w 2026508"/>
                <a:gd name="connsiteY2" fmla="*/ 494775 h 49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6508" h="494775">
                  <a:moveTo>
                    <a:pt x="0" y="420634"/>
                  </a:moveTo>
                  <a:cubicBezTo>
                    <a:pt x="313038" y="204391"/>
                    <a:pt x="626076" y="-11852"/>
                    <a:pt x="963827" y="505"/>
                  </a:cubicBezTo>
                  <a:cubicBezTo>
                    <a:pt x="1301578" y="12862"/>
                    <a:pt x="1664043" y="253818"/>
                    <a:pt x="2026508" y="49477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3" name="フリーフォーム 1662">
              <a:extLst>
                <a:ext uri="{FF2B5EF4-FFF2-40B4-BE49-F238E27FC236}">
                  <a16:creationId xmlns:a16="http://schemas.microsoft.com/office/drawing/2014/main" id="{78072783-394E-A421-FFEB-669673897456}"/>
                </a:ext>
              </a:extLst>
            </p:cNvPr>
            <p:cNvSpPr/>
            <p:nvPr/>
          </p:nvSpPr>
          <p:spPr>
            <a:xfrm rot="435382">
              <a:off x="4944526" y="945447"/>
              <a:ext cx="273242" cy="279059"/>
            </a:xfrm>
            <a:custGeom>
              <a:avLst/>
              <a:gdLst>
                <a:gd name="connsiteX0" fmla="*/ 0 w 641255"/>
                <a:gd name="connsiteY0" fmla="*/ 0 h 654908"/>
                <a:gd name="connsiteX1" fmla="*/ 556054 w 641255"/>
                <a:gd name="connsiteY1" fmla="*/ 457200 h 654908"/>
                <a:gd name="connsiteX2" fmla="*/ 630194 w 641255"/>
                <a:gd name="connsiteY2" fmla="*/ 654908 h 65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1255" h="654908">
                  <a:moveTo>
                    <a:pt x="0" y="0"/>
                  </a:moveTo>
                  <a:cubicBezTo>
                    <a:pt x="225511" y="174024"/>
                    <a:pt x="451022" y="348049"/>
                    <a:pt x="556054" y="457200"/>
                  </a:cubicBezTo>
                  <a:cubicBezTo>
                    <a:pt x="661086" y="566351"/>
                    <a:pt x="645640" y="610629"/>
                    <a:pt x="630194" y="65490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4" name="フリーフォーム 1663">
              <a:extLst>
                <a:ext uri="{FF2B5EF4-FFF2-40B4-BE49-F238E27FC236}">
                  <a16:creationId xmlns:a16="http://schemas.microsoft.com/office/drawing/2014/main" id="{CA00FA77-99DE-330E-314E-0489CA1A1B89}"/>
                </a:ext>
              </a:extLst>
            </p:cNvPr>
            <p:cNvSpPr/>
            <p:nvPr/>
          </p:nvSpPr>
          <p:spPr>
            <a:xfrm rot="435382">
              <a:off x="5390591" y="1372297"/>
              <a:ext cx="765386" cy="36856"/>
            </a:xfrm>
            <a:custGeom>
              <a:avLst/>
              <a:gdLst>
                <a:gd name="connsiteX0" fmla="*/ 0 w 1796238"/>
                <a:gd name="connsiteY0" fmla="*/ 0 h 86497"/>
                <a:gd name="connsiteX1" fmla="*/ 1668162 w 1796238"/>
                <a:gd name="connsiteY1" fmla="*/ 24713 h 86497"/>
                <a:gd name="connsiteX2" fmla="*/ 1556951 w 1796238"/>
                <a:gd name="connsiteY2" fmla="*/ 86497 h 8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6238" h="86497">
                  <a:moveTo>
                    <a:pt x="0" y="0"/>
                  </a:moveTo>
                  <a:lnTo>
                    <a:pt x="1668162" y="24713"/>
                  </a:lnTo>
                  <a:cubicBezTo>
                    <a:pt x="1927654" y="39129"/>
                    <a:pt x="1742302" y="62813"/>
                    <a:pt x="1556951" y="8649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5" name="フリーフォーム 1664">
              <a:extLst>
                <a:ext uri="{FF2B5EF4-FFF2-40B4-BE49-F238E27FC236}">
                  <a16:creationId xmlns:a16="http://schemas.microsoft.com/office/drawing/2014/main" id="{6EF7B0B4-3EA5-F174-7F2A-1E7D0C39C3C5}"/>
                </a:ext>
              </a:extLst>
            </p:cNvPr>
            <p:cNvSpPr/>
            <p:nvPr/>
          </p:nvSpPr>
          <p:spPr>
            <a:xfrm rot="435382">
              <a:off x="4921779" y="1292444"/>
              <a:ext cx="282665" cy="26327"/>
            </a:xfrm>
            <a:custGeom>
              <a:avLst/>
              <a:gdLst>
                <a:gd name="connsiteX0" fmla="*/ 0 w 663368"/>
                <a:gd name="connsiteY0" fmla="*/ 0 h 61784"/>
                <a:gd name="connsiteX1" fmla="*/ 630194 w 663368"/>
                <a:gd name="connsiteY1" fmla="*/ 24714 h 61784"/>
                <a:gd name="connsiteX2" fmla="*/ 518983 w 663368"/>
                <a:gd name="connsiteY2" fmla="*/ 61784 h 6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3368" h="61784">
                  <a:moveTo>
                    <a:pt x="0" y="0"/>
                  </a:moveTo>
                  <a:cubicBezTo>
                    <a:pt x="271848" y="7208"/>
                    <a:pt x="543697" y="14417"/>
                    <a:pt x="630194" y="24714"/>
                  </a:cubicBezTo>
                  <a:cubicBezTo>
                    <a:pt x="716691" y="35011"/>
                    <a:pt x="617837" y="48397"/>
                    <a:pt x="518983" y="617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6" name="フリーフォーム 1665">
              <a:extLst>
                <a:ext uri="{FF2B5EF4-FFF2-40B4-BE49-F238E27FC236}">
                  <a16:creationId xmlns:a16="http://schemas.microsoft.com/office/drawing/2014/main" id="{FE572FB6-49FE-9E1F-226B-72CED316F719}"/>
                </a:ext>
              </a:extLst>
            </p:cNvPr>
            <p:cNvSpPr/>
            <p:nvPr/>
          </p:nvSpPr>
          <p:spPr>
            <a:xfrm rot="435382">
              <a:off x="5153880" y="1554143"/>
              <a:ext cx="89913" cy="90564"/>
            </a:xfrm>
            <a:custGeom>
              <a:avLst/>
              <a:gdLst>
                <a:gd name="connsiteX0" fmla="*/ 124513 w 211010"/>
                <a:gd name="connsiteY0" fmla="*/ 0 h 212539"/>
                <a:gd name="connsiteX1" fmla="*/ 945 w 211010"/>
                <a:gd name="connsiteY1" fmla="*/ 111211 h 212539"/>
                <a:gd name="connsiteX2" fmla="*/ 75086 w 211010"/>
                <a:gd name="connsiteY2" fmla="*/ 210065 h 212539"/>
                <a:gd name="connsiteX3" fmla="*/ 211010 w 211010"/>
                <a:gd name="connsiteY3" fmla="*/ 172994 h 212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010" h="212539">
                  <a:moveTo>
                    <a:pt x="124513" y="0"/>
                  </a:moveTo>
                  <a:cubicBezTo>
                    <a:pt x="66848" y="38100"/>
                    <a:pt x="9183" y="76200"/>
                    <a:pt x="945" y="111211"/>
                  </a:cubicBezTo>
                  <a:cubicBezTo>
                    <a:pt x="-7293" y="146222"/>
                    <a:pt x="40075" y="199768"/>
                    <a:pt x="75086" y="210065"/>
                  </a:cubicBezTo>
                  <a:cubicBezTo>
                    <a:pt x="110097" y="220362"/>
                    <a:pt x="160553" y="196678"/>
                    <a:pt x="211010" y="17299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7" name="フリーフォーム 1666">
              <a:extLst>
                <a:ext uri="{FF2B5EF4-FFF2-40B4-BE49-F238E27FC236}">
                  <a16:creationId xmlns:a16="http://schemas.microsoft.com/office/drawing/2014/main" id="{691060B7-4DBD-ACD2-F4E0-93F6490DA3B5}"/>
                </a:ext>
              </a:extLst>
            </p:cNvPr>
            <p:cNvSpPr/>
            <p:nvPr/>
          </p:nvSpPr>
          <p:spPr>
            <a:xfrm rot="435382">
              <a:off x="5025585" y="1824852"/>
              <a:ext cx="195538" cy="148645"/>
            </a:xfrm>
            <a:custGeom>
              <a:avLst/>
              <a:gdLst>
                <a:gd name="connsiteX0" fmla="*/ 397113 w 458896"/>
                <a:gd name="connsiteY0" fmla="*/ 101711 h 348846"/>
                <a:gd name="connsiteX1" fmla="*/ 149977 w 458896"/>
                <a:gd name="connsiteY1" fmla="*/ 2857 h 348846"/>
                <a:gd name="connsiteX2" fmla="*/ 298258 w 458896"/>
                <a:gd name="connsiteY2" fmla="*/ 200565 h 348846"/>
                <a:gd name="connsiteX3" fmla="*/ 1696 w 458896"/>
                <a:gd name="connsiteY3" fmla="*/ 200565 h 348846"/>
                <a:gd name="connsiteX4" fmla="*/ 458896 w 458896"/>
                <a:gd name="connsiteY4" fmla="*/ 348846 h 34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896" h="348846">
                  <a:moveTo>
                    <a:pt x="397113" y="101711"/>
                  </a:moveTo>
                  <a:cubicBezTo>
                    <a:pt x="281783" y="44046"/>
                    <a:pt x="166453" y="-13619"/>
                    <a:pt x="149977" y="2857"/>
                  </a:cubicBezTo>
                  <a:cubicBezTo>
                    <a:pt x="133501" y="19333"/>
                    <a:pt x="322971" y="167614"/>
                    <a:pt x="298258" y="200565"/>
                  </a:cubicBezTo>
                  <a:cubicBezTo>
                    <a:pt x="273545" y="233516"/>
                    <a:pt x="-25077" y="175852"/>
                    <a:pt x="1696" y="200565"/>
                  </a:cubicBezTo>
                  <a:cubicBezTo>
                    <a:pt x="28469" y="225278"/>
                    <a:pt x="243682" y="287062"/>
                    <a:pt x="458896" y="34884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8" name="フリーフォーム 1667">
              <a:extLst>
                <a:ext uri="{FF2B5EF4-FFF2-40B4-BE49-F238E27FC236}">
                  <a16:creationId xmlns:a16="http://schemas.microsoft.com/office/drawing/2014/main" id="{0A3E612A-E0CB-5699-ADB0-1F67B70D024A}"/>
                </a:ext>
              </a:extLst>
            </p:cNvPr>
            <p:cNvSpPr/>
            <p:nvPr/>
          </p:nvSpPr>
          <p:spPr>
            <a:xfrm rot="435382">
              <a:off x="6301604" y="1473798"/>
              <a:ext cx="182611" cy="327367"/>
            </a:xfrm>
            <a:custGeom>
              <a:avLst/>
              <a:gdLst>
                <a:gd name="connsiteX0" fmla="*/ 74141 w 428560"/>
                <a:gd name="connsiteY0" fmla="*/ 135455 h 768279"/>
                <a:gd name="connsiteX1" fmla="*/ 333633 w 428560"/>
                <a:gd name="connsiteY1" fmla="*/ 36601 h 768279"/>
                <a:gd name="connsiteX2" fmla="*/ 420130 w 428560"/>
                <a:gd name="connsiteY2" fmla="*/ 679152 h 768279"/>
                <a:gd name="connsiteX3" fmla="*/ 148281 w 428560"/>
                <a:gd name="connsiteY3" fmla="*/ 740936 h 768279"/>
                <a:gd name="connsiteX4" fmla="*/ 0 w 428560"/>
                <a:gd name="connsiteY4" fmla="*/ 469087 h 76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60" h="768279">
                  <a:moveTo>
                    <a:pt x="74141" y="135455"/>
                  </a:moveTo>
                  <a:cubicBezTo>
                    <a:pt x="175054" y="40720"/>
                    <a:pt x="275968" y="-54015"/>
                    <a:pt x="333633" y="36601"/>
                  </a:cubicBezTo>
                  <a:cubicBezTo>
                    <a:pt x="391298" y="127217"/>
                    <a:pt x="451022" y="561763"/>
                    <a:pt x="420130" y="679152"/>
                  </a:cubicBezTo>
                  <a:cubicBezTo>
                    <a:pt x="389238" y="796541"/>
                    <a:pt x="218303" y="775947"/>
                    <a:pt x="148281" y="740936"/>
                  </a:cubicBezTo>
                  <a:cubicBezTo>
                    <a:pt x="78259" y="705925"/>
                    <a:pt x="39129" y="587506"/>
                    <a:pt x="0" y="46908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69" name="フリーフォーム 1668">
              <a:extLst>
                <a:ext uri="{FF2B5EF4-FFF2-40B4-BE49-F238E27FC236}">
                  <a16:creationId xmlns:a16="http://schemas.microsoft.com/office/drawing/2014/main" id="{149053D5-66F4-E701-2FF9-4040062B9742}"/>
                </a:ext>
              </a:extLst>
            </p:cNvPr>
            <p:cNvSpPr/>
            <p:nvPr/>
          </p:nvSpPr>
          <p:spPr>
            <a:xfrm rot="435382">
              <a:off x="5292913" y="1614193"/>
              <a:ext cx="889832" cy="594976"/>
            </a:xfrm>
            <a:custGeom>
              <a:avLst/>
              <a:gdLst>
                <a:gd name="connsiteX0" fmla="*/ 2088292 w 2088292"/>
                <a:gd name="connsiteY0" fmla="*/ 0 h 1396314"/>
                <a:gd name="connsiteX1" fmla="*/ 1791730 w 2088292"/>
                <a:gd name="connsiteY1" fmla="*/ 222422 h 1396314"/>
                <a:gd name="connsiteX2" fmla="*/ 1594022 w 2088292"/>
                <a:gd name="connsiteY2" fmla="*/ 691979 h 1396314"/>
                <a:gd name="connsiteX3" fmla="*/ 0 w 2088292"/>
                <a:gd name="connsiteY3" fmla="*/ 1396314 h 139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8292" h="1396314">
                  <a:moveTo>
                    <a:pt x="2088292" y="0"/>
                  </a:moveTo>
                  <a:cubicBezTo>
                    <a:pt x="1981200" y="53546"/>
                    <a:pt x="1874108" y="107092"/>
                    <a:pt x="1791730" y="222422"/>
                  </a:cubicBezTo>
                  <a:cubicBezTo>
                    <a:pt x="1709352" y="337752"/>
                    <a:pt x="1892644" y="496330"/>
                    <a:pt x="1594022" y="691979"/>
                  </a:cubicBezTo>
                  <a:cubicBezTo>
                    <a:pt x="1295400" y="887628"/>
                    <a:pt x="647700" y="1141971"/>
                    <a:pt x="0" y="139631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0" name="フリーフォーム 1669">
              <a:extLst>
                <a:ext uri="{FF2B5EF4-FFF2-40B4-BE49-F238E27FC236}">
                  <a16:creationId xmlns:a16="http://schemas.microsoft.com/office/drawing/2014/main" id="{71DE2988-B226-AA7B-F6B2-4E452FB10ABD}"/>
                </a:ext>
              </a:extLst>
            </p:cNvPr>
            <p:cNvSpPr/>
            <p:nvPr/>
          </p:nvSpPr>
          <p:spPr>
            <a:xfrm rot="435382">
              <a:off x="4858323" y="1232791"/>
              <a:ext cx="189550" cy="552854"/>
            </a:xfrm>
            <a:custGeom>
              <a:avLst/>
              <a:gdLst>
                <a:gd name="connsiteX0" fmla="*/ 0 w 444844"/>
                <a:gd name="connsiteY0" fmla="*/ 0 h 1297460"/>
                <a:gd name="connsiteX1" fmla="*/ 247135 w 444844"/>
                <a:gd name="connsiteY1" fmla="*/ 902043 h 1297460"/>
                <a:gd name="connsiteX2" fmla="*/ 444844 w 444844"/>
                <a:gd name="connsiteY2" fmla="*/ 1297460 h 129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844" h="1297460">
                  <a:moveTo>
                    <a:pt x="0" y="0"/>
                  </a:moveTo>
                  <a:cubicBezTo>
                    <a:pt x="86497" y="342900"/>
                    <a:pt x="172994" y="685800"/>
                    <a:pt x="247135" y="902043"/>
                  </a:cubicBezTo>
                  <a:cubicBezTo>
                    <a:pt x="321276" y="1118286"/>
                    <a:pt x="383060" y="1207873"/>
                    <a:pt x="444844" y="129746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1" name="フリーフォーム 1670">
              <a:extLst>
                <a:ext uri="{FF2B5EF4-FFF2-40B4-BE49-F238E27FC236}">
                  <a16:creationId xmlns:a16="http://schemas.microsoft.com/office/drawing/2014/main" id="{72086A76-420E-1643-5964-6B3684C0EBA4}"/>
                </a:ext>
              </a:extLst>
            </p:cNvPr>
            <p:cNvSpPr/>
            <p:nvPr/>
          </p:nvSpPr>
          <p:spPr>
            <a:xfrm rot="435382">
              <a:off x="4882851" y="838625"/>
              <a:ext cx="1411094" cy="449779"/>
            </a:xfrm>
            <a:custGeom>
              <a:avLst/>
              <a:gdLst>
                <a:gd name="connsiteX0" fmla="*/ 0 w 3311611"/>
                <a:gd name="connsiteY0" fmla="*/ 363581 h 1055559"/>
                <a:gd name="connsiteX1" fmla="*/ 494270 w 3311611"/>
                <a:gd name="connsiteY1" fmla="*/ 165873 h 1055559"/>
                <a:gd name="connsiteX2" fmla="*/ 766119 w 3311611"/>
                <a:gd name="connsiteY2" fmla="*/ 474792 h 1055559"/>
                <a:gd name="connsiteX3" fmla="*/ 1087395 w 3311611"/>
                <a:gd name="connsiteY3" fmla="*/ 165873 h 1055559"/>
                <a:gd name="connsiteX4" fmla="*/ 1062681 w 3311611"/>
                <a:gd name="connsiteY4" fmla="*/ 660143 h 1055559"/>
                <a:gd name="connsiteX5" fmla="*/ 2014151 w 3311611"/>
                <a:gd name="connsiteY5" fmla="*/ 5235 h 1055559"/>
                <a:gd name="connsiteX6" fmla="*/ 1841157 w 3311611"/>
                <a:gd name="connsiteY6" fmla="*/ 351224 h 1055559"/>
                <a:gd name="connsiteX7" fmla="*/ 2458995 w 3311611"/>
                <a:gd name="connsiteY7" fmla="*/ 326511 h 1055559"/>
                <a:gd name="connsiteX8" fmla="*/ 2928551 w 3311611"/>
                <a:gd name="connsiteY8" fmla="*/ 610716 h 1055559"/>
                <a:gd name="connsiteX9" fmla="*/ 2854411 w 3311611"/>
                <a:gd name="connsiteY9" fmla="*/ 54662 h 1055559"/>
                <a:gd name="connsiteX10" fmla="*/ 3311611 w 3311611"/>
                <a:gd name="connsiteY10" fmla="*/ 1055559 h 105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1611" h="1055559">
                  <a:moveTo>
                    <a:pt x="0" y="363581"/>
                  </a:moveTo>
                  <a:cubicBezTo>
                    <a:pt x="183292" y="255459"/>
                    <a:pt x="366584" y="147338"/>
                    <a:pt x="494270" y="165873"/>
                  </a:cubicBezTo>
                  <a:cubicBezTo>
                    <a:pt x="621957" y="184408"/>
                    <a:pt x="667265" y="474792"/>
                    <a:pt x="766119" y="474792"/>
                  </a:cubicBezTo>
                  <a:cubicBezTo>
                    <a:pt x="864973" y="474792"/>
                    <a:pt x="1037968" y="134981"/>
                    <a:pt x="1087395" y="165873"/>
                  </a:cubicBezTo>
                  <a:cubicBezTo>
                    <a:pt x="1136822" y="196765"/>
                    <a:pt x="908222" y="686916"/>
                    <a:pt x="1062681" y="660143"/>
                  </a:cubicBezTo>
                  <a:cubicBezTo>
                    <a:pt x="1217140" y="633370"/>
                    <a:pt x="1884405" y="56721"/>
                    <a:pt x="2014151" y="5235"/>
                  </a:cubicBezTo>
                  <a:cubicBezTo>
                    <a:pt x="2143897" y="-46252"/>
                    <a:pt x="1767016" y="297678"/>
                    <a:pt x="1841157" y="351224"/>
                  </a:cubicBezTo>
                  <a:cubicBezTo>
                    <a:pt x="1915298" y="404770"/>
                    <a:pt x="2277763" y="283262"/>
                    <a:pt x="2458995" y="326511"/>
                  </a:cubicBezTo>
                  <a:cubicBezTo>
                    <a:pt x="2640227" y="369760"/>
                    <a:pt x="2862648" y="656024"/>
                    <a:pt x="2928551" y="610716"/>
                  </a:cubicBezTo>
                  <a:cubicBezTo>
                    <a:pt x="2994454" y="565408"/>
                    <a:pt x="2790568" y="-19478"/>
                    <a:pt x="2854411" y="54662"/>
                  </a:cubicBezTo>
                  <a:cubicBezTo>
                    <a:pt x="2918254" y="128802"/>
                    <a:pt x="3114932" y="592180"/>
                    <a:pt x="3311611" y="105555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2" name="フリーフォーム 1671">
              <a:extLst>
                <a:ext uri="{FF2B5EF4-FFF2-40B4-BE49-F238E27FC236}">
                  <a16:creationId xmlns:a16="http://schemas.microsoft.com/office/drawing/2014/main" id="{E62194AC-DE9B-1078-92F3-27199999927E}"/>
                </a:ext>
              </a:extLst>
            </p:cNvPr>
            <p:cNvSpPr/>
            <p:nvPr/>
          </p:nvSpPr>
          <p:spPr>
            <a:xfrm rot="435382">
              <a:off x="4551896" y="331525"/>
              <a:ext cx="900841" cy="1953663"/>
            </a:xfrm>
            <a:custGeom>
              <a:avLst/>
              <a:gdLst>
                <a:gd name="connsiteX0" fmla="*/ 2114130 w 2114130"/>
                <a:gd name="connsiteY0" fmla="*/ 395995 h 4584936"/>
                <a:gd name="connsiteX1" fmla="*/ 1335654 w 2114130"/>
                <a:gd name="connsiteY1" fmla="*/ 12936 h 4584936"/>
                <a:gd name="connsiteX2" fmla="*/ 656033 w 2114130"/>
                <a:gd name="connsiteY2" fmla="*/ 816125 h 4584936"/>
                <a:gd name="connsiteX3" fmla="*/ 656033 w 2114130"/>
                <a:gd name="connsiteY3" fmla="*/ 791412 h 4584936"/>
                <a:gd name="connsiteX4" fmla="*/ 1125 w 2114130"/>
                <a:gd name="connsiteY4" fmla="*/ 2051801 h 4584936"/>
                <a:gd name="connsiteX5" fmla="*/ 495395 w 2114130"/>
                <a:gd name="connsiteY5" fmla="*/ 1668741 h 4584936"/>
                <a:gd name="connsiteX6" fmla="*/ 371827 w 2114130"/>
                <a:gd name="connsiteY6" fmla="*/ 2496644 h 4584936"/>
                <a:gd name="connsiteX7" fmla="*/ 680746 w 2114130"/>
                <a:gd name="connsiteY7" fmla="*/ 3238049 h 4584936"/>
                <a:gd name="connsiteX8" fmla="*/ 705460 w 2114130"/>
                <a:gd name="connsiteY8" fmla="*/ 2793206 h 4584936"/>
                <a:gd name="connsiteX9" fmla="*/ 1002022 w 2114130"/>
                <a:gd name="connsiteY9" fmla="*/ 4584936 h 45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130" h="4584936">
                  <a:moveTo>
                    <a:pt x="2114130" y="395995"/>
                  </a:moveTo>
                  <a:cubicBezTo>
                    <a:pt x="1846400" y="169454"/>
                    <a:pt x="1578670" y="-57086"/>
                    <a:pt x="1335654" y="12936"/>
                  </a:cubicBezTo>
                  <a:cubicBezTo>
                    <a:pt x="1092638" y="82958"/>
                    <a:pt x="769303" y="686379"/>
                    <a:pt x="656033" y="816125"/>
                  </a:cubicBezTo>
                  <a:cubicBezTo>
                    <a:pt x="542763" y="945871"/>
                    <a:pt x="765184" y="585466"/>
                    <a:pt x="656033" y="791412"/>
                  </a:cubicBezTo>
                  <a:cubicBezTo>
                    <a:pt x="546882" y="997358"/>
                    <a:pt x="27898" y="1905580"/>
                    <a:pt x="1125" y="2051801"/>
                  </a:cubicBezTo>
                  <a:cubicBezTo>
                    <a:pt x="-25648" y="2198023"/>
                    <a:pt x="433611" y="1594601"/>
                    <a:pt x="495395" y="1668741"/>
                  </a:cubicBezTo>
                  <a:cubicBezTo>
                    <a:pt x="557179" y="1742881"/>
                    <a:pt x="340935" y="2235093"/>
                    <a:pt x="371827" y="2496644"/>
                  </a:cubicBezTo>
                  <a:cubicBezTo>
                    <a:pt x="402719" y="2758195"/>
                    <a:pt x="625140" y="3188622"/>
                    <a:pt x="680746" y="3238049"/>
                  </a:cubicBezTo>
                  <a:cubicBezTo>
                    <a:pt x="736351" y="3287476"/>
                    <a:pt x="651914" y="2568725"/>
                    <a:pt x="705460" y="2793206"/>
                  </a:cubicBezTo>
                  <a:cubicBezTo>
                    <a:pt x="759006" y="3017687"/>
                    <a:pt x="880514" y="3801311"/>
                    <a:pt x="1002022" y="4584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4" name="フリーフォーム 1673">
              <a:extLst>
                <a:ext uri="{FF2B5EF4-FFF2-40B4-BE49-F238E27FC236}">
                  <a16:creationId xmlns:a16="http://schemas.microsoft.com/office/drawing/2014/main" id="{12076F55-C50E-7BB8-6BA3-D8C44B25C773}"/>
                </a:ext>
              </a:extLst>
            </p:cNvPr>
            <p:cNvSpPr/>
            <p:nvPr/>
          </p:nvSpPr>
          <p:spPr>
            <a:xfrm rot="435382">
              <a:off x="5594886" y="2055729"/>
              <a:ext cx="19481" cy="320983"/>
            </a:xfrm>
            <a:custGeom>
              <a:avLst/>
              <a:gdLst>
                <a:gd name="connsiteX0" fmla="*/ 88227 w 88227"/>
                <a:gd name="connsiteY0" fmla="*/ 0 h 691978"/>
                <a:gd name="connsiteX1" fmla="*/ 1729 w 88227"/>
                <a:gd name="connsiteY1" fmla="*/ 333633 h 691978"/>
                <a:gd name="connsiteX2" fmla="*/ 38800 w 88227"/>
                <a:gd name="connsiteY2" fmla="*/ 691978 h 69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227" h="691978">
                  <a:moveTo>
                    <a:pt x="88227" y="0"/>
                  </a:moveTo>
                  <a:cubicBezTo>
                    <a:pt x="49097" y="109151"/>
                    <a:pt x="9967" y="218303"/>
                    <a:pt x="1729" y="333633"/>
                  </a:cubicBezTo>
                  <a:cubicBezTo>
                    <a:pt x="-6509" y="448963"/>
                    <a:pt x="16145" y="570470"/>
                    <a:pt x="38800" y="69197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5" name="フリーフォーム 1674">
              <a:extLst>
                <a:ext uri="{FF2B5EF4-FFF2-40B4-BE49-F238E27FC236}">
                  <a16:creationId xmlns:a16="http://schemas.microsoft.com/office/drawing/2014/main" id="{FD3159C8-1CD8-743B-4E39-91322345A671}"/>
                </a:ext>
              </a:extLst>
            </p:cNvPr>
            <p:cNvSpPr/>
            <p:nvPr/>
          </p:nvSpPr>
          <p:spPr>
            <a:xfrm rot="435382">
              <a:off x="5614441" y="378661"/>
              <a:ext cx="795605" cy="168678"/>
            </a:xfrm>
            <a:custGeom>
              <a:avLst/>
              <a:gdLst>
                <a:gd name="connsiteX0" fmla="*/ 1288 w 1867158"/>
                <a:gd name="connsiteY0" fmla="*/ 321720 h 395861"/>
                <a:gd name="connsiteX1" fmla="*/ 63072 w 1867158"/>
                <a:gd name="connsiteY1" fmla="*/ 321720 h 395861"/>
                <a:gd name="connsiteX2" fmla="*/ 409061 w 1867158"/>
                <a:gd name="connsiteY2" fmla="*/ 444 h 395861"/>
                <a:gd name="connsiteX3" fmla="*/ 804477 w 1867158"/>
                <a:gd name="connsiteY3" fmla="*/ 247580 h 395861"/>
                <a:gd name="connsiteX4" fmla="*/ 792120 w 1867158"/>
                <a:gd name="connsiteY4" fmla="*/ 62228 h 395861"/>
                <a:gd name="connsiteX5" fmla="*/ 1867158 w 1867158"/>
                <a:gd name="connsiteY5" fmla="*/ 395861 h 395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7158" h="395861">
                  <a:moveTo>
                    <a:pt x="1288" y="321720"/>
                  </a:moveTo>
                  <a:cubicBezTo>
                    <a:pt x="-1801" y="348493"/>
                    <a:pt x="-4890" y="375266"/>
                    <a:pt x="63072" y="321720"/>
                  </a:cubicBezTo>
                  <a:cubicBezTo>
                    <a:pt x="131034" y="268174"/>
                    <a:pt x="285494" y="12801"/>
                    <a:pt x="409061" y="444"/>
                  </a:cubicBezTo>
                  <a:cubicBezTo>
                    <a:pt x="532628" y="-11913"/>
                    <a:pt x="740634" y="237283"/>
                    <a:pt x="804477" y="247580"/>
                  </a:cubicBezTo>
                  <a:cubicBezTo>
                    <a:pt x="868320" y="257877"/>
                    <a:pt x="615007" y="37515"/>
                    <a:pt x="792120" y="62228"/>
                  </a:cubicBezTo>
                  <a:cubicBezTo>
                    <a:pt x="969233" y="86941"/>
                    <a:pt x="1418195" y="241401"/>
                    <a:pt x="1867158" y="3958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6" name="フリーフォーム 1675">
              <a:extLst>
                <a:ext uri="{FF2B5EF4-FFF2-40B4-BE49-F238E27FC236}">
                  <a16:creationId xmlns:a16="http://schemas.microsoft.com/office/drawing/2014/main" id="{76187241-7E3C-94A0-E066-7051FDA2C4F4}"/>
                </a:ext>
              </a:extLst>
            </p:cNvPr>
            <p:cNvSpPr/>
            <p:nvPr/>
          </p:nvSpPr>
          <p:spPr>
            <a:xfrm rot="435382">
              <a:off x="4291567" y="1613002"/>
              <a:ext cx="147427" cy="78979"/>
            </a:xfrm>
            <a:custGeom>
              <a:avLst/>
              <a:gdLst>
                <a:gd name="connsiteX0" fmla="*/ 345989 w 345989"/>
                <a:gd name="connsiteY0" fmla="*/ 0 h 185351"/>
                <a:gd name="connsiteX1" fmla="*/ 160638 w 345989"/>
                <a:gd name="connsiteY1" fmla="*/ 49427 h 185351"/>
                <a:gd name="connsiteX2" fmla="*/ 0 w 345989"/>
                <a:gd name="connsiteY2" fmla="*/ 185351 h 18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5989" h="185351">
                  <a:moveTo>
                    <a:pt x="345989" y="0"/>
                  </a:moveTo>
                  <a:cubicBezTo>
                    <a:pt x="282146" y="9267"/>
                    <a:pt x="218303" y="18535"/>
                    <a:pt x="160638" y="49427"/>
                  </a:cubicBezTo>
                  <a:cubicBezTo>
                    <a:pt x="102973" y="80319"/>
                    <a:pt x="51486" y="132835"/>
                    <a:pt x="0" y="1853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7" name="フリーフォーム 1676">
              <a:extLst>
                <a:ext uri="{FF2B5EF4-FFF2-40B4-BE49-F238E27FC236}">
                  <a16:creationId xmlns:a16="http://schemas.microsoft.com/office/drawing/2014/main" id="{B3347928-DA82-8A1B-DD73-05CC856AB2FC}"/>
                </a:ext>
              </a:extLst>
            </p:cNvPr>
            <p:cNvSpPr/>
            <p:nvPr/>
          </p:nvSpPr>
          <p:spPr>
            <a:xfrm rot="435382">
              <a:off x="4234463" y="1369790"/>
              <a:ext cx="94069" cy="326447"/>
            </a:xfrm>
            <a:custGeom>
              <a:avLst/>
              <a:gdLst>
                <a:gd name="connsiteX0" fmla="*/ 118428 w 220765"/>
                <a:gd name="connsiteY0" fmla="*/ 0 h 766119"/>
                <a:gd name="connsiteX1" fmla="*/ 217282 w 220765"/>
                <a:gd name="connsiteY1" fmla="*/ 234779 h 766119"/>
                <a:gd name="connsiteX2" fmla="*/ 7217 w 220765"/>
                <a:gd name="connsiteY2" fmla="*/ 531341 h 766119"/>
                <a:gd name="connsiteX3" fmla="*/ 69001 w 220765"/>
                <a:gd name="connsiteY3" fmla="*/ 766119 h 76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65" h="766119">
                  <a:moveTo>
                    <a:pt x="118428" y="0"/>
                  </a:moveTo>
                  <a:cubicBezTo>
                    <a:pt x="177122" y="73111"/>
                    <a:pt x="235817" y="146222"/>
                    <a:pt x="217282" y="234779"/>
                  </a:cubicBezTo>
                  <a:cubicBezTo>
                    <a:pt x="198747" y="323336"/>
                    <a:pt x="31930" y="442784"/>
                    <a:pt x="7217" y="531341"/>
                  </a:cubicBezTo>
                  <a:cubicBezTo>
                    <a:pt x="-17496" y="619898"/>
                    <a:pt x="25752" y="693008"/>
                    <a:pt x="69001" y="7661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8" name="フリーフォーム 1677">
              <a:extLst>
                <a:ext uri="{FF2B5EF4-FFF2-40B4-BE49-F238E27FC236}">
                  <a16:creationId xmlns:a16="http://schemas.microsoft.com/office/drawing/2014/main" id="{939E0F7A-9D56-88F2-8611-A9DA3C26DE13}"/>
                </a:ext>
              </a:extLst>
            </p:cNvPr>
            <p:cNvSpPr/>
            <p:nvPr/>
          </p:nvSpPr>
          <p:spPr>
            <a:xfrm rot="435382">
              <a:off x="4289116" y="1356358"/>
              <a:ext cx="109265" cy="294856"/>
            </a:xfrm>
            <a:custGeom>
              <a:avLst/>
              <a:gdLst>
                <a:gd name="connsiteX0" fmla="*/ 0 w 256427"/>
                <a:gd name="connsiteY0" fmla="*/ 0 h 691979"/>
                <a:gd name="connsiteX1" fmla="*/ 247135 w 256427"/>
                <a:gd name="connsiteY1" fmla="*/ 271849 h 691979"/>
                <a:gd name="connsiteX2" fmla="*/ 197708 w 256427"/>
                <a:gd name="connsiteY2" fmla="*/ 605481 h 691979"/>
                <a:gd name="connsiteX3" fmla="*/ 135924 w 256427"/>
                <a:gd name="connsiteY3" fmla="*/ 691979 h 691979"/>
                <a:gd name="connsiteX4" fmla="*/ 135924 w 256427"/>
                <a:gd name="connsiteY4" fmla="*/ 691979 h 69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427" h="691979">
                  <a:moveTo>
                    <a:pt x="0" y="0"/>
                  </a:moveTo>
                  <a:cubicBezTo>
                    <a:pt x="107092" y="85468"/>
                    <a:pt x="214184" y="170936"/>
                    <a:pt x="247135" y="271849"/>
                  </a:cubicBezTo>
                  <a:cubicBezTo>
                    <a:pt x="280086" y="372762"/>
                    <a:pt x="216243" y="535459"/>
                    <a:pt x="197708" y="605481"/>
                  </a:cubicBezTo>
                  <a:cubicBezTo>
                    <a:pt x="179173" y="675503"/>
                    <a:pt x="135924" y="691979"/>
                    <a:pt x="135924" y="691979"/>
                  </a:cubicBezTo>
                  <a:lnTo>
                    <a:pt x="135924" y="691979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9" name="フリーフォーム 1678">
              <a:extLst>
                <a:ext uri="{FF2B5EF4-FFF2-40B4-BE49-F238E27FC236}">
                  <a16:creationId xmlns:a16="http://schemas.microsoft.com/office/drawing/2014/main" id="{11ECAA41-79B6-418E-0A49-146D8D426EA7}"/>
                </a:ext>
              </a:extLst>
            </p:cNvPr>
            <p:cNvSpPr/>
            <p:nvPr/>
          </p:nvSpPr>
          <p:spPr>
            <a:xfrm rot="435382">
              <a:off x="4375190" y="1633769"/>
              <a:ext cx="202987" cy="394895"/>
            </a:xfrm>
            <a:custGeom>
              <a:avLst/>
              <a:gdLst>
                <a:gd name="connsiteX0" fmla="*/ 123567 w 476378"/>
                <a:gd name="connsiteY0" fmla="*/ 0 h 926757"/>
                <a:gd name="connsiteX1" fmla="*/ 308919 w 476378"/>
                <a:gd name="connsiteY1" fmla="*/ 74141 h 926757"/>
                <a:gd name="connsiteX2" fmla="*/ 333632 w 476378"/>
                <a:gd name="connsiteY2" fmla="*/ 222422 h 926757"/>
                <a:gd name="connsiteX3" fmla="*/ 185351 w 476378"/>
                <a:gd name="connsiteY3" fmla="*/ 345990 h 926757"/>
                <a:gd name="connsiteX4" fmla="*/ 296562 w 476378"/>
                <a:gd name="connsiteY4" fmla="*/ 308919 h 926757"/>
                <a:gd name="connsiteX5" fmla="*/ 234778 w 476378"/>
                <a:gd name="connsiteY5" fmla="*/ 531341 h 926757"/>
                <a:gd name="connsiteX6" fmla="*/ 358346 w 476378"/>
                <a:gd name="connsiteY6" fmla="*/ 556055 h 926757"/>
                <a:gd name="connsiteX7" fmla="*/ 284205 w 476378"/>
                <a:gd name="connsiteY7" fmla="*/ 630195 h 926757"/>
                <a:gd name="connsiteX8" fmla="*/ 469557 w 476378"/>
                <a:gd name="connsiteY8" fmla="*/ 667265 h 926757"/>
                <a:gd name="connsiteX9" fmla="*/ 0 w 476378"/>
                <a:gd name="connsiteY9" fmla="*/ 926757 h 9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378" h="926757">
                  <a:moveTo>
                    <a:pt x="123567" y="0"/>
                  </a:moveTo>
                  <a:cubicBezTo>
                    <a:pt x="198737" y="18535"/>
                    <a:pt x="273908" y="37071"/>
                    <a:pt x="308919" y="74141"/>
                  </a:cubicBezTo>
                  <a:cubicBezTo>
                    <a:pt x="343930" y="111211"/>
                    <a:pt x="354227" y="177114"/>
                    <a:pt x="333632" y="222422"/>
                  </a:cubicBezTo>
                  <a:cubicBezTo>
                    <a:pt x="313037" y="267730"/>
                    <a:pt x="191529" y="331574"/>
                    <a:pt x="185351" y="345990"/>
                  </a:cubicBezTo>
                  <a:cubicBezTo>
                    <a:pt x="179173" y="360406"/>
                    <a:pt x="288324" y="278027"/>
                    <a:pt x="296562" y="308919"/>
                  </a:cubicBezTo>
                  <a:cubicBezTo>
                    <a:pt x="304800" y="339811"/>
                    <a:pt x="224481" y="490152"/>
                    <a:pt x="234778" y="531341"/>
                  </a:cubicBezTo>
                  <a:cubicBezTo>
                    <a:pt x="245075" y="572530"/>
                    <a:pt x="358346" y="556055"/>
                    <a:pt x="358346" y="556055"/>
                  </a:cubicBezTo>
                  <a:cubicBezTo>
                    <a:pt x="366584" y="572531"/>
                    <a:pt x="265670" y="611660"/>
                    <a:pt x="284205" y="630195"/>
                  </a:cubicBezTo>
                  <a:cubicBezTo>
                    <a:pt x="302740" y="648730"/>
                    <a:pt x="516924" y="617838"/>
                    <a:pt x="469557" y="667265"/>
                  </a:cubicBezTo>
                  <a:cubicBezTo>
                    <a:pt x="422190" y="716692"/>
                    <a:pt x="211095" y="821724"/>
                    <a:pt x="0" y="92675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0" name="フリーフォーム 1679">
              <a:extLst>
                <a:ext uri="{FF2B5EF4-FFF2-40B4-BE49-F238E27FC236}">
                  <a16:creationId xmlns:a16="http://schemas.microsoft.com/office/drawing/2014/main" id="{B8530084-0C1B-DB91-B5CE-C8861421A592}"/>
                </a:ext>
              </a:extLst>
            </p:cNvPr>
            <p:cNvSpPr/>
            <p:nvPr/>
          </p:nvSpPr>
          <p:spPr>
            <a:xfrm rot="435382">
              <a:off x="5496555" y="1588530"/>
              <a:ext cx="267569" cy="257998"/>
            </a:xfrm>
            <a:custGeom>
              <a:avLst/>
              <a:gdLst>
                <a:gd name="connsiteX0" fmla="*/ 627941 w 627941"/>
                <a:gd name="connsiteY0" fmla="*/ 0 h 605481"/>
                <a:gd name="connsiteX1" fmla="*/ 84244 w 627941"/>
                <a:gd name="connsiteY1" fmla="*/ 123567 h 605481"/>
                <a:gd name="connsiteX2" fmla="*/ 10104 w 627941"/>
                <a:gd name="connsiteY2" fmla="*/ 605481 h 60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7941" h="605481">
                  <a:moveTo>
                    <a:pt x="627941" y="0"/>
                  </a:moveTo>
                  <a:cubicBezTo>
                    <a:pt x="407579" y="11327"/>
                    <a:pt x="187217" y="22654"/>
                    <a:pt x="84244" y="123567"/>
                  </a:cubicBezTo>
                  <a:cubicBezTo>
                    <a:pt x="-18729" y="224480"/>
                    <a:pt x="-4313" y="414980"/>
                    <a:pt x="10104" y="60548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1" name="フリーフォーム 1680">
              <a:extLst>
                <a:ext uri="{FF2B5EF4-FFF2-40B4-BE49-F238E27FC236}">
                  <a16:creationId xmlns:a16="http://schemas.microsoft.com/office/drawing/2014/main" id="{420ECA6E-5D77-696C-5570-CD2DB071C949}"/>
                </a:ext>
              </a:extLst>
            </p:cNvPr>
            <p:cNvSpPr/>
            <p:nvPr/>
          </p:nvSpPr>
          <p:spPr>
            <a:xfrm rot="435382">
              <a:off x="5894270" y="2457360"/>
              <a:ext cx="150657" cy="83121"/>
            </a:xfrm>
            <a:custGeom>
              <a:avLst/>
              <a:gdLst>
                <a:gd name="connsiteX0" fmla="*/ 353568 w 353568"/>
                <a:gd name="connsiteY0" fmla="*/ 0 h 195072"/>
                <a:gd name="connsiteX1" fmla="*/ 0 w 353568"/>
                <a:gd name="connsiteY1" fmla="*/ 195072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3568" h="195072">
                  <a:moveTo>
                    <a:pt x="353568" y="0"/>
                  </a:moveTo>
                  <a:lnTo>
                    <a:pt x="0" y="195072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2" name="フリーフォーム 1681">
              <a:extLst>
                <a:ext uri="{FF2B5EF4-FFF2-40B4-BE49-F238E27FC236}">
                  <a16:creationId xmlns:a16="http://schemas.microsoft.com/office/drawing/2014/main" id="{E463212F-043F-E087-D193-14338DDFFD22}"/>
                </a:ext>
              </a:extLst>
            </p:cNvPr>
            <p:cNvSpPr/>
            <p:nvPr/>
          </p:nvSpPr>
          <p:spPr>
            <a:xfrm rot="435382">
              <a:off x="5951653" y="2461225"/>
              <a:ext cx="135072" cy="77926"/>
            </a:xfrm>
            <a:custGeom>
              <a:avLst/>
              <a:gdLst>
                <a:gd name="connsiteX0" fmla="*/ 316992 w 316992"/>
                <a:gd name="connsiteY0" fmla="*/ 0 h 182880"/>
                <a:gd name="connsiteX1" fmla="*/ 0 w 316992"/>
                <a:gd name="connsiteY1" fmla="*/ 18288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6992" h="182880">
                  <a:moveTo>
                    <a:pt x="316992" y="0"/>
                  </a:moveTo>
                  <a:lnTo>
                    <a:pt x="0" y="1828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3" name="フリーフォーム 1682">
              <a:extLst>
                <a:ext uri="{FF2B5EF4-FFF2-40B4-BE49-F238E27FC236}">
                  <a16:creationId xmlns:a16="http://schemas.microsoft.com/office/drawing/2014/main" id="{CD0AACAF-46F8-A707-D1B9-EADA2D9ABFD3}"/>
                </a:ext>
              </a:extLst>
            </p:cNvPr>
            <p:cNvSpPr/>
            <p:nvPr/>
          </p:nvSpPr>
          <p:spPr>
            <a:xfrm rot="435382">
              <a:off x="5436764" y="2122789"/>
              <a:ext cx="50684" cy="197354"/>
            </a:xfrm>
            <a:custGeom>
              <a:avLst/>
              <a:gdLst>
                <a:gd name="connsiteX0" fmla="*/ 34950 w 183231"/>
                <a:gd name="connsiteY0" fmla="*/ 0 h 852616"/>
                <a:gd name="connsiteX1" fmla="*/ 10236 w 183231"/>
                <a:gd name="connsiteY1" fmla="*/ 284205 h 852616"/>
                <a:gd name="connsiteX2" fmla="*/ 183231 w 183231"/>
                <a:gd name="connsiteY2" fmla="*/ 852616 h 85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231" h="852616">
                  <a:moveTo>
                    <a:pt x="34950" y="0"/>
                  </a:moveTo>
                  <a:cubicBezTo>
                    <a:pt x="10236" y="71051"/>
                    <a:pt x="-14478" y="142102"/>
                    <a:pt x="10236" y="284205"/>
                  </a:cubicBezTo>
                  <a:cubicBezTo>
                    <a:pt x="34949" y="426308"/>
                    <a:pt x="109090" y="639462"/>
                    <a:pt x="183231" y="8526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4" name="フリーフォーム 1683">
              <a:extLst>
                <a:ext uri="{FF2B5EF4-FFF2-40B4-BE49-F238E27FC236}">
                  <a16:creationId xmlns:a16="http://schemas.microsoft.com/office/drawing/2014/main" id="{61E35BD1-0CF8-DF00-7EF3-A93B2EE56EC4}"/>
                </a:ext>
              </a:extLst>
            </p:cNvPr>
            <p:cNvSpPr/>
            <p:nvPr/>
          </p:nvSpPr>
          <p:spPr>
            <a:xfrm rot="435382">
              <a:off x="4862405" y="382588"/>
              <a:ext cx="1763901" cy="1051038"/>
            </a:xfrm>
            <a:custGeom>
              <a:avLst/>
              <a:gdLst>
                <a:gd name="connsiteX0" fmla="*/ 674498 w 4139593"/>
                <a:gd name="connsiteY0" fmla="*/ 402099 h 2466619"/>
                <a:gd name="connsiteX1" fmla="*/ 1456550 w 4139593"/>
                <a:gd name="connsiteY1" fmla="*/ 353973 h 2466619"/>
                <a:gd name="connsiteX2" fmla="*/ 1757340 w 4139593"/>
                <a:gd name="connsiteY2" fmla="*/ 450225 h 2466619"/>
                <a:gd name="connsiteX3" fmla="*/ 1949845 w 4139593"/>
                <a:gd name="connsiteY3" fmla="*/ 5057 h 2466619"/>
                <a:gd name="connsiteX4" fmla="*/ 3586140 w 4139593"/>
                <a:gd name="connsiteY4" fmla="*/ 209594 h 2466619"/>
                <a:gd name="connsiteX5" fmla="*/ 2647677 w 4139593"/>
                <a:gd name="connsiteY5" fmla="*/ 209594 h 2466619"/>
                <a:gd name="connsiteX6" fmla="*/ 3249256 w 4139593"/>
                <a:gd name="connsiteY6" fmla="*/ 823204 h 2466619"/>
                <a:gd name="connsiteX7" fmla="*/ 3249256 w 4139593"/>
                <a:gd name="connsiteY7" fmla="*/ 654762 h 2466619"/>
                <a:gd name="connsiteX8" fmla="*/ 3995214 w 4139593"/>
                <a:gd name="connsiteY8" fmla="*/ 1966204 h 2466619"/>
                <a:gd name="connsiteX9" fmla="*/ 3670361 w 4139593"/>
                <a:gd name="connsiteY9" fmla="*/ 1930110 h 2466619"/>
                <a:gd name="connsiteX10" fmla="*/ 4139593 w 4139593"/>
                <a:gd name="connsiteY10" fmla="*/ 2459499 h 2466619"/>
                <a:gd name="connsiteX11" fmla="*/ 3670361 w 4139593"/>
                <a:gd name="connsiteY11" fmla="*/ 2242931 h 2466619"/>
                <a:gd name="connsiteX12" fmla="*/ 3586140 w 4139593"/>
                <a:gd name="connsiteY12" fmla="*/ 2351215 h 2466619"/>
                <a:gd name="connsiteX13" fmla="*/ 3165035 w 4139593"/>
                <a:gd name="connsiteY13" fmla="*/ 1581194 h 2466619"/>
                <a:gd name="connsiteX14" fmla="*/ 2022035 w 4139593"/>
                <a:gd name="connsiteY14" fmla="*/ 1833857 h 2466619"/>
                <a:gd name="connsiteX15" fmla="*/ 2142350 w 4139593"/>
                <a:gd name="connsiteY15" fmla="*/ 1220246 h 2466619"/>
                <a:gd name="connsiteX16" fmla="*/ 1191856 w 4139593"/>
                <a:gd name="connsiteY16" fmla="*/ 1785731 h 2466619"/>
                <a:gd name="connsiteX17" fmla="*/ 1384361 w 4139593"/>
                <a:gd name="connsiteY17" fmla="*/ 1148057 h 2466619"/>
                <a:gd name="connsiteX18" fmla="*/ 133077 w 4139593"/>
                <a:gd name="connsiteY18" fmla="*/ 1388688 h 2466619"/>
                <a:gd name="connsiteX19" fmla="*/ 84950 w 4139593"/>
                <a:gd name="connsiteY19" fmla="*/ 1376657 h 2466619"/>
                <a:gd name="connsiteX20" fmla="*/ 566214 w 4139593"/>
                <a:gd name="connsiteY20" fmla="*/ 1304467 h 2466619"/>
                <a:gd name="connsiteX21" fmla="*/ 722624 w 4139593"/>
                <a:gd name="connsiteY21" fmla="*/ 979615 h 2466619"/>
                <a:gd name="connsiteX22" fmla="*/ 385740 w 4139593"/>
                <a:gd name="connsiteY22" fmla="*/ 1123994 h 2466619"/>
                <a:gd name="connsiteX23" fmla="*/ 770750 w 4139593"/>
                <a:gd name="connsiteY23" fmla="*/ 630699 h 2466619"/>
                <a:gd name="connsiteX24" fmla="*/ 939193 w 4139593"/>
                <a:gd name="connsiteY24" fmla="*/ 534446 h 2466619"/>
                <a:gd name="connsiteX25" fmla="*/ 686529 w 4139593"/>
                <a:gd name="connsiteY25" fmla="*/ 582573 h 2466619"/>
                <a:gd name="connsiteX26" fmla="*/ 903098 w 4139593"/>
                <a:gd name="connsiteY26" fmla="*/ 474288 h 2466619"/>
                <a:gd name="connsiteX27" fmla="*/ 674498 w 4139593"/>
                <a:gd name="connsiteY27" fmla="*/ 402099 h 246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39593" h="2466619">
                  <a:moveTo>
                    <a:pt x="674498" y="402099"/>
                  </a:moveTo>
                  <a:cubicBezTo>
                    <a:pt x="766740" y="382046"/>
                    <a:pt x="1276076" y="345952"/>
                    <a:pt x="1456550" y="353973"/>
                  </a:cubicBezTo>
                  <a:cubicBezTo>
                    <a:pt x="1637024" y="361994"/>
                    <a:pt x="1675124" y="508378"/>
                    <a:pt x="1757340" y="450225"/>
                  </a:cubicBezTo>
                  <a:cubicBezTo>
                    <a:pt x="1839556" y="392072"/>
                    <a:pt x="1645045" y="45162"/>
                    <a:pt x="1949845" y="5057"/>
                  </a:cubicBezTo>
                  <a:cubicBezTo>
                    <a:pt x="2254645" y="-35048"/>
                    <a:pt x="3469835" y="175505"/>
                    <a:pt x="3586140" y="209594"/>
                  </a:cubicBezTo>
                  <a:cubicBezTo>
                    <a:pt x="3702445" y="243683"/>
                    <a:pt x="2703824" y="107326"/>
                    <a:pt x="2647677" y="209594"/>
                  </a:cubicBezTo>
                  <a:cubicBezTo>
                    <a:pt x="2591530" y="311862"/>
                    <a:pt x="3148993" y="749009"/>
                    <a:pt x="3249256" y="823204"/>
                  </a:cubicBezTo>
                  <a:cubicBezTo>
                    <a:pt x="3349519" y="897399"/>
                    <a:pt x="3124930" y="464262"/>
                    <a:pt x="3249256" y="654762"/>
                  </a:cubicBezTo>
                  <a:cubicBezTo>
                    <a:pt x="3373582" y="845262"/>
                    <a:pt x="3925030" y="1753646"/>
                    <a:pt x="3995214" y="1966204"/>
                  </a:cubicBezTo>
                  <a:cubicBezTo>
                    <a:pt x="4065398" y="2178762"/>
                    <a:pt x="3646298" y="1847894"/>
                    <a:pt x="3670361" y="1930110"/>
                  </a:cubicBezTo>
                  <a:cubicBezTo>
                    <a:pt x="3694424" y="2012326"/>
                    <a:pt x="4139593" y="2407362"/>
                    <a:pt x="4139593" y="2459499"/>
                  </a:cubicBezTo>
                  <a:cubicBezTo>
                    <a:pt x="4139593" y="2511636"/>
                    <a:pt x="3762603" y="2260978"/>
                    <a:pt x="3670361" y="2242931"/>
                  </a:cubicBezTo>
                  <a:cubicBezTo>
                    <a:pt x="3578119" y="2224884"/>
                    <a:pt x="3670361" y="2461505"/>
                    <a:pt x="3586140" y="2351215"/>
                  </a:cubicBezTo>
                  <a:cubicBezTo>
                    <a:pt x="3501919" y="2240926"/>
                    <a:pt x="3425719" y="1667420"/>
                    <a:pt x="3165035" y="1581194"/>
                  </a:cubicBezTo>
                  <a:cubicBezTo>
                    <a:pt x="2904351" y="1494968"/>
                    <a:pt x="2192483" y="1894015"/>
                    <a:pt x="2022035" y="1833857"/>
                  </a:cubicBezTo>
                  <a:cubicBezTo>
                    <a:pt x="1851588" y="1773699"/>
                    <a:pt x="2280713" y="1228267"/>
                    <a:pt x="2142350" y="1220246"/>
                  </a:cubicBezTo>
                  <a:cubicBezTo>
                    <a:pt x="2003987" y="1212225"/>
                    <a:pt x="1318187" y="1797762"/>
                    <a:pt x="1191856" y="1785731"/>
                  </a:cubicBezTo>
                  <a:cubicBezTo>
                    <a:pt x="1065525" y="1773700"/>
                    <a:pt x="1560824" y="1214231"/>
                    <a:pt x="1384361" y="1148057"/>
                  </a:cubicBezTo>
                  <a:cubicBezTo>
                    <a:pt x="1207898" y="1081883"/>
                    <a:pt x="349645" y="1350588"/>
                    <a:pt x="133077" y="1388688"/>
                  </a:cubicBezTo>
                  <a:cubicBezTo>
                    <a:pt x="-83492" y="1426788"/>
                    <a:pt x="12760" y="1390694"/>
                    <a:pt x="84950" y="1376657"/>
                  </a:cubicBezTo>
                  <a:cubicBezTo>
                    <a:pt x="157139" y="1362620"/>
                    <a:pt x="459935" y="1370641"/>
                    <a:pt x="566214" y="1304467"/>
                  </a:cubicBezTo>
                  <a:cubicBezTo>
                    <a:pt x="672493" y="1238293"/>
                    <a:pt x="752703" y="1009694"/>
                    <a:pt x="722624" y="979615"/>
                  </a:cubicBezTo>
                  <a:cubicBezTo>
                    <a:pt x="692545" y="949536"/>
                    <a:pt x="377719" y="1182147"/>
                    <a:pt x="385740" y="1123994"/>
                  </a:cubicBezTo>
                  <a:cubicBezTo>
                    <a:pt x="393761" y="1065841"/>
                    <a:pt x="678508" y="728957"/>
                    <a:pt x="770750" y="630699"/>
                  </a:cubicBezTo>
                  <a:cubicBezTo>
                    <a:pt x="862992" y="532441"/>
                    <a:pt x="953230" y="542467"/>
                    <a:pt x="939193" y="534446"/>
                  </a:cubicBezTo>
                  <a:cubicBezTo>
                    <a:pt x="925156" y="526425"/>
                    <a:pt x="692545" y="592599"/>
                    <a:pt x="686529" y="582573"/>
                  </a:cubicBezTo>
                  <a:cubicBezTo>
                    <a:pt x="680513" y="572547"/>
                    <a:pt x="907109" y="504367"/>
                    <a:pt x="903098" y="474288"/>
                  </a:cubicBezTo>
                  <a:cubicBezTo>
                    <a:pt x="899088" y="444209"/>
                    <a:pt x="582256" y="422152"/>
                    <a:pt x="674498" y="40209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5" name="フリーフォーム 1684">
              <a:extLst>
                <a:ext uri="{FF2B5EF4-FFF2-40B4-BE49-F238E27FC236}">
                  <a16:creationId xmlns:a16="http://schemas.microsoft.com/office/drawing/2014/main" id="{8A8BEEB1-5A9D-14FD-E102-9FB206DF7159}"/>
                </a:ext>
              </a:extLst>
            </p:cNvPr>
            <p:cNvSpPr/>
            <p:nvPr/>
          </p:nvSpPr>
          <p:spPr>
            <a:xfrm rot="435382">
              <a:off x="5766331" y="480610"/>
              <a:ext cx="694161" cy="446804"/>
            </a:xfrm>
            <a:custGeom>
              <a:avLst/>
              <a:gdLst>
                <a:gd name="connsiteX0" fmla="*/ 4196 w 1629084"/>
                <a:gd name="connsiteY0" fmla="*/ 109178 h 1048577"/>
                <a:gd name="connsiteX1" fmla="*/ 593744 w 1629084"/>
                <a:gd name="connsiteY1" fmla="*/ 36988 h 1048577"/>
                <a:gd name="connsiteX2" fmla="*/ 1171260 w 1629084"/>
                <a:gd name="connsiteY2" fmla="*/ 578409 h 1048577"/>
                <a:gd name="connsiteX3" fmla="*/ 786249 w 1629084"/>
                <a:gd name="connsiteY3" fmla="*/ 482157 h 1048577"/>
                <a:gd name="connsiteX4" fmla="*/ 1628460 w 1629084"/>
                <a:gd name="connsiteY4" fmla="*/ 1047641 h 1048577"/>
                <a:gd name="connsiteX5" fmla="*/ 906565 w 1629084"/>
                <a:gd name="connsiteY5" fmla="*/ 602473 h 1048577"/>
                <a:gd name="connsiteX6" fmla="*/ 4196 w 1629084"/>
                <a:gd name="connsiteY6" fmla="*/ 109178 h 10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9084" h="1048577">
                  <a:moveTo>
                    <a:pt x="4196" y="109178"/>
                  </a:moveTo>
                  <a:cubicBezTo>
                    <a:pt x="-47941" y="14931"/>
                    <a:pt x="399233" y="-41217"/>
                    <a:pt x="593744" y="36988"/>
                  </a:cubicBezTo>
                  <a:cubicBezTo>
                    <a:pt x="788255" y="115193"/>
                    <a:pt x="1139176" y="504214"/>
                    <a:pt x="1171260" y="578409"/>
                  </a:cubicBezTo>
                  <a:cubicBezTo>
                    <a:pt x="1203344" y="652604"/>
                    <a:pt x="710049" y="403952"/>
                    <a:pt x="786249" y="482157"/>
                  </a:cubicBezTo>
                  <a:cubicBezTo>
                    <a:pt x="862449" y="560362"/>
                    <a:pt x="1608407" y="1027588"/>
                    <a:pt x="1628460" y="1047641"/>
                  </a:cubicBezTo>
                  <a:cubicBezTo>
                    <a:pt x="1648513" y="1067694"/>
                    <a:pt x="1181286" y="760889"/>
                    <a:pt x="906565" y="602473"/>
                  </a:cubicBezTo>
                  <a:cubicBezTo>
                    <a:pt x="631844" y="444057"/>
                    <a:pt x="56333" y="203425"/>
                    <a:pt x="4196" y="10917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6" name="フリーフォーム 1685">
              <a:extLst>
                <a:ext uri="{FF2B5EF4-FFF2-40B4-BE49-F238E27FC236}">
                  <a16:creationId xmlns:a16="http://schemas.microsoft.com/office/drawing/2014/main" id="{D62CDC7E-B304-D917-1DAD-DA54FA867D90}"/>
                </a:ext>
              </a:extLst>
            </p:cNvPr>
            <p:cNvSpPr/>
            <p:nvPr/>
          </p:nvSpPr>
          <p:spPr>
            <a:xfrm rot="435382">
              <a:off x="4849063" y="357500"/>
              <a:ext cx="745706" cy="677742"/>
            </a:xfrm>
            <a:custGeom>
              <a:avLst/>
              <a:gdLst>
                <a:gd name="connsiteX0" fmla="*/ 763 w 1750052"/>
                <a:gd name="connsiteY0" fmla="*/ 602920 h 1590551"/>
                <a:gd name="connsiteX1" fmla="*/ 806879 w 1750052"/>
                <a:gd name="connsiteY1" fmla="*/ 1342 h 1590551"/>
                <a:gd name="connsiteX2" fmla="*/ 1733311 w 1750052"/>
                <a:gd name="connsiteY2" fmla="*/ 446510 h 1590551"/>
                <a:gd name="connsiteX3" fmla="*/ 1408458 w 1750052"/>
                <a:gd name="connsiteY3" fmla="*/ 663078 h 1590551"/>
                <a:gd name="connsiteX4" fmla="*/ 1468616 w 1750052"/>
                <a:gd name="connsiteY4" fmla="*/ 1577478 h 1590551"/>
                <a:gd name="connsiteX5" fmla="*/ 1107669 w 1750052"/>
                <a:gd name="connsiteY5" fmla="*/ 1216531 h 1590551"/>
                <a:gd name="connsiteX6" fmla="*/ 794848 w 1750052"/>
                <a:gd name="connsiteY6" fmla="*/ 1409036 h 1590551"/>
                <a:gd name="connsiteX7" fmla="*/ 241395 w 1750052"/>
                <a:gd name="connsiteY7" fmla="*/ 1312784 h 1590551"/>
                <a:gd name="connsiteX8" fmla="*/ 939226 w 1750052"/>
                <a:gd name="connsiteY8" fmla="*/ 446510 h 1590551"/>
                <a:gd name="connsiteX9" fmla="*/ 133111 w 1750052"/>
                <a:gd name="connsiteY9" fmla="*/ 975899 h 1590551"/>
                <a:gd name="connsiteX10" fmla="*/ 590311 w 1750052"/>
                <a:gd name="connsiteY10" fmla="*/ 554794 h 1590551"/>
                <a:gd name="connsiteX11" fmla="*/ 133111 w 1750052"/>
                <a:gd name="connsiteY11" fmla="*/ 675110 h 1590551"/>
                <a:gd name="connsiteX12" fmla="*/ 650469 w 1750052"/>
                <a:gd name="connsiteY12" fmla="*/ 290099 h 1590551"/>
                <a:gd name="connsiteX13" fmla="*/ 763 w 1750052"/>
                <a:gd name="connsiteY13" fmla="*/ 602920 h 159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052" h="1590551">
                  <a:moveTo>
                    <a:pt x="763" y="602920"/>
                  </a:moveTo>
                  <a:cubicBezTo>
                    <a:pt x="26831" y="554794"/>
                    <a:pt x="518121" y="27410"/>
                    <a:pt x="806879" y="1342"/>
                  </a:cubicBezTo>
                  <a:cubicBezTo>
                    <a:pt x="1095637" y="-24726"/>
                    <a:pt x="1633048" y="336221"/>
                    <a:pt x="1733311" y="446510"/>
                  </a:cubicBezTo>
                  <a:cubicBezTo>
                    <a:pt x="1833574" y="556799"/>
                    <a:pt x="1452574" y="474583"/>
                    <a:pt x="1408458" y="663078"/>
                  </a:cubicBezTo>
                  <a:cubicBezTo>
                    <a:pt x="1364342" y="851573"/>
                    <a:pt x="1518748" y="1485236"/>
                    <a:pt x="1468616" y="1577478"/>
                  </a:cubicBezTo>
                  <a:cubicBezTo>
                    <a:pt x="1418485" y="1669720"/>
                    <a:pt x="1219964" y="1244605"/>
                    <a:pt x="1107669" y="1216531"/>
                  </a:cubicBezTo>
                  <a:cubicBezTo>
                    <a:pt x="995374" y="1188457"/>
                    <a:pt x="939227" y="1392994"/>
                    <a:pt x="794848" y="1409036"/>
                  </a:cubicBezTo>
                  <a:cubicBezTo>
                    <a:pt x="650469" y="1425078"/>
                    <a:pt x="217332" y="1473205"/>
                    <a:pt x="241395" y="1312784"/>
                  </a:cubicBezTo>
                  <a:cubicBezTo>
                    <a:pt x="265458" y="1152363"/>
                    <a:pt x="957273" y="502657"/>
                    <a:pt x="939226" y="446510"/>
                  </a:cubicBezTo>
                  <a:cubicBezTo>
                    <a:pt x="921179" y="390362"/>
                    <a:pt x="191264" y="957852"/>
                    <a:pt x="133111" y="975899"/>
                  </a:cubicBezTo>
                  <a:cubicBezTo>
                    <a:pt x="74958" y="993946"/>
                    <a:pt x="590311" y="604925"/>
                    <a:pt x="590311" y="554794"/>
                  </a:cubicBezTo>
                  <a:cubicBezTo>
                    <a:pt x="590311" y="504663"/>
                    <a:pt x="123085" y="719226"/>
                    <a:pt x="133111" y="675110"/>
                  </a:cubicBezTo>
                  <a:cubicBezTo>
                    <a:pt x="143137" y="630994"/>
                    <a:pt x="676538" y="302131"/>
                    <a:pt x="650469" y="290099"/>
                  </a:cubicBezTo>
                  <a:cubicBezTo>
                    <a:pt x="624401" y="278067"/>
                    <a:pt x="-25305" y="651046"/>
                    <a:pt x="763" y="602920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7" name="円/楕円 1686">
              <a:extLst>
                <a:ext uri="{FF2B5EF4-FFF2-40B4-BE49-F238E27FC236}">
                  <a16:creationId xmlns:a16="http://schemas.microsoft.com/office/drawing/2014/main" id="{8E8FBA67-5CE2-8404-FFD3-1891C680761B}"/>
                </a:ext>
              </a:extLst>
            </p:cNvPr>
            <p:cNvSpPr/>
            <p:nvPr/>
          </p:nvSpPr>
          <p:spPr>
            <a:xfrm rot="435382">
              <a:off x="5645769" y="1652822"/>
              <a:ext cx="219254" cy="219254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8" name="円/楕円 1687">
              <a:extLst>
                <a:ext uri="{FF2B5EF4-FFF2-40B4-BE49-F238E27FC236}">
                  <a16:creationId xmlns:a16="http://schemas.microsoft.com/office/drawing/2014/main" id="{7DF3F716-257F-1D79-B66D-14825B9A5D3C}"/>
                </a:ext>
              </a:extLst>
            </p:cNvPr>
            <p:cNvSpPr/>
            <p:nvPr/>
          </p:nvSpPr>
          <p:spPr>
            <a:xfrm rot="435382">
              <a:off x="4995061" y="1544056"/>
              <a:ext cx="97101" cy="97101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89" name="フリーフォーム 1688">
              <a:extLst>
                <a:ext uri="{FF2B5EF4-FFF2-40B4-BE49-F238E27FC236}">
                  <a16:creationId xmlns:a16="http://schemas.microsoft.com/office/drawing/2014/main" id="{790CFAF5-583A-E040-24C3-625D3A1B4E29}"/>
                </a:ext>
              </a:extLst>
            </p:cNvPr>
            <p:cNvSpPr/>
            <p:nvPr/>
          </p:nvSpPr>
          <p:spPr>
            <a:xfrm rot="435382">
              <a:off x="4982081" y="1810488"/>
              <a:ext cx="269910" cy="189726"/>
            </a:xfrm>
            <a:custGeom>
              <a:avLst/>
              <a:gdLst>
                <a:gd name="connsiteX0" fmla="*/ 627657 w 633436"/>
                <a:gd name="connsiteY0" fmla="*/ 240647 h 445256"/>
                <a:gd name="connsiteX1" fmla="*/ 266709 w 633436"/>
                <a:gd name="connsiteY1" fmla="*/ 15 h 445256"/>
                <a:gd name="connsiteX2" fmla="*/ 374994 w 633436"/>
                <a:gd name="connsiteY2" fmla="*/ 228615 h 445256"/>
                <a:gd name="connsiteX3" fmla="*/ 2015 w 633436"/>
                <a:gd name="connsiteY3" fmla="*/ 252678 h 445256"/>
                <a:gd name="connsiteX4" fmla="*/ 567499 w 633436"/>
                <a:gd name="connsiteY4" fmla="*/ 445183 h 445256"/>
                <a:gd name="connsiteX5" fmla="*/ 411088 w 633436"/>
                <a:gd name="connsiteY5" fmla="*/ 228615 h 445256"/>
                <a:gd name="connsiteX6" fmla="*/ 567499 w 633436"/>
                <a:gd name="connsiteY6" fmla="*/ 360962 h 445256"/>
                <a:gd name="connsiteX7" fmla="*/ 495309 w 633436"/>
                <a:gd name="connsiteY7" fmla="*/ 192520 h 445256"/>
                <a:gd name="connsiteX8" fmla="*/ 627657 w 633436"/>
                <a:gd name="connsiteY8" fmla="*/ 240647 h 4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436" h="445256">
                  <a:moveTo>
                    <a:pt x="627657" y="240647"/>
                  </a:moveTo>
                  <a:cubicBezTo>
                    <a:pt x="589557" y="208563"/>
                    <a:pt x="308819" y="2020"/>
                    <a:pt x="266709" y="15"/>
                  </a:cubicBezTo>
                  <a:cubicBezTo>
                    <a:pt x="224599" y="-1990"/>
                    <a:pt x="419110" y="186504"/>
                    <a:pt x="374994" y="228615"/>
                  </a:cubicBezTo>
                  <a:cubicBezTo>
                    <a:pt x="330878" y="270726"/>
                    <a:pt x="-30069" y="216583"/>
                    <a:pt x="2015" y="252678"/>
                  </a:cubicBezTo>
                  <a:cubicBezTo>
                    <a:pt x="34099" y="288773"/>
                    <a:pt x="499320" y="449193"/>
                    <a:pt x="567499" y="445183"/>
                  </a:cubicBezTo>
                  <a:cubicBezTo>
                    <a:pt x="635678" y="441173"/>
                    <a:pt x="411088" y="242652"/>
                    <a:pt x="411088" y="228615"/>
                  </a:cubicBezTo>
                  <a:cubicBezTo>
                    <a:pt x="411088" y="214578"/>
                    <a:pt x="553462" y="366978"/>
                    <a:pt x="567499" y="360962"/>
                  </a:cubicBezTo>
                  <a:cubicBezTo>
                    <a:pt x="581536" y="354946"/>
                    <a:pt x="487288" y="214578"/>
                    <a:pt x="495309" y="192520"/>
                  </a:cubicBezTo>
                  <a:cubicBezTo>
                    <a:pt x="503330" y="170462"/>
                    <a:pt x="665757" y="272731"/>
                    <a:pt x="627657" y="240647"/>
                  </a:cubicBezTo>
                  <a:close/>
                </a:path>
              </a:pathLst>
            </a:custGeom>
            <a:solidFill>
              <a:srgbClr val="FF8AD8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0" name="フリーフォーム 1689">
              <a:extLst>
                <a:ext uri="{FF2B5EF4-FFF2-40B4-BE49-F238E27FC236}">
                  <a16:creationId xmlns:a16="http://schemas.microsoft.com/office/drawing/2014/main" id="{08FDE758-5C6E-4327-784C-B0325C215E04}"/>
                </a:ext>
              </a:extLst>
            </p:cNvPr>
            <p:cNvSpPr/>
            <p:nvPr/>
          </p:nvSpPr>
          <p:spPr>
            <a:xfrm rot="435382">
              <a:off x="4289542" y="1345332"/>
              <a:ext cx="41526" cy="143405"/>
            </a:xfrm>
            <a:custGeom>
              <a:avLst/>
              <a:gdLst>
                <a:gd name="connsiteX0" fmla="*/ 8554 w 97454"/>
                <a:gd name="connsiteY0" fmla="*/ 0 h 336550"/>
                <a:gd name="connsiteX1" fmla="*/ 8554 w 97454"/>
                <a:gd name="connsiteY1" fmla="*/ 133350 h 336550"/>
                <a:gd name="connsiteX2" fmla="*/ 97454 w 97454"/>
                <a:gd name="connsiteY2" fmla="*/ 33655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454" h="336550">
                  <a:moveTo>
                    <a:pt x="8554" y="0"/>
                  </a:moveTo>
                  <a:cubicBezTo>
                    <a:pt x="1145" y="38629"/>
                    <a:pt x="-6263" y="77258"/>
                    <a:pt x="8554" y="133350"/>
                  </a:cubicBezTo>
                  <a:cubicBezTo>
                    <a:pt x="23371" y="189442"/>
                    <a:pt x="60412" y="262996"/>
                    <a:pt x="97454" y="3365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1" name="フリーフォーム 1690">
              <a:extLst>
                <a:ext uri="{FF2B5EF4-FFF2-40B4-BE49-F238E27FC236}">
                  <a16:creationId xmlns:a16="http://schemas.microsoft.com/office/drawing/2014/main" id="{ABAD6640-92E8-A760-0ABC-E4AF4EAFB3D4}"/>
                </a:ext>
              </a:extLst>
            </p:cNvPr>
            <p:cNvSpPr/>
            <p:nvPr/>
          </p:nvSpPr>
          <p:spPr>
            <a:xfrm rot="435382">
              <a:off x="4267961" y="1324897"/>
              <a:ext cx="66910" cy="171192"/>
            </a:xfrm>
            <a:custGeom>
              <a:avLst/>
              <a:gdLst>
                <a:gd name="connsiteX0" fmla="*/ 6999 w 157026"/>
                <a:gd name="connsiteY0" fmla="*/ 3926 h 401761"/>
                <a:gd name="connsiteX1" fmla="*/ 127649 w 157026"/>
                <a:gd name="connsiteY1" fmla="*/ 156326 h 401761"/>
                <a:gd name="connsiteX2" fmla="*/ 156224 w 157026"/>
                <a:gd name="connsiteY2" fmla="*/ 308726 h 401761"/>
                <a:gd name="connsiteX3" fmla="*/ 146699 w 157026"/>
                <a:gd name="connsiteY3" fmla="*/ 400801 h 401761"/>
                <a:gd name="connsiteX4" fmla="*/ 121299 w 157026"/>
                <a:gd name="connsiteY4" fmla="*/ 346826 h 401761"/>
                <a:gd name="connsiteX5" fmla="*/ 13349 w 157026"/>
                <a:gd name="connsiteY5" fmla="*/ 194426 h 401761"/>
                <a:gd name="connsiteX6" fmla="*/ 13349 w 157026"/>
                <a:gd name="connsiteY6" fmla="*/ 324601 h 401761"/>
                <a:gd name="connsiteX7" fmla="*/ 6999 w 157026"/>
                <a:gd name="connsiteY7" fmla="*/ 3926 h 4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026" h="401761">
                  <a:moveTo>
                    <a:pt x="6999" y="3926"/>
                  </a:moveTo>
                  <a:cubicBezTo>
                    <a:pt x="26049" y="-24120"/>
                    <a:pt x="102778" y="105526"/>
                    <a:pt x="127649" y="156326"/>
                  </a:cubicBezTo>
                  <a:cubicBezTo>
                    <a:pt x="152520" y="207126"/>
                    <a:pt x="153049" y="267980"/>
                    <a:pt x="156224" y="308726"/>
                  </a:cubicBezTo>
                  <a:cubicBezTo>
                    <a:pt x="159399" y="349472"/>
                    <a:pt x="152520" y="394451"/>
                    <a:pt x="146699" y="400801"/>
                  </a:cubicBezTo>
                  <a:cubicBezTo>
                    <a:pt x="140878" y="407151"/>
                    <a:pt x="143524" y="381222"/>
                    <a:pt x="121299" y="346826"/>
                  </a:cubicBezTo>
                  <a:cubicBezTo>
                    <a:pt x="99074" y="312430"/>
                    <a:pt x="31341" y="198130"/>
                    <a:pt x="13349" y="194426"/>
                  </a:cubicBezTo>
                  <a:cubicBezTo>
                    <a:pt x="-4643" y="190722"/>
                    <a:pt x="12820" y="355822"/>
                    <a:pt x="13349" y="324601"/>
                  </a:cubicBezTo>
                  <a:cubicBezTo>
                    <a:pt x="13878" y="293380"/>
                    <a:pt x="-12051" y="31972"/>
                    <a:pt x="6999" y="3926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2" name="フリーフォーム 1691">
              <a:extLst>
                <a:ext uri="{FF2B5EF4-FFF2-40B4-BE49-F238E27FC236}">
                  <a16:creationId xmlns:a16="http://schemas.microsoft.com/office/drawing/2014/main" id="{0CDE7C69-6A26-1B3C-261B-332F891E06F8}"/>
                </a:ext>
              </a:extLst>
            </p:cNvPr>
            <p:cNvSpPr/>
            <p:nvPr/>
          </p:nvSpPr>
          <p:spPr>
            <a:xfrm rot="435382">
              <a:off x="6354083" y="1564339"/>
              <a:ext cx="88841" cy="181202"/>
            </a:xfrm>
            <a:custGeom>
              <a:avLst/>
              <a:gdLst>
                <a:gd name="connsiteX0" fmla="*/ 22463 w 208495"/>
                <a:gd name="connsiteY0" fmla="*/ 0 h 425251"/>
                <a:gd name="connsiteX1" fmla="*/ 156277 w 208495"/>
                <a:gd name="connsiteY1" fmla="*/ 185853 h 425251"/>
                <a:gd name="connsiteX2" fmla="*/ 208316 w 208495"/>
                <a:gd name="connsiteY2" fmla="*/ 356839 h 425251"/>
                <a:gd name="connsiteX3" fmla="*/ 141409 w 208495"/>
                <a:gd name="connsiteY3" fmla="*/ 416312 h 425251"/>
                <a:gd name="connsiteX4" fmla="*/ 160 w 208495"/>
                <a:gd name="connsiteY4" fmla="*/ 178419 h 425251"/>
                <a:gd name="connsiteX5" fmla="*/ 119106 w 208495"/>
                <a:gd name="connsiteY5" fmla="*/ 267629 h 42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495" h="425251">
                  <a:moveTo>
                    <a:pt x="22463" y="0"/>
                  </a:moveTo>
                  <a:cubicBezTo>
                    <a:pt x="73882" y="63190"/>
                    <a:pt x="125302" y="126380"/>
                    <a:pt x="156277" y="185853"/>
                  </a:cubicBezTo>
                  <a:cubicBezTo>
                    <a:pt x="187252" y="245326"/>
                    <a:pt x="210794" y="318429"/>
                    <a:pt x="208316" y="356839"/>
                  </a:cubicBezTo>
                  <a:cubicBezTo>
                    <a:pt x="205838" y="395249"/>
                    <a:pt x="176102" y="446049"/>
                    <a:pt x="141409" y="416312"/>
                  </a:cubicBezTo>
                  <a:cubicBezTo>
                    <a:pt x="106716" y="386575"/>
                    <a:pt x="3877" y="203200"/>
                    <a:pt x="160" y="178419"/>
                  </a:cubicBezTo>
                  <a:cubicBezTo>
                    <a:pt x="-3557" y="153639"/>
                    <a:pt x="57774" y="210634"/>
                    <a:pt x="119106" y="26762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3" name="フリーフォーム 1692">
              <a:extLst>
                <a:ext uri="{FF2B5EF4-FFF2-40B4-BE49-F238E27FC236}">
                  <a16:creationId xmlns:a16="http://schemas.microsoft.com/office/drawing/2014/main" id="{455614FD-2E04-B919-9DBD-8D050162DF2B}"/>
                </a:ext>
              </a:extLst>
            </p:cNvPr>
            <p:cNvSpPr/>
            <p:nvPr/>
          </p:nvSpPr>
          <p:spPr>
            <a:xfrm rot="435382">
              <a:off x="5857284" y="1793274"/>
              <a:ext cx="337196" cy="425698"/>
            </a:xfrm>
            <a:custGeom>
              <a:avLst/>
              <a:gdLst>
                <a:gd name="connsiteX0" fmla="*/ 791344 w 791344"/>
                <a:gd name="connsiteY0" fmla="*/ 0 h 999044"/>
                <a:gd name="connsiteX1" fmla="*/ 10508 w 791344"/>
                <a:gd name="connsiteY1" fmla="*/ 976045 h 999044"/>
                <a:gd name="connsiteX2" fmla="*/ 339281 w 791344"/>
                <a:gd name="connsiteY2" fmla="*/ 708917 h 999044"/>
                <a:gd name="connsiteX3" fmla="*/ 318733 w 791344"/>
                <a:gd name="connsiteY3" fmla="*/ 914400 h 9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344" h="999044">
                  <a:moveTo>
                    <a:pt x="791344" y="0"/>
                  </a:moveTo>
                  <a:cubicBezTo>
                    <a:pt x="438598" y="428946"/>
                    <a:pt x="85852" y="857892"/>
                    <a:pt x="10508" y="976045"/>
                  </a:cubicBezTo>
                  <a:cubicBezTo>
                    <a:pt x="-64836" y="1094198"/>
                    <a:pt x="287910" y="719191"/>
                    <a:pt x="339281" y="708917"/>
                  </a:cubicBezTo>
                  <a:cubicBezTo>
                    <a:pt x="390652" y="698643"/>
                    <a:pt x="354692" y="806521"/>
                    <a:pt x="318733" y="9144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4" name="フリーフォーム 1693">
              <a:extLst>
                <a:ext uri="{FF2B5EF4-FFF2-40B4-BE49-F238E27FC236}">
                  <a16:creationId xmlns:a16="http://schemas.microsoft.com/office/drawing/2014/main" id="{3AED4015-4C25-E824-701B-5D33B6C5682A}"/>
                </a:ext>
              </a:extLst>
            </p:cNvPr>
            <p:cNvSpPr/>
            <p:nvPr/>
          </p:nvSpPr>
          <p:spPr>
            <a:xfrm rot="435382">
              <a:off x="5020739" y="1995754"/>
              <a:ext cx="218893" cy="122580"/>
            </a:xfrm>
            <a:custGeom>
              <a:avLst/>
              <a:gdLst>
                <a:gd name="connsiteX0" fmla="*/ 0 w 513707"/>
                <a:gd name="connsiteY0" fmla="*/ 0 h 287676"/>
                <a:gd name="connsiteX1" fmla="*/ 133564 w 513707"/>
                <a:gd name="connsiteY1" fmla="*/ 164386 h 287676"/>
                <a:gd name="connsiteX2" fmla="*/ 513707 w 513707"/>
                <a:gd name="connsiteY2" fmla="*/ 287676 h 28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3707" h="287676">
                  <a:moveTo>
                    <a:pt x="0" y="0"/>
                  </a:moveTo>
                  <a:cubicBezTo>
                    <a:pt x="23973" y="58220"/>
                    <a:pt x="47946" y="116440"/>
                    <a:pt x="133564" y="164386"/>
                  </a:cubicBezTo>
                  <a:cubicBezTo>
                    <a:pt x="219182" y="212332"/>
                    <a:pt x="366444" y="250004"/>
                    <a:pt x="513707" y="28767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5" name="フリーフォーム 1694">
              <a:extLst>
                <a:ext uri="{FF2B5EF4-FFF2-40B4-BE49-F238E27FC236}">
                  <a16:creationId xmlns:a16="http://schemas.microsoft.com/office/drawing/2014/main" id="{9D220916-B5F0-5B03-85CE-93B0E45D3717}"/>
                </a:ext>
              </a:extLst>
            </p:cNvPr>
            <p:cNvSpPr/>
            <p:nvPr/>
          </p:nvSpPr>
          <p:spPr>
            <a:xfrm rot="435382">
              <a:off x="4800782" y="992009"/>
              <a:ext cx="302504" cy="886828"/>
            </a:xfrm>
            <a:custGeom>
              <a:avLst/>
              <a:gdLst>
                <a:gd name="connsiteX0" fmla="*/ 19026 w 709927"/>
                <a:gd name="connsiteY0" fmla="*/ 0 h 2081244"/>
                <a:gd name="connsiteX1" fmla="*/ 337525 w 709927"/>
                <a:gd name="connsiteY1" fmla="*/ 1448656 h 2081244"/>
                <a:gd name="connsiteX2" fmla="*/ 471089 w 709927"/>
                <a:gd name="connsiteY2" fmla="*/ 1633591 h 2081244"/>
                <a:gd name="connsiteX3" fmla="*/ 707395 w 709927"/>
                <a:gd name="connsiteY3" fmla="*/ 1910993 h 2081244"/>
                <a:gd name="connsiteX4" fmla="*/ 584105 w 709927"/>
                <a:gd name="connsiteY4" fmla="*/ 1797977 h 2081244"/>
                <a:gd name="connsiteX5" fmla="*/ 399170 w 709927"/>
                <a:gd name="connsiteY5" fmla="*/ 2065105 h 2081244"/>
                <a:gd name="connsiteX6" fmla="*/ 275880 w 709927"/>
                <a:gd name="connsiteY6" fmla="*/ 1243173 h 2081244"/>
                <a:gd name="connsiteX7" fmla="*/ 19026 w 709927"/>
                <a:gd name="connsiteY7" fmla="*/ 462337 h 2081244"/>
                <a:gd name="connsiteX8" fmla="*/ 19026 w 709927"/>
                <a:gd name="connsiteY8" fmla="*/ 791110 h 2081244"/>
                <a:gd name="connsiteX9" fmla="*/ 19026 w 709927"/>
                <a:gd name="connsiteY9" fmla="*/ 0 h 208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9927" h="2081244">
                  <a:moveTo>
                    <a:pt x="19026" y="0"/>
                  </a:moveTo>
                  <a:cubicBezTo>
                    <a:pt x="140603" y="588195"/>
                    <a:pt x="262181" y="1176391"/>
                    <a:pt x="337525" y="1448656"/>
                  </a:cubicBezTo>
                  <a:cubicBezTo>
                    <a:pt x="412869" y="1720921"/>
                    <a:pt x="409444" y="1556535"/>
                    <a:pt x="471089" y="1633591"/>
                  </a:cubicBezTo>
                  <a:cubicBezTo>
                    <a:pt x="532734" y="1710647"/>
                    <a:pt x="688559" y="1883595"/>
                    <a:pt x="707395" y="1910993"/>
                  </a:cubicBezTo>
                  <a:cubicBezTo>
                    <a:pt x="726231" y="1938391"/>
                    <a:pt x="635476" y="1772292"/>
                    <a:pt x="584105" y="1797977"/>
                  </a:cubicBezTo>
                  <a:cubicBezTo>
                    <a:pt x="532734" y="1823662"/>
                    <a:pt x="450541" y="2157572"/>
                    <a:pt x="399170" y="2065105"/>
                  </a:cubicBezTo>
                  <a:cubicBezTo>
                    <a:pt x="347799" y="1972638"/>
                    <a:pt x="339237" y="1510301"/>
                    <a:pt x="275880" y="1243173"/>
                  </a:cubicBezTo>
                  <a:cubicBezTo>
                    <a:pt x="212523" y="976045"/>
                    <a:pt x="61835" y="537681"/>
                    <a:pt x="19026" y="462337"/>
                  </a:cubicBezTo>
                  <a:cubicBezTo>
                    <a:pt x="-23783" y="386993"/>
                    <a:pt x="19026" y="791110"/>
                    <a:pt x="19026" y="791110"/>
                  </a:cubicBezTo>
                  <a:lnTo>
                    <a:pt x="19026" y="0"/>
                  </a:ln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6" name="フリーフォーム 1695">
              <a:extLst>
                <a:ext uri="{FF2B5EF4-FFF2-40B4-BE49-F238E27FC236}">
                  <a16:creationId xmlns:a16="http://schemas.microsoft.com/office/drawing/2014/main" id="{C4D3C138-883A-933B-62AF-F7907E873599}"/>
                </a:ext>
              </a:extLst>
            </p:cNvPr>
            <p:cNvSpPr/>
            <p:nvPr/>
          </p:nvSpPr>
          <p:spPr>
            <a:xfrm rot="435382">
              <a:off x="4566254" y="391657"/>
              <a:ext cx="572937" cy="1854785"/>
            </a:xfrm>
            <a:custGeom>
              <a:avLst/>
              <a:gdLst>
                <a:gd name="connsiteX0" fmla="*/ 684248 w 1344592"/>
                <a:gd name="connsiteY0" fmla="*/ 298517 h 4352885"/>
                <a:gd name="connsiteX1" fmla="*/ 6154 w 1344592"/>
                <a:gd name="connsiteY1" fmla="*/ 1921834 h 4352885"/>
                <a:gd name="connsiteX2" fmla="*/ 355475 w 1344592"/>
                <a:gd name="connsiteY2" fmla="*/ 1603335 h 4352885"/>
                <a:gd name="connsiteX3" fmla="*/ 468491 w 1344592"/>
                <a:gd name="connsiteY3" fmla="*/ 2641025 h 4352885"/>
                <a:gd name="connsiteX4" fmla="*/ 550684 w 1344592"/>
                <a:gd name="connsiteY4" fmla="*/ 2599928 h 4352885"/>
                <a:gd name="connsiteX5" fmla="*/ 1043844 w 1344592"/>
                <a:gd name="connsiteY5" fmla="*/ 4315713 h 4352885"/>
                <a:gd name="connsiteX6" fmla="*/ 982199 w 1344592"/>
                <a:gd name="connsiteY6" fmla="*/ 3812279 h 4352885"/>
                <a:gd name="connsiteX7" fmla="*/ 1259601 w 1344592"/>
                <a:gd name="connsiteY7" fmla="*/ 4202697 h 4352885"/>
                <a:gd name="connsiteX8" fmla="*/ 992473 w 1344592"/>
                <a:gd name="connsiteY8" fmla="*/ 3236926 h 4352885"/>
                <a:gd name="connsiteX9" fmla="*/ 684248 w 1344592"/>
                <a:gd name="connsiteY9" fmla="*/ 1634158 h 4352885"/>
                <a:gd name="connsiteX10" fmla="*/ 756168 w 1344592"/>
                <a:gd name="connsiteY10" fmla="*/ 1736899 h 4352885"/>
                <a:gd name="connsiteX11" fmla="*/ 673974 w 1344592"/>
                <a:gd name="connsiteY11" fmla="*/ 1264288 h 4352885"/>
                <a:gd name="connsiteX12" fmla="*/ 1341795 w 1344592"/>
                <a:gd name="connsiteY12" fmla="*/ 216324 h 4352885"/>
                <a:gd name="connsiteX13" fmla="*/ 920554 w 1344592"/>
                <a:gd name="connsiteY13" fmla="*/ 658113 h 4352885"/>
                <a:gd name="connsiteX14" fmla="*/ 1115763 w 1344592"/>
                <a:gd name="connsiteY14" fmla="*/ 567 h 4352885"/>
                <a:gd name="connsiteX15" fmla="*/ 725345 w 1344592"/>
                <a:gd name="connsiteY15" fmla="*/ 534823 h 4352885"/>
                <a:gd name="connsiteX16" fmla="*/ 920554 w 1344592"/>
                <a:gd name="connsiteY16" fmla="*/ 62212 h 4352885"/>
                <a:gd name="connsiteX17" fmla="*/ 519862 w 1344592"/>
                <a:gd name="connsiteY17" fmla="*/ 832773 h 4352885"/>
                <a:gd name="connsiteX18" fmla="*/ 684248 w 1344592"/>
                <a:gd name="connsiteY18" fmla="*/ 298517 h 435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44592" h="4352885">
                  <a:moveTo>
                    <a:pt x="684248" y="298517"/>
                  </a:moveTo>
                  <a:cubicBezTo>
                    <a:pt x="598630" y="480027"/>
                    <a:pt x="60950" y="1704364"/>
                    <a:pt x="6154" y="1921834"/>
                  </a:cubicBezTo>
                  <a:cubicBezTo>
                    <a:pt x="-48642" y="2139304"/>
                    <a:pt x="278419" y="1483470"/>
                    <a:pt x="355475" y="1603335"/>
                  </a:cubicBezTo>
                  <a:cubicBezTo>
                    <a:pt x="432531" y="1723200"/>
                    <a:pt x="435956" y="2474926"/>
                    <a:pt x="468491" y="2641025"/>
                  </a:cubicBezTo>
                  <a:cubicBezTo>
                    <a:pt x="501026" y="2807124"/>
                    <a:pt x="454792" y="2320813"/>
                    <a:pt x="550684" y="2599928"/>
                  </a:cubicBezTo>
                  <a:cubicBezTo>
                    <a:pt x="646576" y="2879043"/>
                    <a:pt x="971925" y="4113655"/>
                    <a:pt x="1043844" y="4315713"/>
                  </a:cubicBezTo>
                  <a:cubicBezTo>
                    <a:pt x="1115763" y="4517772"/>
                    <a:pt x="946239" y="3831115"/>
                    <a:pt x="982199" y="3812279"/>
                  </a:cubicBezTo>
                  <a:cubicBezTo>
                    <a:pt x="1018159" y="3793443"/>
                    <a:pt x="1257889" y="4298589"/>
                    <a:pt x="1259601" y="4202697"/>
                  </a:cubicBezTo>
                  <a:cubicBezTo>
                    <a:pt x="1261313" y="4106805"/>
                    <a:pt x="1088365" y="3665016"/>
                    <a:pt x="992473" y="3236926"/>
                  </a:cubicBezTo>
                  <a:cubicBezTo>
                    <a:pt x="896581" y="2808836"/>
                    <a:pt x="723632" y="1884162"/>
                    <a:pt x="684248" y="1634158"/>
                  </a:cubicBezTo>
                  <a:cubicBezTo>
                    <a:pt x="644864" y="1384154"/>
                    <a:pt x="757880" y="1798544"/>
                    <a:pt x="756168" y="1736899"/>
                  </a:cubicBezTo>
                  <a:cubicBezTo>
                    <a:pt x="754456" y="1675254"/>
                    <a:pt x="576370" y="1517717"/>
                    <a:pt x="673974" y="1264288"/>
                  </a:cubicBezTo>
                  <a:cubicBezTo>
                    <a:pt x="771578" y="1010859"/>
                    <a:pt x="1300698" y="317353"/>
                    <a:pt x="1341795" y="216324"/>
                  </a:cubicBezTo>
                  <a:cubicBezTo>
                    <a:pt x="1382892" y="115295"/>
                    <a:pt x="958226" y="694072"/>
                    <a:pt x="920554" y="658113"/>
                  </a:cubicBezTo>
                  <a:cubicBezTo>
                    <a:pt x="882882" y="622154"/>
                    <a:pt x="1148298" y="21115"/>
                    <a:pt x="1115763" y="567"/>
                  </a:cubicBezTo>
                  <a:cubicBezTo>
                    <a:pt x="1083228" y="-19981"/>
                    <a:pt x="757880" y="524549"/>
                    <a:pt x="725345" y="534823"/>
                  </a:cubicBezTo>
                  <a:cubicBezTo>
                    <a:pt x="692810" y="545097"/>
                    <a:pt x="954801" y="12554"/>
                    <a:pt x="920554" y="62212"/>
                  </a:cubicBezTo>
                  <a:cubicBezTo>
                    <a:pt x="886307" y="111870"/>
                    <a:pt x="559246" y="793389"/>
                    <a:pt x="519862" y="832773"/>
                  </a:cubicBezTo>
                  <a:cubicBezTo>
                    <a:pt x="480478" y="872157"/>
                    <a:pt x="769866" y="117007"/>
                    <a:pt x="684248" y="298517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7" name="フリーフォーム 1696">
              <a:extLst>
                <a:ext uri="{FF2B5EF4-FFF2-40B4-BE49-F238E27FC236}">
                  <a16:creationId xmlns:a16="http://schemas.microsoft.com/office/drawing/2014/main" id="{4AEFECE1-5E12-8782-1F97-73CD5C34F206}"/>
                </a:ext>
              </a:extLst>
            </p:cNvPr>
            <p:cNvSpPr/>
            <p:nvPr/>
          </p:nvSpPr>
          <p:spPr>
            <a:xfrm rot="435382">
              <a:off x="4281299" y="1780209"/>
              <a:ext cx="65540" cy="194815"/>
            </a:xfrm>
            <a:custGeom>
              <a:avLst/>
              <a:gdLst>
                <a:gd name="connsiteX0" fmla="*/ 1412 w 153812"/>
                <a:gd name="connsiteY0" fmla="*/ 0 h 457200"/>
                <a:gd name="connsiteX1" fmla="*/ 22006 w 153812"/>
                <a:gd name="connsiteY1" fmla="*/ 300682 h 457200"/>
                <a:gd name="connsiteX2" fmla="*/ 153812 w 153812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812" h="457200">
                  <a:moveTo>
                    <a:pt x="1412" y="0"/>
                  </a:moveTo>
                  <a:cubicBezTo>
                    <a:pt x="-991" y="112241"/>
                    <a:pt x="-3394" y="224482"/>
                    <a:pt x="22006" y="300682"/>
                  </a:cubicBezTo>
                  <a:cubicBezTo>
                    <a:pt x="47406" y="376882"/>
                    <a:pt x="100609" y="417041"/>
                    <a:pt x="153812" y="4572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8" name="フリーフォーム 1697">
              <a:extLst>
                <a:ext uri="{FF2B5EF4-FFF2-40B4-BE49-F238E27FC236}">
                  <a16:creationId xmlns:a16="http://schemas.microsoft.com/office/drawing/2014/main" id="{139B636A-37A5-F6A1-ED07-FF8EEEA2838D}"/>
                </a:ext>
              </a:extLst>
            </p:cNvPr>
            <p:cNvSpPr/>
            <p:nvPr/>
          </p:nvSpPr>
          <p:spPr>
            <a:xfrm rot="435382">
              <a:off x="4311192" y="1651407"/>
              <a:ext cx="127471" cy="67344"/>
            </a:xfrm>
            <a:custGeom>
              <a:avLst/>
              <a:gdLst>
                <a:gd name="connsiteX0" fmla="*/ 0 w 299155"/>
                <a:gd name="connsiteY0" fmla="*/ 158045 h 158045"/>
                <a:gd name="connsiteX1" fmla="*/ 101600 w 299155"/>
                <a:gd name="connsiteY1" fmla="*/ 45156 h 158045"/>
                <a:gd name="connsiteX2" fmla="*/ 299155 w 299155"/>
                <a:gd name="connsiteY2" fmla="*/ 0 h 15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55" h="158045">
                  <a:moveTo>
                    <a:pt x="0" y="158045"/>
                  </a:moveTo>
                  <a:cubicBezTo>
                    <a:pt x="25870" y="114771"/>
                    <a:pt x="51741" y="71497"/>
                    <a:pt x="101600" y="45156"/>
                  </a:cubicBezTo>
                  <a:cubicBezTo>
                    <a:pt x="151459" y="18815"/>
                    <a:pt x="225307" y="9407"/>
                    <a:pt x="299155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99" name="フリーフォーム 1698">
              <a:extLst>
                <a:ext uri="{FF2B5EF4-FFF2-40B4-BE49-F238E27FC236}">
                  <a16:creationId xmlns:a16="http://schemas.microsoft.com/office/drawing/2014/main" id="{4F42B440-5307-2728-15D4-0292CF186EB8}"/>
                </a:ext>
              </a:extLst>
            </p:cNvPr>
            <p:cNvSpPr/>
            <p:nvPr/>
          </p:nvSpPr>
          <p:spPr>
            <a:xfrm rot="435382">
              <a:off x="4270494" y="1485352"/>
              <a:ext cx="69909" cy="134599"/>
            </a:xfrm>
            <a:custGeom>
              <a:avLst/>
              <a:gdLst>
                <a:gd name="connsiteX0" fmla="*/ 164066 w 164066"/>
                <a:gd name="connsiteY0" fmla="*/ 0 h 315884"/>
                <a:gd name="connsiteX1" fmla="*/ 124165 w 164066"/>
                <a:gd name="connsiteY1" fmla="*/ 96428 h 315884"/>
                <a:gd name="connsiteX2" fmla="*/ 14437 w 164066"/>
                <a:gd name="connsiteY2" fmla="*/ 202831 h 315884"/>
                <a:gd name="connsiteX3" fmla="*/ 4461 w 164066"/>
                <a:gd name="connsiteY3" fmla="*/ 315884 h 31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066" h="315884">
                  <a:moveTo>
                    <a:pt x="164066" y="0"/>
                  </a:moveTo>
                  <a:cubicBezTo>
                    <a:pt x="156584" y="31311"/>
                    <a:pt x="149103" y="62623"/>
                    <a:pt x="124165" y="96428"/>
                  </a:cubicBezTo>
                  <a:cubicBezTo>
                    <a:pt x="99227" y="130233"/>
                    <a:pt x="34388" y="166255"/>
                    <a:pt x="14437" y="202831"/>
                  </a:cubicBezTo>
                  <a:cubicBezTo>
                    <a:pt x="-5514" y="239407"/>
                    <a:pt x="-527" y="277645"/>
                    <a:pt x="4461" y="3158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0" name="フリーフォーム 1699">
              <a:extLst>
                <a:ext uri="{FF2B5EF4-FFF2-40B4-BE49-F238E27FC236}">
                  <a16:creationId xmlns:a16="http://schemas.microsoft.com/office/drawing/2014/main" id="{3B4EE892-F09D-1B3B-2F1A-42604EC5711C}"/>
                </a:ext>
              </a:extLst>
            </p:cNvPr>
            <p:cNvSpPr/>
            <p:nvPr/>
          </p:nvSpPr>
          <p:spPr>
            <a:xfrm rot="435382">
              <a:off x="5448258" y="1126886"/>
              <a:ext cx="633421" cy="147617"/>
            </a:xfrm>
            <a:custGeom>
              <a:avLst/>
              <a:gdLst>
                <a:gd name="connsiteX0" fmla="*/ 0 w 1486537"/>
                <a:gd name="connsiteY0" fmla="*/ 346434 h 346434"/>
                <a:gd name="connsiteX1" fmla="*/ 48899 w 1486537"/>
                <a:gd name="connsiteY1" fmla="*/ 321984 h 346434"/>
                <a:gd name="connsiteX2" fmla="*/ 684578 w 1486537"/>
                <a:gd name="connsiteY2" fmla="*/ 4145 h 346434"/>
                <a:gd name="connsiteX3" fmla="*/ 1261579 w 1486537"/>
                <a:gd name="connsiteY3" fmla="*/ 141060 h 346434"/>
                <a:gd name="connsiteX4" fmla="*/ 1188231 w 1486537"/>
                <a:gd name="connsiteY4" fmla="*/ 145950 h 346434"/>
                <a:gd name="connsiteX5" fmla="*/ 1486511 w 1486537"/>
                <a:gd name="connsiteY5" fmla="*/ 292645 h 346434"/>
                <a:gd name="connsiteX6" fmla="*/ 1202901 w 1486537"/>
                <a:gd name="connsiteY6" fmla="*/ 136171 h 346434"/>
                <a:gd name="connsiteX7" fmla="*/ 777485 w 1486537"/>
                <a:gd name="connsiteY7" fmla="*/ 43264 h 346434"/>
                <a:gd name="connsiteX8" fmla="*/ 420526 w 1486537"/>
                <a:gd name="connsiteY8" fmla="*/ 150840 h 346434"/>
                <a:gd name="connsiteX9" fmla="*/ 562332 w 1486537"/>
                <a:gd name="connsiteY9" fmla="*/ 87272 h 346434"/>
                <a:gd name="connsiteX10" fmla="*/ 0 w 1486537"/>
                <a:gd name="connsiteY10" fmla="*/ 346434 h 34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86537" h="346434">
                  <a:moveTo>
                    <a:pt x="0" y="346434"/>
                  </a:moveTo>
                  <a:lnTo>
                    <a:pt x="48899" y="321984"/>
                  </a:lnTo>
                  <a:cubicBezTo>
                    <a:pt x="162995" y="264936"/>
                    <a:pt x="482465" y="34299"/>
                    <a:pt x="684578" y="4145"/>
                  </a:cubicBezTo>
                  <a:cubicBezTo>
                    <a:pt x="886691" y="-26009"/>
                    <a:pt x="1177637" y="117426"/>
                    <a:pt x="1261579" y="141060"/>
                  </a:cubicBezTo>
                  <a:cubicBezTo>
                    <a:pt x="1345521" y="164694"/>
                    <a:pt x="1150743" y="120686"/>
                    <a:pt x="1188231" y="145950"/>
                  </a:cubicBezTo>
                  <a:cubicBezTo>
                    <a:pt x="1225719" y="171214"/>
                    <a:pt x="1484066" y="294275"/>
                    <a:pt x="1486511" y="292645"/>
                  </a:cubicBezTo>
                  <a:cubicBezTo>
                    <a:pt x="1488956" y="291015"/>
                    <a:pt x="1321072" y="177735"/>
                    <a:pt x="1202901" y="136171"/>
                  </a:cubicBezTo>
                  <a:cubicBezTo>
                    <a:pt x="1084730" y="94607"/>
                    <a:pt x="907881" y="40819"/>
                    <a:pt x="777485" y="43264"/>
                  </a:cubicBezTo>
                  <a:cubicBezTo>
                    <a:pt x="647089" y="45709"/>
                    <a:pt x="456385" y="143505"/>
                    <a:pt x="420526" y="150840"/>
                  </a:cubicBezTo>
                  <a:cubicBezTo>
                    <a:pt x="384667" y="158175"/>
                    <a:pt x="562332" y="87272"/>
                    <a:pt x="562332" y="87272"/>
                  </a:cubicBezTo>
                  <a:lnTo>
                    <a:pt x="0" y="346434"/>
                  </a:ln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1" name="フリーフォーム 1700">
              <a:extLst>
                <a:ext uri="{FF2B5EF4-FFF2-40B4-BE49-F238E27FC236}">
                  <a16:creationId xmlns:a16="http://schemas.microsoft.com/office/drawing/2014/main" id="{EFE4F8E6-5A6A-0A29-F32C-6E5F4CB83C6D}"/>
                </a:ext>
              </a:extLst>
            </p:cNvPr>
            <p:cNvSpPr/>
            <p:nvPr/>
          </p:nvSpPr>
          <p:spPr>
            <a:xfrm rot="435382">
              <a:off x="4947609" y="963380"/>
              <a:ext cx="249924" cy="277284"/>
            </a:xfrm>
            <a:custGeom>
              <a:avLst/>
              <a:gdLst>
                <a:gd name="connsiteX0" fmla="*/ 2945 w 586532"/>
                <a:gd name="connsiteY0" fmla="*/ 4733 h 650742"/>
                <a:gd name="connsiteX1" fmla="*/ 384353 w 586532"/>
                <a:gd name="connsiteY1" fmla="*/ 395920 h 650742"/>
                <a:gd name="connsiteX2" fmla="*/ 418582 w 586532"/>
                <a:gd name="connsiteY2" fmla="*/ 527946 h 650742"/>
                <a:gd name="connsiteX3" fmla="*/ 467480 w 586532"/>
                <a:gd name="connsiteY3" fmla="*/ 449708 h 650742"/>
                <a:gd name="connsiteX4" fmla="*/ 584836 w 586532"/>
                <a:gd name="connsiteY4" fmla="*/ 650192 h 650742"/>
                <a:gd name="connsiteX5" fmla="*/ 526158 w 586532"/>
                <a:gd name="connsiteY5" fmla="*/ 503496 h 650742"/>
                <a:gd name="connsiteX6" fmla="*/ 379463 w 586532"/>
                <a:gd name="connsiteY6" fmla="*/ 332352 h 650742"/>
                <a:gd name="connsiteX7" fmla="*/ 447921 w 586532"/>
                <a:gd name="connsiteY7" fmla="*/ 361691 h 650742"/>
                <a:gd name="connsiteX8" fmla="*/ 311005 w 586532"/>
                <a:gd name="connsiteY8" fmla="*/ 97640 h 650742"/>
                <a:gd name="connsiteX9" fmla="*/ 399022 w 586532"/>
                <a:gd name="connsiteY9" fmla="*/ 298123 h 650742"/>
                <a:gd name="connsiteX10" fmla="*/ 218098 w 586532"/>
                <a:gd name="connsiteY10" fmla="*/ 185657 h 650742"/>
                <a:gd name="connsiteX11" fmla="*/ 2945 w 586532"/>
                <a:gd name="connsiteY11" fmla="*/ 4733 h 65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6532" h="650742">
                  <a:moveTo>
                    <a:pt x="2945" y="4733"/>
                  </a:moveTo>
                  <a:cubicBezTo>
                    <a:pt x="30654" y="39777"/>
                    <a:pt x="315080" y="308718"/>
                    <a:pt x="384353" y="395920"/>
                  </a:cubicBezTo>
                  <a:cubicBezTo>
                    <a:pt x="453626" y="483122"/>
                    <a:pt x="404727" y="518981"/>
                    <a:pt x="418582" y="527946"/>
                  </a:cubicBezTo>
                  <a:cubicBezTo>
                    <a:pt x="432437" y="536911"/>
                    <a:pt x="439771" y="429334"/>
                    <a:pt x="467480" y="449708"/>
                  </a:cubicBezTo>
                  <a:cubicBezTo>
                    <a:pt x="495189" y="470082"/>
                    <a:pt x="575056" y="641227"/>
                    <a:pt x="584836" y="650192"/>
                  </a:cubicBezTo>
                  <a:cubicBezTo>
                    <a:pt x="594616" y="659157"/>
                    <a:pt x="560387" y="556469"/>
                    <a:pt x="526158" y="503496"/>
                  </a:cubicBezTo>
                  <a:cubicBezTo>
                    <a:pt x="491929" y="450523"/>
                    <a:pt x="392503" y="355986"/>
                    <a:pt x="379463" y="332352"/>
                  </a:cubicBezTo>
                  <a:cubicBezTo>
                    <a:pt x="366423" y="308718"/>
                    <a:pt x="459331" y="400810"/>
                    <a:pt x="447921" y="361691"/>
                  </a:cubicBezTo>
                  <a:cubicBezTo>
                    <a:pt x="436511" y="322572"/>
                    <a:pt x="319155" y="108235"/>
                    <a:pt x="311005" y="97640"/>
                  </a:cubicBezTo>
                  <a:cubicBezTo>
                    <a:pt x="302855" y="87045"/>
                    <a:pt x="414507" y="283454"/>
                    <a:pt x="399022" y="298123"/>
                  </a:cubicBezTo>
                  <a:cubicBezTo>
                    <a:pt x="383538" y="312793"/>
                    <a:pt x="285741" y="232110"/>
                    <a:pt x="218098" y="185657"/>
                  </a:cubicBezTo>
                  <a:cubicBezTo>
                    <a:pt x="150455" y="139204"/>
                    <a:pt x="-24764" y="-30311"/>
                    <a:pt x="2945" y="4733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2" name="フリーフォーム 1701">
              <a:extLst>
                <a:ext uri="{FF2B5EF4-FFF2-40B4-BE49-F238E27FC236}">
                  <a16:creationId xmlns:a16="http://schemas.microsoft.com/office/drawing/2014/main" id="{4C6071AA-693D-2E5C-BAAF-EE70311FAE5E}"/>
                </a:ext>
              </a:extLst>
            </p:cNvPr>
            <p:cNvSpPr/>
            <p:nvPr/>
          </p:nvSpPr>
          <p:spPr>
            <a:xfrm rot="435382">
              <a:off x="5914703" y="1374443"/>
              <a:ext cx="160436" cy="15988"/>
            </a:xfrm>
            <a:custGeom>
              <a:avLst/>
              <a:gdLst>
                <a:gd name="connsiteX0" fmla="*/ 0 w 376517"/>
                <a:gd name="connsiteY0" fmla="*/ 3293 h 37522"/>
                <a:gd name="connsiteX1" fmla="*/ 210263 w 376517"/>
                <a:gd name="connsiteY1" fmla="*/ 3293 h 37522"/>
                <a:gd name="connsiteX2" fmla="*/ 376517 w 376517"/>
                <a:gd name="connsiteY2" fmla="*/ 37522 h 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6517" h="37522">
                  <a:moveTo>
                    <a:pt x="0" y="3293"/>
                  </a:moveTo>
                  <a:cubicBezTo>
                    <a:pt x="73755" y="440"/>
                    <a:pt x="147510" y="-2412"/>
                    <a:pt x="210263" y="3293"/>
                  </a:cubicBezTo>
                  <a:cubicBezTo>
                    <a:pt x="273016" y="8998"/>
                    <a:pt x="324766" y="23260"/>
                    <a:pt x="376517" y="375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3" name="フリーフォーム 1702">
              <a:extLst>
                <a:ext uri="{FF2B5EF4-FFF2-40B4-BE49-F238E27FC236}">
                  <a16:creationId xmlns:a16="http://schemas.microsoft.com/office/drawing/2014/main" id="{FBDD10CF-9AF0-8FA9-6E68-5BCE0A9F76B5}"/>
                </a:ext>
              </a:extLst>
            </p:cNvPr>
            <p:cNvSpPr/>
            <p:nvPr/>
          </p:nvSpPr>
          <p:spPr>
            <a:xfrm rot="435382">
              <a:off x="4253676" y="1731887"/>
              <a:ext cx="67055" cy="247947"/>
            </a:xfrm>
            <a:custGeom>
              <a:avLst/>
              <a:gdLst>
                <a:gd name="connsiteX0" fmla="*/ 4968 w 157368"/>
                <a:gd name="connsiteY0" fmla="*/ 0 h 581891"/>
                <a:gd name="connsiteX1" fmla="*/ 18823 w 157368"/>
                <a:gd name="connsiteY1" fmla="*/ 353291 h 581891"/>
                <a:gd name="connsiteX2" fmla="*/ 157368 w 157368"/>
                <a:gd name="connsiteY2" fmla="*/ 581891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368" h="581891">
                  <a:moveTo>
                    <a:pt x="4968" y="0"/>
                  </a:moveTo>
                  <a:cubicBezTo>
                    <a:pt x="-805" y="128154"/>
                    <a:pt x="-6577" y="256309"/>
                    <a:pt x="18823" y="353291"/>
                  </a:cubicBezTo>
                  <a:cubicBezTo>
                    <a:pt x="44223" y="450273"/>
                    <a:pt x="100795" y="516082"/>
                    <a:pt x="157368" y="58189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4" name="フリーフォーム 1703">
              <a:extLst>
                <a:ext uri="{FF2B5EF4-FFF2-40B4-BE49-F238E27FC236}">
                  <a16:creationId xmlns:a16="http://schemas.microsoft.com/office/drawing/2014/main" id="{4D5DC767-5A0E-83D9-CE2F-3BA20837E6B4}"/>
                </a:ext>
              </a:extLst>
            </p:cNvPr>
            <p:cNvSpPr/>
            <p:nvPr/>
          </p:nvSpPr>
          <p:spPr>
            <a:xfrm rot="435382">
              <a:off x="5061658" y="1488258"/>
              <a:ext cx="56084" cy="88552"/>
            </a:xfrm>
            <a:custGeom>
              <a:avLst/>
              <a:gdLst>
                <a:gd name="connsiteX0" fmla="*/ 0 w 131619"/>
                <a:gd name="connsiteY0" fmla="*/ 0 h 207819"/>
                <a:gd name="connsiteX1" fmla="*/ 103909 w 131619"/>
                <a:gd name="connsiteY1" fmla="*/ 90055 h 207819"/>
                <a:gd name="connsiteX2" fmla="*/ 131619 w 131619"/>
                <a:gd name="connsiteY2" fmla="*/ 207819 h 20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619" h="207819">
                  <a:moveTo>
                    <a:pt x="0" y="0"/>
                  </a:moveTo>
                  <a:cubicBezTo>
                    <a:pt x="40986" y="27709"/>
                    <a:pt x="81973" y="55419"/>
                    <a:pt x="103909" y="90055"/>
                  </a:cubicBezTo>
                  <a:cubicBezTo>
                    <a:pt x="125845" y="124691"/>
                    <a:pt x="128732" y="166255"/>
                    <a:pt x="131619" y="2078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5" name="フリーフォーム 1704">
              <a:extLst>
                <a:ext uri="{FF2B5EF4-FFF2-40B4-BE49-F238E27FC236}">
                  <a16:creationId xmlns:a16="http://schemas.microsoft.com/office/drawing/2014/main" id="{39720FB3-6B11-D923-E19B-C03EFF99685C}"/>
                </a:ext>
              </a:extLst>
            </p:cNvPr>
            <p:cNvSpPr/>
            <p:nvPr/>
          </p:nvSpPr>
          <p:spPr>
            <a:xfrm rot="435382">
              <a:off x="5541744" y="2109708"/>
              <a:ext cx="20870" cy="132828"/>
            </a:xfrm>
            <a:custGeom>
              <a:avLst/>
              <a:gdLst>
                <a:gd name="connsiteX0" fmla="*/ 48978 w 48978"/>
                <a:gd name="connsiteY0" fmla="*/ 0 h 311727"/>
                <a:gd name="connsiteX1" fmla="*/ 487 w 48978"/>
                <a:gd name="connsiteY1" fmla="*/ 193964 h 311727"/>
                <a:gd name="connsiteX2" fmla="*/ 28196 w 48978"/>
                <a:gd name="connsiteY2" fmla="*/ 311727 h 3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78" h="311727">
                  <a:moveTo>
                    <a:pt x="48978" y="0"/>
                  </a:moveTo>
                  <a:cubicBezTo>
                    <a:pt x="26464" y="71005"/>
                    <a:pt x="3951" y="142010"/>
                    <a:pt x="487" y="193964"/>
                  </a:cubicBezTo>
                  <a:cubicBezTo>
                    <a:pt x="-2977" y="245918"/>
                    <a:pt x="12609" y="278822"/>
                    <a:pt x="28196" y="31172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6" name="フリーフォーム 1705">
              <a:extLst>
                <a:ext uri="{FF2B5EF4-FFF2-40B4-BE49-F238E27FC236}">
                  <a16:creationId xmlns:a16="http://schemas.microsoft.com/office/drawing/2014/main" id="{310F50D7-077D-01FF-428F-AEE3D4B2278D}"/>
                </a:ext>
              </a:extLst>
            </p:cNvPr>
            <p:cNvSpPr/>
            <p:nvPr/>
          </p:nvSpPr>
          <p:spPr>
            <a:xfrm rot="435382">
              <a:off x="5644735" y="2246489"/>
              <a:ext cx="416735" cy="142300"/>
            </a:xfrm>
            <a:custGeom>
              <a:avLst/>
              <a:gdLst>
                <a:gd name="connsiteX0" fmla="*/ 0 w 978011"/>
                <a:gd name="connsiteY0" fmla="*/ 333955 h 333955"/>
                <a:gd name="connsiteX1" fmla="*/ 262394 w 978011"/>
                <a:gd name="connsiteY1" fmla="*/ 127221 h 333955"/>
                <a:gd name="connsiteX2" fmla="*/ 978011 w 978011"/>
                <a:gd name="connsiteY2" fmla="*/ 0 h 33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8011" h="333955">
                  <a:moveTo>
                    <a:pt x="0" y="333955"/>
                  </a:moveTo>
                  <a:cubicBezTo>
                    <a:pt x="49696" y="258417"/>
                    <a:pt x="99392" y="182880"/>
                    <a:pt x="262394" y="127221"/>
                  </a:cubicBezTo>
                  <a:cubicBezTo>
                    <a:pt x="425396" y="71562"/>
                    <a:pt x="701703" y="35781"/>
                    <a:pt x="978011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7" name="フリーフォーム 1706">
              <a:extLst>
                <a:ext uri="{FF2B5EF4-FFF2-40B4-BE49-F238E27FC236}">
                  <a16:creationId xmlns:a16="http://schemas.microsoft.com/office/drawing/2014/main" id="{2C47C4D9-CFD1-71E5-EDB9-8DB122E6A6D6}"/>
                </a:ext>
              </a:extLst>
            </p:cNvPr>
            <p:cNvSpPr/>
            <p:nvPr/>
          </p:nvSpPr>
          <p:spPr>
            <a:xfrm rot="435382">
              <a:off x="4929940" y="2217944"/>
              <a:ext cx="487885" cy="111807"/>
            </a:xfrm>
            <a:custGeom>
              <a:avLst/>
              <a:gdLst>
                <a:gd name="connsiteX0" fmla="*/ 0 w 1144988"/>
                <a:gd name="connsiteY0" fmla="*/ 0 h 262393"/>
                <a:gd name="connsiteX1" fmla="*/ 349858 w 1144988"/>
                <a:gd name="connsiteY1" fmla="*/ 166978 h 262393"/>
                <a:gd name="connsiteX2" fmla="*/ 1144988 w 1144988"/>
                <a:gd name="connsiteY2" fmla="*/ 262393 h 26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988" h="262393">
                  <a:moveTo>
                    <a:pt x="0" y="0"/>
                  </a:moveTo>
                  <a:cubicBezTo>
                    <a:pt x="79513" y="61623"/>
                    <a:pt x="159027" y="123246"/>
                    <a:pt x="349858" y="166978"/>
                  </a:cubicBezTo>
                  <a:cubicBezTo>
                    <a:pt x="540689" y="210710"/>
                    <a:pt x="842838" y="236551"/>
                    <a:pt x="1144988" y="2623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8" name="フリーフォーム 1707">
              <a:extLst>
                <a:ext uri="{FF2B5EF4-FFF2-40B4-BE49-F238E27FC236}">
                  <a16:creationId xmlns:a16="http://schemas.microsoft.com/office/drawing/2014/main" id="{1A95B711-A11A-302B-6C39-4C011ABEA7BC}"/>
                </a:ext>
              </a:extLst>
            </p:cNvPr>
            <p:cNvSpPr/>
            <p:nvPr/>
          </p:nvSpPr>
          <p:spPr>
            <a:xfrm rot="435382">
              <a:off x="5862104" y="2518626"/>
              <a:ext cx="166016" cy="352361"/>
            </a:xfrm>
            <a:custGeom>
              <a:avLst/>
              <a:gdLst>
                <a:gd name="connsiteX0" fmla="*/ 0 w 389614"/>
                <a:gd name="connsiteY0" fmla="*/ 0 h 826936"/>
                <a:gd name="connsiteX1" fmla="*/ 198783 w 389614"/>
                <a:gd name="connsiteY1" fmla="*/ 381663 h 826936"/>
                <a:gd name="connsiteX2" fmla="*/ 389614 w 389614"/>
                <a:gd name="connsiteY2" fmla="*/ 826936 h 82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14" h="826936">
                  <a:moveTo>
                    <a:pt x="0" y="0"/>
                  </a:moveTo>
                  <a:cubicBezTo>
                    <a:pt x="66923" y="121920"/>
                    <a:pt x="133847" y="243840"/>
                    <a:pt x="198783" y="381663"/>
                  </a:cubicBezTo>
                  <a:cubicBezTo>
                    <a:pt x="263719" y="519486"/>
                    <a:pt x="326666" y="673211"/>
                    <a:pt x="389614" y="826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09" name="フリーフォーム 1708">
              <a:extLst>
                <a:ext uri="{FF2B5EF4-FFF2-40B4-BE49-F238E27FC236}">
                  <a16:creationId xmlns:a16="http://schemas.microsoft.com/office/drawing/2014/main" id="{4E6BDCA4-48CB-9C28-7007-4C57B1302C7C}"/>
                </a:ext>
              </a:extLst>
            </p:cNvPr>
            <p:cNvSpPr/>
            <p:nvPr/>
          </p:nvSpPr>
          <p:spPr>
            <a:xfrm rot="435382">
              <a:off x="5210532" y="2541903"/>
              <a:ext cx="181289" cy="1353"/>
            </a:xfrm>
            <a:custGeom>
              <a:avLst/>
              <a:gdLst>
                <a:gd name="connsiteX0" fmla="*/ 0 w 425457"/>
                <a:gd name="connsiteY0" fmla="*/ 3175 h 3175"/>
                <a:gd name="connsiteX1" fmla="*/ 425450 w 425457"/>
                <a:gd name="connsiteY1" fmla="*/ 0 h 3175"/>
                <a:gd name="connsiteX2" fmla="*/ 0 w 425457"/>
                <a:gd name="connsiteY2" fmla="*/ 3175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7" h="3175">
                  <a:moveTo>
                    <a:pt x="0" y="3175"/>
                  </a:moveTo>
                  <a:lnTo>
                    <a:pt x="425450" y="0"/>
                  </a:lnTo>
                  <a:cubicBezTo>
                    <a:pt x="427567" y="2646"/>
                    <a:pt x="0" y="3175"/>
                    <a:pt x="0" y="3175"/>
                  </a:cubicBez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0" name="フリーフォーム 1709">
              <a:extLst>
                <a:ext uri="{FF2B5EF4-FFF2-40B4-BE49-F238E27FC236}">
                  <a16:creationId xmlns:a16="http://schemas.microsoft.com/office/drawing/2014/main" id="{9CF80C26-6095-A79F-471D-948E7170745F}"/>
                </a:ext>
              </a:extLst>
            </p:cNvPr>
            <p:cNvSpPr/>
            <p:nvPr/>
          </p:nvSpPr>
          <p:spPr>
            <a:xfrm rot="435382">
              <a:off x="5428164" y="2540018"/>
              <a:ext cx="195019" cy="63693"/>
            </a:xfrm>
            <a:custGeom>
              <a:avLst/>
              <a:gdLst>
                <a:gd name="connsiteX0" fmla="*/ 0 w 585537"/>
                <a:gd name="connsiteY0" fmla="*/ 136358 h 149478"/>
                <a:gd name="connsiteX1" fmla="*/ 192505 w 585537"/>
                <a:gd name="connsiteY1" fmla="*/ 136358 h 149478"/>
                <a:gd name="connsiteX2" fmla="*/ 585537 w 585537"/>
                <a:gd name="connsiteY2" fmla="*/ 0 h 14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5537" h="149478">
                  <a:moveTo>
                    <a:pt x="0" y="136358"/>
                  </a:moveTo>
                  <a:cubicBezTo>
                    <a:pt x="47458" y="147721"/>
                    <a:pt x="94916" y="159084"/>
                    <a:pt x="192505" y="136358"/>
                  </a:cubicBezTo>
                  <a:cubicBezTo>
                    <a:pt x="290094" y="113632"/>
                    <a:pt x="437815" y="56816"/>
                    <a:pt x="585537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1" name="フリーフォーム 1710">
              <a:extLst>
                <a:ext uri="{FF2B5EF4-FFF2-40B4-BE49-F238E27FC236}">
                  <a16:creationId xmlns:a16="http://schemas.microsoft.com/office/drawing/2014/main" id="{2DD1A0ED-D4BE-301B-BEA5-98AD89AB51BD}"/>
                </a:ext>
              </a:extLst>
            </p:cNvPr>
            <p:cNvSpPr/>
            <p:nvPr/>
          </p:nvSpPr>
          <p:spPr>
            <a:xfrm rot="435382">
              <a:off x="4215708" y="1314898"/>
              <a:ext cx="230532" cy="405089"/>
            </a:xfrm>
            <a:custGeom>
              <a:avLst/>
              <a:gdLst>
                <a:gd name="connsiteX0" fmla="*/ 110702 w 541022"/>
                <a:gd name="connsiteY0" fmla="*/ 2935 h 950680"/>
                <a:gd name="connsiteX1" fmla="*/ 326832 w 541022"/>
                <a:gd name="connsiteY1" fmla="*/ 285567 h 950680"/>
                <a:gd name="connsiteX2" fmla="*/ 35887 w 541022"/>
                <a:gd name="connsiteY2" fmla="*/ 709517 h 950680"/>
                <a:gd name="connsiteX3" fmla="*/ 52512 w 541022"/>
                <a:gd name="connsiteY3" fmla="*/ 950586 h 950680"/>
                <a:gd name="connsiteX4" fmla="*/ 468149 w 541022"/>
                <a:gd name="connsiteY4" fmla="*/ 684578 h 950680"/>
                <a:gd name="connsiteX5" fmla="*/ 509712 w 541022"/>
                <a:gd name="connsiteY5" fmla="*/ 460135 h 950680"/>
                <a:gd name="connsiteX6" fmla="*/ 110702 w 541022"/>
                <a:gd name="connsiteY6" fmla="*/ 2935 h 95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1022" h="950680">
                  <a:moveTo>
                    <a:pt x="110702" y="2935"/>
                  </a:moveTo>
                  <a:cubicBezTo>
                    <a:pt x="80222" y="-26160"/>
                    <a:pt x="339301" y="167803"/>
                    <a:pt x="326832" y="285567"/>
                  </a:cubicBezTo>
                  <a:cubicBezTo>
                    <a:pt x="314363" y="403331"/>
                    <a:pt x="81607" y="598680"/>
                    <a:pt x="35887" y="709517"/>
                  </a:cubicBezTo>
                  <a:cubicBezTo>
                    <a:pt x="-9833" y="820354"/>
                    <a:pt x="-19532" y="954743"/>
                    <a:pt x="52512" y="950586"/>
                  </a:cubicBezTo>
                  <a:cubicBezTo>
                    <a:pt x="124556" y="946430"/>
                    <a:pt x="391949" y="766320"/>
                    <a:pt x="468149" y="684578"/>
                  </a:cubicBezTo>
                  <a:cubicBezTo>
                    <a:pt x="544349" y="602836"/>
                    <a:pt x="565130" y="572357"/>
                    <a:pt x="509712" y="460135"/>
                  </a:cubicBezTo>
                  <a:cubicBezTo>
                    <a:pt x="454294" y="347913"/>
                    <a:pt x="141182" y="32030"/>
                    <a:pt x="110702" y="2935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2" name="フリーフォーム 1711">
              <a:extLst>
                <a:ext uri="{FF2B5EF4-FFF2-40B4-BE49-F238E27FC236}">
                  <a16:creationId xmlns:a16="http://schemas.microsoft.com/office/drawing/2014/main" id="{81FA7C07-1351-FA4F-C1A4-4FCAE90AD244}"/>
                </a:ext>
              </a:extLst>
            </p:cNvPr>
            <p:cNvSpPr/>
            <p:nvPr/>
          </p:nvSpPr>
          <p:spPr>
            <a:xfrm rot="435382">
              <a:off x="4201782" y="1608592"/>
              <a:ext cx="346765" cy="447585"/>
            </a:xfrm>
            <a:custGeom>
              <a:avLst/>
              <a:gdLst>
                <a:gd name="connsiteX0" fmla="*/ 34231 w 813801"/>
                <a:gd name="connsiteY0" fmla="*/ 346852 h 1050409"/>
                <a:gd name="connsiteX1" fmla="*/ 233737 w 813801"/>
                <a:gd name="connsiteY1" fmla="*/ 55907 h 1050409"/>
                <a:gd name="connsiteX2" fmla="*/ 624435 w 813801"/>
                <a:gd name="connsiteY2" fmla="*/ 30969 h 1050409"/>
                <a:gd name="connsiteX3" fmla="*/ 757438 w 813801"/>
                <a:gd name="connsiteY3" fmla="*/ 396729 h 1050409"/>
                <a:gd name="connsiteX4" fmla="*/ 790689 w 813801"/>
                <a:gd name="connsiteY4" fmla="*/ 671049 h 1050409"/>
                <a:gd name="connsiteX5" fmla="*/ 416617 w 813801"/>
                <a:gd name="connsiteY5" fmla="*/ 1028496 h 1050409"/>
                <a:gd name="connsiteX6" fmla="*/ 233737 w 813801"/>
                <a:gd name="connsiteY6" fmla="*/ 945369 h 1050409"/>
                <a:gd name="connsiteX7" fmla="*/ 142297 w 813801"/>
                <a:gd name="connsiteY7" fmla="*/ 405042 h 1050409"/>
                <a:gd name="connsiteX8" fmla="*/ 9293 w 813801"/>
                <a:gd name="connsiteY8" fmla="*/ 538045 h 1050409"/>
                <a:gd name="connsiteX9" fmla="*/ 34231 w 813801"/>
                <a:gd name="connsiteY9" fmla="*/ 346852 h 1050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01" h="1050409">
                  <a:moveTo>
                    <a:pt x="34231" y="346852"/>
                  </a:moveTo>
                  <a:cubicBezTo>
                    <a:pt x="71638" y="266496"/>
                    <a:pt x="135370" y="108554"/>
                    <a:pt x="233737" y="55907"/>
                  </a:cubicBezTo>
                  <a:cubicBezTo>
                    <a:pt x="332104" y="3260"/>
                    <a:pt x="537152" y="-25835"/>
                    <a:pt x="624435" y="30969"/>
                  </a:cubicBezTo>
                  <a:cubicBezTo>
                    <a:pt x="711718" y="87773"/>
                    <a:pt x="729729" y="290049"/>
                    <a:pt x="757438" y="396729"/>
                  </a:cubicBezTo>
                  <a:cubicBezTo>
                    <a:pt x="785147" y="503409"/>
                    <a:pt x="847493" y="565755"/>
                    <a:pt x="790689" y="671049"/>
                  </a:cubicBezTo>
                  <a:cubicBezTo>
                    <a:pt x="733886" y="776344"/>
                    <a:pt x="509442" y="982776"/>
                    <a:pt x="416617" y="1028496"/>
                  </a:cubicBezTo>
                  <a:cubicBezTo>
                    <a:pt x="323792" y="1074216"/>
                    <a:pt x="279457" y="1049278"/>
                    <a:pt x="233737" y="945369"/>
                  </a:cubicBezTo>
                  <a:cubicBezTo>
                    <a:pt x="188017" y="841460"/>
                    <a:pt x="179704" y="472929"/>
                    <a:pt x="142297" y="405042"/>
                  </a:cubicBezTo>
                  <a:cubicBezTo>
                    <a:pt x="104890" y="337155"/>
                    <a:pt x="25918" y="544972"/>
                    <a:pt x="9293" y="538045"/>
                  </a:cubicBezTo>
                  <a:cubicBezTo>
                    <a:pt x="-7332" y="531118"/>
                    <a:pt x="-3176" y="427208"/>
                    <a:pt x="34231" y="34685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3" name="フリーフォーム 1712">
              <a:extLst>
                <a:ext uri="{FF2B5EF4-FFF2-40B4-BE49-F238E27FC236}">
                  <a16:creationId xmlns:a16="http://schemas.microsoft.com/office/drawing/2014/main" id="{314A8C7C-EB65-EB53-18E4-A3F5E9EDE6C5}"/>
                </a:ext>
              </a:extLst>
            </p:cNvPr>
            <p:cNvSpPr/>
            <p:nvPr/>
          </p:nvSpPr>
          <p:spPr>
            <a:xfrm rot="435382">
              <a:off x="5033825" y="1775816"/>
              <a:ext cx="73665" cy="117560"/>
            </a:xfrm>
            <a:custGeom>
              <a:avLst/>
              <a:gdLst>
                <a:gd name="connsiteX0" fmla="*/ 2402 w 172880"/>
                <a:gd name="connsiteY0" fmla="*/ 42 h 275894"/>
                <a:gd name="connsiteX1" fmla="*/ 164282 w 172880"/>
                <a:gd name="connsiteY1" fmla="*/ 192547 h 275894"/>
                <a:gd name="connsiteX2" fmla="*/ 142406 w 172880"/>
                <a:gd name="connsiteY2" fmla="*/ 275674 h 275894"/>
                <a:gd name="connsiteX3" fmla="*/ 72404 w 172880"/>
                <a:gd name="connsiteY3" fmla="*/ 210047 h 275894"/>
                <a:gd name="connsiteX4" fmla="*/ 2402 w 172880"/>
                <a:gd name="connsiteY4" fmla="*/ 42 h 27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880" h="275894">
                  <a:moveTo>
                    <a:pt x="2402" y="42"/>
                  </a:moveTo>
                  <a:cubicBezTo>
                    <a:pt x="17715" y="-2875"/>
                    <a:pt x="140948" y="146608"/>
                    <a:pt x="164282" y="192547"/>
                  </a:cubicBezTo>
                  <a:cubicBezTo>
                    <a:pt x="187616" y="238486"/>
                    <a:pt x="157719" y="272757"/>
                    <a:pt x="142406" y="275674"/>
                  </a:cubicBezTo>
                  <a:cubicBezTo>
                    <a:pt x="127093" y="278591"/>
                    <a:pt x="95738" y="252340"/>
                    <a:pt x="72404" y="210047"/>
                  </a:cubicBezTo>
                  <a:cubicBezTo>
                    <a:pt x="49070" y="167754"/>
                    <a:pt x="-12911" y="2959"/>
                    <a:pt x="2402" y="4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4" name="フリーフォーム 1713">
              <a:extLst>
                <a:ext uri="{FF2B5EF4-FFF2-40B4-BE49-F238E27FC236}">
                  <a16:creationId xmlns:a16="http://schemas.microsoft.com/office/drawing/2014/main" id="{DF301EDA-51DC-5B73-5C4D-CCE88DA2064A}"/>
                </a:ext>
              </a:extLst>
            </p:cNvPr>
            <p:cNvSpPr/>
            <p:nvPr/>
          </p:nvSpPr>
          <p:spPr>
            <a:xfrm rot="435382">
              <a:off x="5084106" y="1795687"/>
              <a:ext cx="228770" cy="256225"/>
            </a:xfrm>
            <a:custGeom>
              <a:avLst/>
              <a:gdLst>
                <a:gd name="connsiteX0" fmla="*/ 365 w 536886"/>
                <a:gd name="connsiteY0" fmla="*/ 62981 h 601320"/>
                <a:gd name="connsiteX1" fmla="*/ 219121 w 536886"/>
                <a:gd name="connsiteY1" fmla="*/ 10480 h 601320"/>
                <a:gd name="connsiteX2" fmla="*/ 490378 w 536886"/>
                <a:gd name="connsiteY2" fmla="*/ 268612 h 601320"/>
                <a:gd name="connsiteX3" fmla="*/ 529755 w 536886"/>
                <a:gd name="connsiteY3" fmla="*/ 570495 h 601320"/>
                <a:gd name="connsiteX4" fmla="*/ 411626 w 536886"/>
                <a:gd name="connsiteY4" fmla="*/ 566120 h 601320"/>
                <a:gd name="connsiteX5" fmla="*/ 324124 w 536886"/>
                <a:gd name="connsiteY5" fmla="*/ 347364 h 601320"/>
                <a:gd name="connsiteX6" fmla="*/ 367875 w 536886"/>
                <a:gd name="connsiteY6" fmla="*/ 312363 h 601320"/>
                <a:gd name="connsiteX7" fmla="*/ 324124 w 536886"/>
                <a:gd name="connsiteY7" fmla="*/ 185485 h 601320"/>
                <a:gd name="connsiteX8" fmla="*/ 170995 w 536886"/>
                <a:gd name="connsiteY8" fmla="*/ 181110 h 601320"/>
                <a:gd name="connsiteX9" fmla="*/ 365 w 536886"/>
                <a:gd name="connsiteY9" fmla="*/ 62981 h 6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886" h="601320">
                  <a:moveTo>
                    <a:pt x="365" y="62981"/>
                  </a:moveTo>
                  <a:cubicBezTo>
                    <a:pt x="8386" y="34543"/>
                    <a:pt x="137452" y="-23792"/>
                    <a:pt x="219121" y="10480"/>
                  </a:cubicBezTo>
                  <a:cubicBezTo>
                    <a:pt x="300790" y="44752"/>
                    <a:pt x="438606" y="175276"/>
                    <a:pt x="490378" y="268612"/>
                  </a:cubicBezTo>
                  <a:cubicBezTo>
                    <a:pt x="542150" y="361948"/>
                    <a:pt x="542880" y="520910"/>
                    <a:pt x="529755" y="570495"/>
                  </a:cubicBezTo>
                  <a:cubicBezTo>
                    <a:pt x="516630" y="620080"/>
                    <a:pt x="445898" y="603309"/>
                    <a:pt x="411626" y="566120"/>
                  </a:cubicBezTo>
                  <a:cubicBezTo>
                    <a:pt x="377354" y="528932"/>
                    <a:pt x="331416" y="389657"/>
                    <a:pt x="324124" y="347364"/>
                  </a:cubicBezTo>
                  <a:cubicBezTo>
                    <a:pt x="316832" y="305071"/>
                    <a:pt x="367875" y="339343"/>
                    <a:pt x="367875" y="312363"/>
                  </a:cubicBezTo>
                  <a:cubicBezTo>
                    <a:pt x="367875" y="285383"/>
                    <a:pt x="356937" y="207361"/>
                    <a:pt x="324124" y="185485"/>
                  </a:cubicBezTo>
                  <a:cubicBezTo>
                    <a:pt x="291311" y="163610"/>
                    <a:pt x="223496" y="200798"/>
                    <a:pt x="170995" y="181110"/>
                  </a:cubicBezTo>
                  <a:cubicBezTo>
                    <a:pt x="118494" y="161422"/>
                    <a:pt x="-7656" y="91419"/>
                    <a:pt x="365" y="6298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5" name="フリーフォーム 1714">
              <a:extLst>
                <a:ext uri="{FF2B5EF4-FFF2-40B4-BE49-F238E27FC236}">
                  <a16:creationId xmlns:a16="http://schemas.microsoft.com/office/drawing/2014/main" id="{C0DB67B2-1F9B-1AEA-1F2B-8DD2DD2A8439}"/>
                </a:ext>
              </a:extLst>
            </p:cNvPr>
            <p:cNvSpPr/>
            <p:nvPr/>
          </p:nvSpPr>
          <p:spPr>
            <a:xfrm rot="435382">
              <a:off x="6640411" y="2918547"/>
              <a:ext cx="170650" cy="91886"/>
            </a:xfrm>
            <a:custGeom>
              <a:avLst/>
              <a:gdLst>
                <a:gd name="connsiteX0" fmla="*/ 0 w 400487"/>
                <a:gd name="connsiteY0" fmla="*/ 0 h 215642"/>
                <a:gd name="connsiteX1" fmla="*/ 100853 w 400487"/>
                <a:gd name="connsiteY1" fmla="*/ 80683 h 215642"/>
                <a:gd name="connsiteX2" fmla="*/ 369795 w 400487"/>
                <a:gd name="connsiteY2" fmla="*/ 194983 h 215642"/>
                <a:gd name="connsiteX3" fmla="*/ 383242 w 400487"/>
                <a:gd name="connsiteY3" fmla="*/ 215153 h 21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487" h="215642">
                  <a:moveTo>
                    <a:pt x="0" y="0"/>
                  </a:moveTo>
                  <a:cubicBezTo>
                    <a:pt x="19610" y="24093"/>
                    <a:pt x="39221" y="48186"/>
                    <a:pt x="100853" y="80683"/>
                  </a:cubicBezTo>
                  <a:cubicBezTo>
                    <a:pt x="162485" y="113180"/>
                    <a:pt x="369795" y="194983"/>
                    <a:pt x="369795" y="194983"/>
                  </a:cubicBezTo>
                  <a:cubicBezTo>
                    <a:pt x="416860" y="217395"/>
                    <a:pt x="400051" y="216274"/>
                    <a:pt x="383242" y="21515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6" name="フリーフォーム 1715">
              <a:extLst>
                <a:ext uri="{FF2B5EF4-FFF2-40B4-BE49-F238E27FC236}">
                  <a16:creationId xmlns:a16="http://schemas.microsoft.com/office/drawing/2014/main" id="{2B4B6B33-AEA8-003D-791C-91C68BCF981B}"/>
                </a:ext>
              </a:extLst>
            </p:cNvPr>
            <p:cNvSpPr/>
            <p:nvPr/>
          </p:nvSpPr>
          <p:spPr>
            <a:xfrm rot="435382">
              <a:off x="5414479" y="2035351"/>
              <a:ext cx="234056" cy="322552"/>
            </a:xfrm>
            <a:custGeom>
              <a:avLst/>
              <a:gdLst>
                <a:gd name="connsiteX0" fmla="*/ 532895 w 549292"/>
                <a:gd name="connsiteY0" fmla="*/ 1650 h 756978"/>
                <a:gd name="connsiteX1" fmla="*/ 419773 w 549292"/>
                <a:gd name="connsiteY1" fmla="*/ 284455 h 756978"/>
                <a:gd name="connsiteX2" fmla="*/ 419773 w 549292"/>
                <a:gd name="connsiteY2" fmla="*/ 567259 h 756978"/>
                <a:gd name="connsiteX3" fmla="*/ 278371 w 549292"/>
                <a:gd name="connsiteY3" fmla="*/ 755795 h 756978"/>
                <a:gd name="connsiteX4" fmla="*/ 155823 w 549292"/>
                <a:gd name="connsiteY4" fmla="*/ 623819 h 756978"/>
                <a:gd name="connsiteX5" fmla="*/ 14421 w 549292"/>
                <a:gd name="connsiteY5" fmla="*/ 190186 h 756978"/>
                <a:gd name="connsiteX6" fmla="*/ 532895 w 549292"/>
                <a:gd name="connsiteY6" fmla="*/ 1650 h 7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9292" h="756978">
                  <a:moveTo>
                    <a:pt x="532895" y="1650"/>
                  </a:moveTo>
                  <a:cubicBezTo>
                    <a:pt x="600454" y="17362"/>
                    <a:pt x="438627" y="190187"/>
                    <a:pt x="419773" y="284455"/>
                  </a:cubicBezTo>
                  <a:cubicBezTo>
                    <a:pt x="400919" y="378723"/>
                    <a:pt x="443340" y="488702"/>
                    <a:pt x="419773" y="567259"/>
                  </a:cubicBezTo>
                  <a:cubicBezTo>
                    <a:pt x="396206" y="645816"/>
                    <a:pt x="322363" y="746368"/>
                    <a:pt x="278371" y="755795"/>
                  </a:cubicBezTo>
                  <a:cubicBezTo>
                    <a:pt x="234379" y="765222"/>
                    <a:pt x="199815" y="718087"/>
                    <a:pt x="155823" y="623819"/>
                  </a:cubicBezTo>
                  <a:cubicBezTo>
                    <a:pt x="111831" y="529551"/>
                    <a:pt x="-48424" y="295452"/>
                    <a:pt x="14421" y="190186"/>
                  </a:cubicBezTo>
                  <a:cubicBezTo>
                    <a:pt x="77266" y="84920"/>
                    <a:pt x="465336" y="-14062"/>
                    <a:pt x="532895" y="1650"/>
                  </a:cubicBezTo>
                  <a:close/>
                </a:path>
              </a:pathLst>
            </a:custGeom>
            <a:solidFill>
              <a:srgbClr val="FF9300">
                <a:alpha val="470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7" name="フリーフォーム 1716">
              <a:extLst>
                <a:ext uri="{FF2B5EF4-FFF2-40B4-BE49-F238E27FC236}">
                  <a16:creationId xmlns:a16="http://schemas.microsoft.com/office/drawing/2014/main" id="{F4F5AAD1-00B1-DE32-CAD1-90971EA4DBB8}"/>
                </a:ext>
              </a:extLst>
            </p:cNvPr>
            <p:cNvSpPr/>
            <p:nvPr/>
          </p:nvSpPr>
          <p:spPr>
            <a:xfrm rot="435382">
              <a:off x="4436818" y="1906634"/>
              <a:ext cx="209394" cy="219576"/>
            </a:xfrm>
            <a:custGeom>
              <a:avLst/>
              <a:gdLst>
                <a:gd name="connsiteX0" fmla="*/ 217487 w 324671"/>
                <a:gd name="connsiteY0" fmla="*/ 0 h 340458"/>
                <a:gd name="connsiteX1" fmla="*/ 198437 w 324671"/>
                <a:gd name="connsiteY1" fmla="*/ 120650 h 340458"/>
                <a:gd name="connsiteX2" fmla="*/ 20637 w 324671"/>
                <a:gd name="connsiteY2" fmla="*/ 177800 h 340458"/>
                <a:gd name="connsiteX3" fmla="*/ 7937 w 324671"/>
                <a:gd name="connsiteY3" fmla="*/ 215900 h 340458"/>
                <a:gd name="connsiteX4" fmla="*/ 58737 w 324671"/>
                <a:gd name="connsiteY4" fmla="*/ 317500 h 340458"/>
                <a:gd name="connsiteX5" fmla="*/ 122237 w 324671"/>
                <a:gd name="connsiteY5" fmla="*/ 336550 h 340458"/>
                <a:gd name="connsiteX6" fmla="*/ 268287 w 324671"/>
                <a:gd name="connsiteY6" fmla="*/ 260350 h 340458"/>
                <a:gd name="connsiteX7" fmla="*/ 319087 w 324671"/>
                <a:gd name="connsiteY7" fmla="*/ 171450 h 340458"/>
                <a:gd name="connsiteX8" fmla="*/ 319087 w 324671"/>
                <a:gd name="connsiteY8" fmla="*/ 133350 h 340458"/>
                <a:gd name="connsiteX9" fmla="*/ 280987 w 324671"/>
                <a:gd name="connsiteY9" fmla="*/ 57150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671" h="340458">
                  <a:moveTo>
                    <a:pt x="217487" y="0"/>
                  </a:moveTo>
                  <a:cubicBezTo>
                    <a:pt x="224366" y="45508"/>
                    <a:pt x="231245" y="91017"/>
                    <a:pt x="198437" y="120650"/>
                  </a:cubicBezTo>
                  <a:cubicBezTo>
                    <a:pt x="165629" y="150283"/>
                    <a:pt x="20637" y="177800"/>
                    <a:pt x="20637" y="177800"/>
                  </a:cubicBezTo>
                  <a:cubicBezTo>
                    <a:pt x="-11113" y="193675"/>
                    <a:pt x="1587" y="192617"/>
                    <a:pt x="7937" y="215900"/>
                  </a:cubicBezTo>
                  <a:cubicBezTo>
                    <a:pt x="14287" y="239183"/>
                    <a:pt x="39687" y="297392"/>
                    <a:pt x="58737" y="317500"/>
                  </a:cubicBezTo>
                  <a:cubicBezTo>
                    <a:pt x="77787" y="337608"/>
                    <a:pt x="87312" y="346075"/>
                    <a:pt x="122237" y="336550"/>
                  </a:cubicBezTo>
                  <a:cubicBezTo>
                    <a:pt x="157162" y="327025"/>
                    <a:pt x="235479" y="287867"/>
                    <a:pt x="268287" y="260350"/>
                  </a:cubicBezTo>
                  <a:cubicBezTo>
                    <a:pt x="301095" y="232833"/>
                    <a:pt x="319087" y="171450"/>
                    <a:pt x="319087" y="171450"/>
                  </a:cubicBezTo>
                  <a:cubicBezTo>
                    <a:pt x="327554" y="150283"/>
                    <a:pt x="325437" y="152400"/>
                    <a:pt x="319087" y="133350"/>
                  </a:cubicBezTo>
                  <a:cubicBezTo>
                    <a:pt x="312737" y="114300"/>
                    <a:pt x="296862" y="85725"/>
                    <a:pt x="280987" y="571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8" name="フリーフォーム 1717">
              <a:extLst>
                <a:ext uri="{FF2B5EF4-FFF2-40B4-BE49-F238E27FC236}">
                  <a16:creationId xmlns:a16="http://schemas.microsoft.com/office/drawing/2014/main" id="{384796D2-B29E-6552-D647-71F83E641DE1}"/>
                </a:ext>
              </a:extLst>
            </p:cNvPr>
            <p:cNvSpPr/>
            <p:nvPr/>
          </p:nvSpPr>
          <p:spPr>
            <a:xfrm rot="435382">
              <a:off x="4383034" y="2029573"/>
              <a:ext cx="114671" cy="115381"/>
            </a:xfrm>
            <a:custGeom>
              <a:avLst/>
              <a:gdLst>
                <a:gd name="connsiteX0" fmla="*/ 0 w 177800"/>
                <a:gd name="connsiteY0" fmla="*/ 0 h 178901"/>
                <a:gd name="connsiteX1" fmla="*/ 12700 w 177800"/>
                <a:gd name="connsiteY1" fmla="*/ 101600 h 178901"/>
                <a:gd name="connsiteX2" fmla="*/ 69850 w 177800"/>
                <a:gd name="connsiteY2" fmla="*/ 177800 h 178901"/>
                <a:gd name="connsiteX3" fmla="*/ 177800 w 177800"/>
                <a:gd name="connsiteY3" fmla="*/ 139700 h 17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178901">
                  <a:moveTo>
                    <a:pt x="0" y="0"/>
                  </a:moveTo>
                  <a:cubicBezTo>
                    <a:pt x="529" y="35983"/>
                    <a:pt x="1058" y="71967"/>
                    <a:pt x="12700" y="101600"/>
                  </a:cubicBezTo>
                  <a:cubicBezTo>
                    <a:pt x="24342" y="131233"/>
                    <a:pt x="42333" y="171450"/>
                    <a:pt x="69850" y="177800"/>
                  </a:cubicBezTo>
                  <a:cubicBezTo>
                    <a:pt x="97367" y="184150"/>
                    <a:pt x="137583" y="161925"/>
                    <a:pt x="177800" y="1397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19" name="フリーフォーム 1718">
              <a:extLst>
                <a:ext uri="{FF2B5EF4-FFF2-40B4-BE49-F238E27FC236}">
                  <a16:creationId xmlns:a16="http://schemas.microsoft.com/office/drawing/2014/main" id="{10BF8DDA-10C5-BC7B-E537-ACDF3EA1108D}"/>
                </a:ext>
              </a:extLst>
            </p:cNvPr>
            <p:cNvSpPr/>
            <p:nvPr/>
          </p:nvSpPr>
          <p:spPr>
            <a:xfrm rot="435382">
              <a:off x="4624655" y="2086784"/>
              <a:ext cx="335821" cy="110575"/>
            </a:xfrm>
            <a:custGeom>
              <a:avLst/>
              <a:gdLst>
                <a:gd name="connsiteX0" fmla="*/ 0 w 520700"/>
                <a:gd name="connsiteY0" fmla="*/ 0 h 171450"/>
                <a:gd name="connsiteX1" fmla="*/ 228600 w 520700"/>
                <a:gd name="connsiteY1" fmla="*/ 133350 h 171450"/>
                <a:gd name="connsiteX2" fmla="*/ 520700 w 52070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171450">
                  <a:moveTo>
                    <a:pt x="0" y="0"/>
                  </a:moveTo>
                  <a:cubicBezTo>
                    <a:pt x="70908" y="52387"/>
                    <a:pt x="141817" y="104775"/>
                    <a:pt x="228600" y="133350"/>
                  </a:cubicBezTo>
                  <a:cubicBezTo>
                    <a:pt x="315383" y="161925"/>
                    <a:pt x="418041" y="166687"/>
                    <a:pt x="520700" y="1714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0" name="フリーフォーム 1719">
              <a:extLst>
                <a:ext uri="{FF2B5EF4-FFF2-40B4-BE49-F238E27FC236}">
                  <a16:creationId xmlns:a16="http://schemas.microsoft.com/office/drawing/2014/main" id="{A0A701AB-893C-F058-5FA8-0F17E80CCA49}"/>
                </a:ext>
              </a:extLst>
            </p:cNvPr>
            <p:cNvSpPr/>
            <p:nvPr/>
          </p:nvSpPr>
          <p:spPr>
            <a:xfrm rot="435382">
              <a:off x="4499862" y="2038294"/>
              <a:ext cx="55831" cy="33841"/>
            </a:xfrm>
            <a:custGeom>
              <a:avLst/>
              <a:gdLst>
                <a:gd name="connsiteX0" fmla="*/ 843 w 86568"/>
                <a:gd name="connsiteY0" fmla="*/ 41298 h 52471"/>
                <a:gd name="connsiteX1" fmla="*/ 45293 w 86568"/>
                <a:gd name="connsiteY1" fmla="*/ 23 h 52471"/>
                <a:gd name="connsiteX2" fmla="*/ 86568 w 86568"/>
                <a:gd name="connsiteY2" fmla="*/ 47648 h 52471"/>
                <a:gd name="connsiteX3" fmla="*/ 843 w 86568"/>
                <a:gd name="connsiteY3" fmla="*/ 41298 h 5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68" h="52471">
                  <a:moveTo>
                    <a:pt x="843" y="41298"/>
                  </a:moveTo>
                  <a:cubicBezTo>
                    <a:pt x="-6036" y="33360"/>
                    <a:pt x="31006" y="-1035"/>
                    <a:pt x="45293" y="23"/>
                  </a:cubicBezTo>
                  <a:cubicBezTo>
                    <a:pt x="59580" y="1081"/>
                    <a:pt x="86568" y="37065"/>
                    <a:pt x="86568" y="47648"/>
                  </a:cubicBezTo>
                  <a:cubicBezTo>
                    <a:pt x="86568" y="58231"/>
                    <a:pt x="7722" y="49236"/>
                    <a:pt x="843" y="4129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1" name="フリーフォーム 1720">
              <a:extLst>
                <a:ext uri="{FF2B5EF4-FFF2-40B4-BE49-F238E27FC236}">
                  <a16:creationId xmlns:a16="http://schemas.microsoft.com/office/drawing/2014/main" id="{4F15623C-9B17-D35E-62D6-6D2ABEBB0A0C}"/>
                </a:ext>
              </a:extLst>
            </p:cNvPr>
            <p:cNvSpPr/>
            <p:nvPr/>
          </p:nvSpPr>
          <p:spPr>
            <a:xfrm rot="435382">
              <a:off x="4481015" y="2167300"/>
              <a:ext cx="680797" cy="316548"/>
            </a:xfrm>
            <a:custGeom>
              <a:avLst/>
              <a:gdLst>
                <a:gd name="connsiteX0" fmla="*/ 0 w 1055594"/>
                <a:gd name="connsiteY0" fmla="*/ 0 h 490817"/>
                <a:gd name="connsiteX1" fmla="*/ 316006 w 1055594"/>
                <a:gd name="connsiteY1" fmla="*/ 268941 h 490817"/>
                <a:gd name="connsiteX2" fmla="*/ 504264 w 1055594"/>
                <a:gd name="connsiteY2" fmla="*/ 369794 h 490817"/>
                <a:gd name="connsiteX3" fmla="*/ 1055594 w 1055594"/>
                <a:gd name="connsiteY3" fmla="*/ 490817 h 49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594" h="490817">
                  <a:moveTo>
                    <a:pt x="0" y="0"/>
                  </a:moveTo>
                  <a:cubicBezTo>
                    <a:pt x="115981" y="103654"/>
                    <a:pt x="231962" y="207309"/>
                    <a:pt x="316006" y="268941"/>
                  </a:cubicBezTo>
                  <a:cubicBezTo>
                    <a:pt x="400050" y="330573"/>
                    <a:pt x="380999" y="332815"/>
                    <a:pt x="504264" y="369794"/>
                  </a:cubicBezTo>
                  <a:cubicBezTo>
                    <a:pt x="627529" y="406773"/>
                    <a:pt x="841561" y="448795"/>
                    <a:pt x="1055594" y="49081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2" name="フリーフォーム 1721">
              <a:extLst>
                <a:ext uri="{FF2B5EF4-FFF2-40B4-BE49-F238E27FC236}">
                  <a16:creationId xmlns:a16="http://schemas.microsoft.com/office/drawing/2014/main" id="{E82F46EC-A50E-315C-325E-4D5748474553}"/>
                </a:ext>
              </a:extLst>
            </p:cNvPr>
            <p:cNvSpPr/>
            <p:nvPr/>
          </p:nvSpPr>
          <p:spPr>
            <a:xfrm rot="435382">
              <a:off x="6087182" y="2517809"/>
              <a:ext cx="455310" cy="326636"/>
            </a:xfrm>
            <a:custGeom>
              <a:avLst/>
              <a:gdLst>
                <a:gd name="connsiteX0" fmla="*/ 0 w 705970"/>
                <a:gd name="connsiteY0" fmla="*/ 22364 h 506458"/>
                <a:gd name="connsiteX1" fmla="*/ 188259 w 705970"/>
                <a:gd name="connsiteY1" fmla="*/ 55982 h 506458"/>
                <a:gd name="connsiteX2" fmla="*/ 705970 w 705970"/>
                <a:gd name="connsiteY2" fmla="*/ 506458 h 50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5970" h="506458">
                  <a:moveTo>
                    <a:pt x="0" y="22364"/>
                  </a:moveTo>
                  <a:cubicBezTo>
                    <a:pt x="35298" y="-1168"/>
                    <a:pt x="70597" y="-24700"/>
                    <a:pt x="188259" y="55982"/>
                  </a:cubicBezTo>
                  <a:cubicBezTo>
                    <a:pt x="305921" y="136664"/>
                    <a:pt x="505945" y="321561"/>
                    <a:pt x="705970" y="5064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3" name="フリーフォーム 1722">
              <a:extLst>
                <a:ext uri="{FF2B5EF4-FFF2-40B4-BE49-F238E27FC236}">
                  <a16:creationId xmlns:a16="http://schemas.microsoft.com/office/drawing/2014/main" id="{673C5373-B043-5D73-8A4E-D2DA3F3A45E1}"/>
                </a:ext>
              </a:extLst>
            </p:cNvPr>
            <p:cNvSpPr/>
            <p:nvPr/>
          </p:nvSpPr>
          <p:spPr>
            <a:xfrm rot="435382">
              <a:off x="6549827" y="2797232"/>
              <a:ext cx="130768" cy="160482"/>
            </a:xfrm>
            <a:custGeom>
              <a:avLst/>
              <a:gdLst>
                <a:gd name="connsiteX0" fmla="*/ 41309 w 202760"/>
                <a:gd name="connsiteY0" fmla="*/ 0 h 248832"/>
                <a:gd name="connsiteX1" fmla="*/ 54756 w 202760"/>
                <a:gd name="connsiteY1" fmla="*/ 107577 h 248832"/>
                <a:gd name="connsiteX2" fmla="*/ 968 w 202760"/>
                <a:gd name="connsiteY2" fmla="*/ 168089 h 248832"/>
                <a:gd name="connsiteX3" fmla="*/ 108545 w 202760"/>
                <a:gd name="connsiteY3" fmla="*/ 248771 h 248832"/>
                <a:gd name="connsiteX4" fmla="*/ 202674 w 202760"/>
                <a:gd name="connsiteY4" fmla="*/ 154642 h 248832"/>
                <a:gd name="connsiteX5" fmla="*/ 121992 w 202760"/>
                <a:gd name="connsiteY5" fmla="*/ 60512 h 248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760" h="248832">
                  <a:moveTo>
                    <a:pt x="41309" y="0"/>
                  </a:moveTo>
                  <a:cubicBezTo>
                    <a:pt x="51394" y="39781"/>
                    <a:pt x="61479" y="79562"/>
                    <a:pt x="54756" y="107577"/>
                  </a:cubicBezTo>
                  <a:cubicBezTo>
                    <a:pt x="48033" y="135592"/>
                    <a:pt x="-7997" y="144557"/>
                    <a:pt x="968" y="168089"/>
                  </a:cubicBezTo>
                  <a:cubicBezTo>
                    <a:pt x="9933" y="191621"/>
                    <a:pt x="74927" y="251012"/>
                    <a:pt x="108545" y="248771"/>
                  </a:cubicBezTo>
                  <a:cubicBezTo>
                    <a:pt x="142163" y="246530"/>
                    <a:pt x="200433" y="186018"/>
                    <a:pt x="202674" y="154642"/>
                  </a:cubicBezTo>
                  <a:cubicBezTo>
                    <a:pt x="204915" y="123266"/>
                    <a:pt x="163453" y="91889"/>
                    <a:pt x="121992" y="605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4" name="フリーフォーム 1723">
              <a:extLst>
                <a:ext uri="{FF2B5EF4-FFF2-40B4-BE49-F238E27FC236}">
                  <a16:creationId xmlns:a16="http://schemas.microsoft.com/office/drawing/2014/main" id="{A3C6D16D-2E28-028B-E803-E2327204A7B3}"/>
                </a:ext>
              </a:extLst>
            </p:cNvPr>
            <p:cNvSpPr/>
            <p:nvPr/>
          </p:nvSpPr>
          <p:spPr>
            <a:xfrm rot="435382">
              <a:off x="6486095" y="2856794"/>
              <a:ext cx="99734" cy="89085"/>
            </a:xfrm>
            <a:custGeom>
              <a:avLst/>
              <a:gdLst>
                <a:gd name="connsiteX0" fmla="*/ 0 w 154641"/>
                <a:gd name="connsiteY0" fmla="*/ 0 h 138129"/>
                <a:gd name="connsiteX1" fmla="*/ 26894 w 154641"/>
                <a:gd name="connsiteY1" fmla="*/ 121023 h 138129"/>
                <a:gd name="connsiteX2" fmla="*/ 154641 w 154641"/>
                <a:gd name="connsiteY2" fmla="*/ 134470 h 13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41" h="138129">
                  <a:moveTo>
                    <a:pt x="0" y="0"/>
                  </a:moveTo>
                  <a:cubicBezTo>
                    <a:pt x="560" y="49305"/>
                    <a:pt x="1121" y="98611"/>
                    <a:pt x="26894" y="121023"/>
                  </a:cubicBezTo>
                  <a:cubicBezTo>
                    <a:pt x="52667" y="143435"/>
                    <a:pt x="103654" y="138952"/>
                    <a:pt x="154641" y="13447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5" name="フリーフォーム 1724">
              <a:extLst>
                <a:ext uri="{FF2B5EF4-FFF2-40B4-BE49-F238E27FC236}">
                  <a16:creationId xmlns:a16="http://schemas.microsoft.com/office/drawing/2014/main" id="{E796C255-D0D3-6472-455D-10873EDC6900}"/>
                </a:ext>
              </a:extLst>
            </p:cNvPr>
            <p:cNvSpPr/>
            <p:nvPr/>
          </p:nvSpPr>
          <p:spPr>
            <a:xfrm rot="435382">
              <a:off x="6045969" y="2301414"/>
              <a:ext cx="615753" cy="455681"/>
            </a:xfrm>
            <a:custGeom>
              <a:avLst/>
              <a:gdLst>
                <a:gd name="connsiteX0" fmla="*/ 0 w 954742"/>
                <a:gd name="connsiteY0" fmla="*/ 27468 h 706545"/>
                <a:gd name="connsiteX1" fmla="*/ 154642 w 954742"/>
                <a:gd name="connsiteY1" fmla="*/ 40915 h 706545"/>
                <a:gd name="connsiteX2" fmla="*/ 699248 w 954742"/>
                <a:gd name="connsiteY2" fmla="*/ 417433 h 706545"/>
                <a:gd name="connsiteX3" fmla="*/ 954742 w 954742"/>
                <a:gd name="connsiteY3" fmla="*/ 706545 h 70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742" h="706545">
                  <a:moveTo>
                    <a:pt x="0" y="27468"/>
                  </a:moveTo>
                  <a:cubicBezTo>
                    <a:pt x="19050" y="1694"/>
                    <a:pt x="38101" y="-24079"/>
                    <a:pt x="154642" y="40915"/>
                  </a:cubicBezTo>
                  <a:cubicBezTo>
                    <a:pt x="271183" y="105909"/>
                    <a:pt x="565898" y="306495"/>
                    <a:pt x="699248" y="417433"/>
                  </a:cubicBezTo>
                  <a:cubicBezTo>
                    <a:pt x="832598" y="528371"/>
                    <a:pt x="893670" y="617458"/>
                    <a:pt x="954742" y="70654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6" name="フリーフォーム 1725">
              <a:extLst>
                <a:ext uri="{FF2B5EF4-FFF2-40B4-BE49-F238E27FC236}">
                  <a16:creationId xmlns:a16="http://schemas.microsoft.com/office/drawing/2014/main" id="{3A7AFC64-6BA7-8408-C04C-64F656834B21}"/>
                </a:ext>
              </a:extLst>
            </p:cNvPr>
            <p:cNvSpPr/>
            <p:nvPr/>
          </p:nvSpPr>
          <p:spPr>
            <a:xfrm rot="435382">
              <a:off x="4614533" y="2158108"/>
              <a:ext cx="517409" cy="164124"/>
            </a:xfrm>
            <a:custGeom>
              <a:avLst/>
              <a:gdLst>
                <a:gd name="connsiteX0" fmla="*/ 0 w 802257"/>
                <a:gd name="connsiteY0" fmla="*/ 0 h 254479"/>
                <a:gd name="connsiteX1" fmla="*/ 349370 w 802257"/>
                <a:gd name="connsiteY1" fmla="*/ 159588 h 254479"/>
                <a:gd name="connsiteX2" fmla="*/ 504645 w 802257"/>
                <a:gd name="connsiteY2" fmla="*/ 81951 h 254479"/>
                <a:gd name="connsiteX3" fmla="*/ 461513 w 802257"/>
                <a:gd name="connsiteY3" fmla="*/ 172528 h 254479"/>
                <a:gd name="connsiteX4" fmla="*/ 802257 w 802257"/>
                <a:gd name="connsiteY4" fmla="*/ 254479 h 25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257" h="254479">
                  <a:moveTo>
                    <a:pt x="0" y="0"/>
                  </a:moveTo>
                  <a:cubicBezTo>
                    <a:pt x="132631" y="72965"/>
                    <a:pt x="265263" y="145930"/>
                    <a:pt x="349370" y="159588"/>
                  </a:cubicBezTo>
                  <a:cubicBezTo>
                    <a:pt x="433477" y="173246"/>
                    <a:pt x="485955" y="79794"/>
                    <a:pt x="504645" y="81951"/>
                  </a:cubicBezTo>
                  <a:cubicBezTo>
                    <a:pt x="523335" y="84108"/>
                    <a:pt x="411911" y="143773"/>
                    <a:pt x="461513" y="172528"/>
                  </a:cubicBezTo>
                  <a:cubicBezTo>
                    <a:pt x="511115" y="201283"/>
                    <a:pt x="656686" y="227881"/>
                    <a:pt x="802257" y="25447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7" name="フリーフォーム 1726">
              <a:extLst>
                <a:ext uri="{FF2B5EF4-FFF2-40B4-BE49-F238E27FC236}">
                  <a16:creationId xmlns:a16="http://schemas.microsoft.com/office/drawing/2014/main" id="{8255C6FC-5955-4E31-198B-A724B5B11AD4}"/>
                </a:ext>
              </a:extLst>
            </p:cNvPr>
            <p:cNvSpPr/>
            <p:nvPr/>
          </p:nvSpPr>
          <p:spPr>
            <a:xfrm rot="435382">
              <a:off x="6107584" y="2424963"/>
              <a:ext cx="108489" cy="70137"/>
            </a:xfrm>
            <a:custGeom>
              <a:avLst/>
              <a:gdLst>
                <a:gd name="connsiteX0" fmla="*/ 0 w 168215"/>
                <a:gd name="connsiteY0" fmla="*/ 108749 h 108749"/>
                <a:gd name="connsiteX1" fmla="*/ 99204 w 168215"/>
                <a:gd name="connsiteY1" fmla="*/ 9545 h 108749"/>
                <a:gd name="connsiteX2" fmla="*/ 168215 w 168215"/>
                <a:gd name="connsiteY2" fmla="*/ 9545 h 10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15" h="108749">
                  <a:moveTo>
                    <a:pt x="0" y="108749"/>
                  </a:moveTo>
                  <a:cubicBezTo>
                    <a:pt x="35584" y="67414"/>
                    <a:pt x="71168" y="26079"/>
                    <a:pt x="99204" y="9545"/>
                  </a:cubicBezTo>
                  <a:cubicBezTo>
                    <a:pt x="127240" y="-6989"/>
                    <a:pt x="147727" y="1278"/>
                    <a:pt x="168215" y="954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8" name="フリーフォーム 1727">
              <a:extLst>
                <a:ext uri="{FF2B5EF4-FFF2-40B4-BE49-F238E27FC236}">
                  <a16:creationId xmlns:a16="http://schemas.microsoft.com/office/drawing/2014/main" id="{D5B7FFE9-B8DA-EDB7-193E-DE2EF485863B}"/>
                </a:ext>
              </a:extLst>
            </p:cNvPr>
            <p:cNvSpPr/>
            <p:nvPr/>
          </p:nvSpPr>
          <p:spPr>
            <a:xfrm rot="435382">
              <a:off x="5057434" y="2311829"/>
              <a:ext cx="59720" cy="126905"/>
            </a:xfrm>
            <a:custGeom>
              <a:avLst/>
              <a:gdLst>
                <a:gd name="connsiteX0" fmla="*/ 0 w 92597"/>
                <a:gd name="connsiteY0" fmla="*/ 0 h 196770"/>
                <a:gd name="connsiteX1" fmla="*/ 75235 w 92597"/>
                <a:gd name="connsiteY1" fmla="*/ 92598 h 196770"/>
                <a:gd name="connsiteX2" fmla="*/ 92597 w 92597"/>
                <a:gd name="connsiteY2" fmla="*/ 196770 h 19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597" h="196770">
                  <a:moveTo>
                    <a:pt x="0" y="0"/>
                  </a:moveTo>
                  <a:cubicBezTo>
                    <a:pt x="29901" y="29901"/>
                    <a:pt x="59802" y="59803"/>
                    <a:pt x="75235" y="92598"/>
                  </a:cubicBezTo>
                  <a:cubicBezTo>
                    <a:pt x="90668" y="125393"/>
                    <a:pt x="91632" y="161081"/>
                    <a:pt x="92597" y="19677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29" name="フリーフォーム 1728">
              <a:extLst>
                <a:ext uri="{FF2B5EF4-FFF2-40B4-BE49-F238E27FC236}">
                  <a16:creationId xmlns:a16="http://schemas.microsoft.com/office/drawing/2014/main" id="{8AD8846E-4C22-1843-C0A9-52F790BFF0EF}"/>
                </a:ext>
              </a:extLst>
            </p:cNvPr>
            <p:cNvSpPr/>
            <p:nvPr/>
          </p:nvSpPr>
          <p:spPr>
            <a:xfrm rot="435382">
              <a:off x="5352956" y="2294474"/>
              <a:ext cx="219963" cy="275370"/>
            </a:xfrm>
            <a:custGeom>
              <a:avLst/>
              <a:gdLst>
                <a:gd name="connsiteX0" fmla="*/ 119530 w 341058"/>
                <a:gd name="connsiteY0" fmla="*/ 0 h 426969"/>
                <a:gd name="connsiteX1" fmla="*/ 251012 w 341058"/>
                <a:gd name="connsiteY1" fmla="*/ 173318 h 426969"/>
                <a:gd name="connsiteX2" fmla="*/ 340659 w 341058"/>
                <a:gd name="connsiteY2" fmla="*/ 227106 h 426969"/>
                <a:gd name="connsiteX3" fmla="*/ 280894 w 341058"/>
                <a:gd name="connsiteY3" fmla="*/ 304800 h 426969"/>
                <a:gd name="connsiteX4" fmla="*/ 209177 w 341058"/>
                <a:gd name="connsiteY4" fmla="*/ 424330 h 426969"/>
                <a:gd name="connsiteX5" fmla="*/ 209177 w 341058"/>
                <a:gd name="connsiteY5" fmla="*/ 376518 h 426969"/>
                <a:gd name="connsiteX6" fmla="*/ 107577 w 341058"/>
                <a:gd name="connsiteY6" fmla="*/ 251012 h 426969"/>
                <a:gd name="connsiteX7" fmla="*/ 0 w 341058"/>
                <a:gd name="connsiteY7" fmla="*/ 131483 h 42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058" h="426969">
                  <a:moveTo>
                    <a:pt x="119530" y="0"/>
                  </a:moveTo>
                  <a:cubicBezTo>
                    <a:pt x="166843" y="67733"/>
                    <a:pt x="214157" y="135467"/>
                    <a:pt x="251012" y="173318"/>
                  </a:cubicBezTo>
                  <a:cubicBezTo>
                    <a:pt x="287867" y="211169"/>
                    <a:pt x="335679" y="205192"/>
                    <a:pt x="340659" y="227106"/>
                  </a:cubicBezTo>
                  <a:cubicBezTo>
                    <a:pt x="345639" y="249020"/>
                    <a:pt x="302808" y="271930"/>
                    <a:pt x="280894" y="304800"/>
                  </a:cubicBezTo>
                  <a:cubicBezTo>
                    <a:pt x="258980" y="337670"/>
                    <a:pt x="221130" y="412377"/>
                    <a:pt x="209177" y="424330"/>
                  </a:cubicBezTo>
                  <a:cubicBezTo>
                    <a:pt x="197224" y="436283"/>
                    <a:pt x="226110" y="405404"/>
                    <a:pt x="209177" y="376518"/>
                  </a:cubicBezTo>
                  <a:cubicBezTo>
                    <a:pt x="192244" y="347632"/>
                    <a:pt x="142440" y="291851"/>
                    <a:pt x="107577" y="251012"/>
                  </a:cubicBezTo>
                  <a:cubicBezTo>
                    <a:pt x="72714" y="210173"/>
                    <a:pt x="36357" y="170828"/>
                    <a:pt x="0" y="13148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0" name="フリーフォーム 1729">
              <a:extLst>
                <a:ext uri="{FF2B5EF4-FFF2-40B4-BE49-F238E27FC236}">
                  <a16:creationId xmlns:a16="http://schemas.microsoft.com/office/drawing/2014/main" id="{62BC2403-0FBB-A3D7-EAC9-A41A7267BD2E}"/>
                </a:ext>
              </a:extLst>
            </p:cNvPr>
            <p:cNvSpPr/>
            <p:nvPr/>
          </p:nvSpPr>
          <p:spPr>
            <a:xfrm rot="435382">
              <a:off x="5574171" y="2324024"/>
              <a:ext cx="119858" cy="271589"/>
            </a:xfrm>
            <a:custGeom>
              <a:avLst/>
              <a:gdLst>
                <a:gd name="connsiteX0" fmla="*/ 36203 w 185843"/>
                <a:gd name="connsiteY0" fmla="*/ 0 h 421106"/>
                <a:gd name="connsiteX1" fmla="*/ 54133 w 185843"/>
                <a:gd name="connsiteY1" fmla="*/ 95624 h 421106"/>
                <a:gd name="connsiteX2" fmla="*/ 143780 w 185843"/>
                <a:gd name="connsiteY2" fmla="*/ 137459 h 421106"/>
                <a:gd name="connsiteX3" fmla="*/ 137803 w 185843"/>
                <a:gd name="connsiteY3" fmla="*/ 191247 h 421106"/>
                <a:gd name="connsiteX4" fmla="*/ 185615 w 185843"/>
                <a:gd name="connsiteY4" fmla="*/ 412377 h 421106"/>
                <a:gd name="connsiteX5" fmla="*/ 149756 w 185843"/>
                <a:gd name="connsiteY5" fmla="*/ 364565 h 421106"/>
                <a:gd name="connsiteX6" fmla="*/ 24250 w 185843"/>
                <a:gd name="connsiteY6" fmla="*/ 251012 h 421106"/>
                <a:gd name="connsiteX7" fmla="*/ 345 w 185843"/>
                <a:gd name="connsiteY7" fmla="*/ 197224 h 421106"/>
                <a:gd name="connsiteX8" fmla="*/ 12297 w 185843"/>
                <a:gd name="connsiteY8" fmla="*/ 119530 h 42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843" h="421106">
                  <a:moveTo>
                    <a:pt x="36203" y="0"/>
                  </a:moveTo>
                  <a:cubicBezTo>
                    <a:pt x="36203" y="36357"/>
                    <a:pt x="36204" y="72714"/>
                    <a:pt x="54133" y="95624"/>
                  </a:cubicBezTo>
                  <a:cubicBezTo>
                    <a:pt x="72062" y="118534"/>
                    <a:pt x="129835" y="121522"/>
                    <a:pt x="143780" y="137459"/>
                  </a:cubicBezTo>
                  <a:cubicBezTo>
                    <a:pt x="157725" y="153396"/>
                    <a:pt x="130831" y="145428"/>
                    <a:pt x="137803" y="191247"/>
                  </a:cubicBezTo>
                  <a:cubicBezTo>
                    <a:pt x="144775" y="237066"/>
                    <a:pt x="185615" y="412377"/>
                    <a:pt x="185615" y="412377"/>
                  </a:cubicBezTo>
                  <a:cubicBezTo>
                    <a:pt x="187607" y="441263"/>
                    <a:pt x="176650" y="391459"/>
                    <a:pt x="149756" y="364565"/>
                  </a:cubicBezTo>
                  <a:cubicBezTo>
                    <a:pt x="122862" y="337671"/>
                    <a:pt x="49152" y="278902"/>
                    <a:pt x="24250" y="251012"/>
                  </a:cubicBezTo>
                  <a:cubicBezTo>
                    <a:pt x="-652" y="223122"/>
                    <a:pt x="2337" y="219138"/>
                    <a:pt x="345" y="197224"/>
                  </a:cubicBezTo>
                  <a:cubicBezTo>
                    <a:pt x="-1647" y="175310"/>
                    <a:pt x="5325" y="147420"/>
                    <a:pt x="12297" y="11953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1" name="フリーフォーム 1730">
              <a:extLst>
                <a:ext uri="{FF2B5EF4-FFF2-40B4-BE49-F238E27FC236}">
                  <a16:creationId xmlns:a16="http://schemas.microsoft.com/office/drawing/2014/main" id="{002B6F58-1AC8-309A-D38E-54CDBDE2A092}"/>
                </a:ext>
              </a:extLst>
            </p:cNvPr>
            <p:cNvSpPr/>
            <p:nvPr/>
          </p:nvSpPr>
          <p:spPr>
            <a:xfrm rot="435382">
              <a:off x="5588926" y="2525091"/>
              <a:ext cx="23258" cy="123343"/>
            </a:xfrm>
            <a:custGeom>
              <a:avLst/>
              <a:gdLst>
                <a:gd name="connsiteX0" fmla="*/ 0 w 36062"/>
                <a:gd name="connsiteY0" fmla="*/ 0 h 191247"/>
                <a:gd name="connsiteX1" fmla="*/ 35859 w 36062"/>
                <a:gd name="connsiteY1" fmla="*/ 95624 h 191247"/>
                <a:gd name="connsiteX2" fmla="*/ 11953 w 36062"/>
                <a:gd name="connsiteY2" fmla="*/ 191247 h 19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2" h="191247">
                  <a:moveTo>
                    <a:pt x="0" y="0"/>
                  </a:moveTo>
                  <a:cubicBezTo>
                    <a:pt x="16933" y="31874"/>
                    <a:pt x="33867" y="63749"/>
                    <a:pt x="35859" y="95624"/>
                  </a:cubicBezTo>
                  <a:cubicBezTo>
                    <a:pt x="37851" y="127499"/>
                    <a:pt x="24902" y="159373"/>
                    <a:pt x="11953" y="191247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2" name="フリーフォーム 1731">
              <a:extLst>
                <a:ext uri="{FF2B5EF4-FFF2-40B4-BE49-F238E27FC236}">
                  <a16:creationId xmlns:a16="http://schemas.microsoft.com/office/drawing/2014/main" id="{22ECA16B-6D99-CC3A-6C55-E22D4F177B21}"/>
                </a:ext>
              </a:extLst>
            </p:cNvPr>
            <p:cNvSpPr/>
            <p:nvPr/>
          </p:nvSpPr>
          <p:spPr>
            <a:xfrm rot="435382">
              <a:off x="5544359" y="2469460"/>
              <a:ext cx="28577" cy="177306"/>
            </a:xfrm>
            <a:custGeom>
              <a:avLst/>
              <a:gdLst>
                <a:gd name="connsiteX0" fmla="*/ 8451 w 44310"/>
                <a:gd name="connsiteY0" fmla="*/ 0 h 274918"/>
                <a:gd name="connsiteX1" fmla="*/ 2475 w 44310"/>
                <a:gd name="connsiteY1" fmla="*/ 191247 h 274918"/>
                <a:gd name="connsiteX2" fmla="*/ 44310 w 44310"/>
                <a:gd name="connsiteY2" fmla="*/ 274918 h 27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310" h="274918">
                  <a:moveTo>
                    <a:pt x="8451" y="0"/>
                  </a:moveTo>
                  <a:cubicBezTo>
                    <a:pt x="2474" y="72713"/>
                    <a:pt x="-3502" y="145427"/>
                    <a:pt x="2475" y="191247"/>
                  </a:cubicBezTo>
                  <a:cubicBezTo>
                    <a:pt x="8452" y="237067"/>
                    <a:pt x="26381" y="255992"/>
                    <a:pt x="44310" y="274918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3" name="フリーフォーム 1732">
              <a:extLst>
                <a:ext uri="{FF2B5EF4-FFF2-40B4-BE49-F238E27FC236}">
                  <a16:creationId xmlns:a16="http://schemas.microsoft.com/office/drawing/2014/main" id="{BF81DF06-05F6-6A2D-03DC-74AD43B1A21F}"/>
                </a:ext>
              </a:extLst>
            </p:cNvPr>
            <p:cNvSpPr/>
            <p:nvPr/>
          </p:nvSpPr>
          <p:spPr>
            <a:xfrm rot="435382">
              <a:off x="5673561" y="2617672"/>
              <a:ext cx="211996" cy="85540"/>
            </a:xfrm>
            <a:custGeom>
              <a:avLst/>
              <a:gdLst>
                <a:gd name="connsiteX0" fmla="*/ 0 w 328705"/>
                <a:gd name="connsiteY0" fmla="*/ 131482 h 132632"/>
                <a:gd name="connsiteX1" fmla="*/ 95623 w 328705"/>
                <a:gd name="connsiteY1" fmla="*/ 113553 h 132632"/>
                <a:gd name="connsiteX2" fmla="*/ 328705 w 328705"/>
                <a:gd name="connsiteY2" fmla="*/ 0 h 13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705" h="132632">
                  <a:moveTo>
                    <a:pt x="0" y="131482"/>
                  </a:moveTo>
                  <a:cubicBezTo>
                    <a:pt x="20419" y="133474"/>
                    <a:pt x="40839" y="135467"/>
                    <a:pt x="95623" y="113553"/>
                  </a:cubicBezTo>
                  <a:cubicBezTo>
                    <a:pt x="150407" y="91639"/>
                    <a:pt x="239556" y="45819"/>
                    <a:pt x="32870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4" name="フリーフォーム 1733">
              <a:extLst>
                <a:ext uri="{FF2B5EF4-FFF2-40B4-BE49-F238E27FC236}">
                  <a16:creationId xmlns:a16="http://schemas.microsoft.com/office/drawing/2014/main" id="{033F8D9E-EC8A-9A55-C2A1-725DB907F53A}"/>
                </a:ext>
              </a:extLst>
            </p:cNvPr>
            <p:cNvSpPr/>
            <p:nvPr/>
          </p:nvSpPr>
          <p:spPr>
            <a:xfrm rot="435382">
              <a:off x="5680059" y="2663604"/>
              <a:ext cx="188869" cy="73235"/>
            </a:xfrm>
            <a:custGeom>
              <a:avLst/>
              <a:gdLst>
                <a:gd name="connsiteX0" fmla="*/ 0 w 292847"/>
                <a:gd name="connsiteY0" fmla="*/ 113553 h 113553"/>
                <a:gd name="connsiteX1" fmla="*/ 137459 w 292847"/>
                <a:gd name="connsiteY1" fmla="*/ 71718 h 113553"/>
                <a:gd name="connsiteX2" fmla="*/ 292847 w 292847"/>
                <a:gd name="connsiteY2" fmla="*/ 0 h 11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847" h="113553">
                  <a:moveTo>
                    <a:pt x="0" y="113553"/>
                  </a:moveTo>
                  <a:cubicBezTo>
                    <a:pt x="44325" y="102098"/>
                    <a:pt x="88651" y="90643"/>
                    <a:pt x="137459" y="71718"/>
                  </a:cubicBezTo>
                  <a:cubicBezTo>
                    <a:pt x="186267" y="52793"/>
                    <a:pt x="239557" y="26396"/>
                    <a:pt x="292847" y="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8" name="フリーフォーム 1757">
              <a:extLst>
                <a:ext uri="{FF2B5EF4-FFF2-40B4-BE49-F238E27FC236}">
                  <a16:creationId xmlns:a16="http://schemas.microsoft.com/office/drawing/2014/main" id="{3F05E3FE-8D9F-0967-FD4A-135BBDA92E36}"/>
                </a:ext>
              </a:extLst>
            </p:cNvPr>
            <p:cNvSpPr/>
            <p:nvPr/>
          </p:nvSpPr>
          <p:spPr>
            <a:xfrm rot="435382">
              <a:off x="5210789" y="2528246"/>
              <a:ext cx="101316" cy="121009"/>
            </a:xfrm>
            <a:custGeom>
              <a:avLst/>
              <a:gdLst>
                <a:gd name="connsiteX0" fmla="*/ 0 w 205159"/>
                <a:gd name="connsiteY0" fmla="*/ 0 h 245036"/>
                <a:gd name="connsiteX1" fmla="*/ 107576 w 205159"/>
                <a:gd name="connsiteY1" fmla="*/ 173318 h 245036"/>
                <a:gd name="connsiteX2" fmla="*/ 53788 w 205159"/>
                <a:gd name="connsiteY2" fmla="*/ 185271 h 245036"/>
                <a:gd name="connsiteX3" fmla="*/ 203200 w 205159"/>
                <a:gd name="connsiteY3" fmla="*/ 167342 h 245036"/>
                <a:gd name="connsiteX4" fmla="*/ 125506 w 205159"/>
                <a:gd name="connsiteY4" fmla="*/ 245036 h 24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159" h="245036">
                  <a:moveTo>
                    <a:pt x="0" y="0"/>
                  </a:moveTo>
                  <a:cubicBezTo>
                    <a:pt x="49305" y="71220"/>
                    <a:pt x="98611" y="142440"/>
                    <a:pt x="107576" y="173318"/>
                  </a:cubicBezTo>
                  <a:cubicBezTo>
                    <a:pt x="116541" y="204197"/>
                    <a:pt x="37851" y="186267"/>
                    <a:pt x="53788" y="185271"/>
                  </a:cubicBezTo>
                  <a:cubicBezTo>
                    <a:pt x="69725" y="184275"/>
                    <a:pt x="191247" y="157381"/>
                    <a:pt x="203200" y="167342"/>
                  </a:cubicBezTo>
                  <a:cubicBezTo>
                    <a:pt x="215153" y="177303"/>
                    <a:pt x="170329" y="211169"/>
                    <a:pt x="125506" y="245036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9" name="フリーフォーム 1758">
              <a:extLst>
                <a:ext uri="{FF2B5EF4-FFF2-40B4-BE49-F238E27FC236}">
                  <a16:creationId xmlns:a16="http://schemas.microsoft.com/office/drawing/2014/main" id="{B5B5B331-5728-D629-9CEA-EF10BE555B95}"/>
                </a:ext>
              </a:extLst>
            </p:cNvPr>
            <p:cNvSpPr/>
            <p:nvPr/>
          </p:nvSpPr>
          <p:spPr>
            <a:xfrm rot="435382">
              <a:off x="5198844" y="2551733"/>
              <a:ext cx="220752" cy="222493"/>
            </a:xfrm>
            <a:custGeom>
              <a:avLst/>
              <a:gdLst>
                <a:gd name="connsiteX0" fmla="*/ 0 w 447009"/>
                <a:gd name="connsiteY0" fmla="*/ 25628 h 450535"/>
                <a:gd name="connsiteX1" fmla="*/ 412377 w 447009"/>
                <a:gd name="connsiteY1" fmla="*/ 1722 h 450535"/>
                <a:gd name="connsiteX2" fmla="*/ 418353 w 447009"/>
                <a:gd name="connsiteY2" fmla="*/ 67463 h 450535"/>
                <a:gd name="connsiteX3" fmla="*/ 364565 w 447009"/>
                <a:gd name="connsiteY3" fmla="*/ 181016 h 450535"/>
                <a:gd name="connsiteX4" fmla="*/ 364565 w 447009"/>
                <a:gd name="connsiteY4" fmla="*/ 276640 h 450535"/>
                <a:gd name="connsiteX5" fmla="*/ 382494 w 447009"/>
                <a:gd name="connsiteY5" fmla="*/ 408122 h 450535"/>
                <a:gd name="connsiteX6" fmla="*/ 286871 w 447009"/>
                <a:gd name="connsiteY6" fmla="*/ 449958 h 450535"/>
                <a:gd name="connsiteX7" fmla="*/ 197224 w 447009"/>
                <a:gd name="connsiteY7" fmla="*/ 384216 h 450535"/>
                <a:gd name="connsiteX8" fmla="*/ 179294 w 447009"/>
                <a:gd name="connsiteY8" fmla="*/ 318475 h 450535"/>
                <a:gd name="connsiteX9" fmla="*/ 221130 w 447009"/>
                <a:gd name="connsiteY9" fmla="*/ 192969 h 450535"/>
                <a:gd name="connsiteX10" fmla="*/ 286871 w 447009"/>
                <a:gd name="connsiteY10" fmla="*/ 55510 h 45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009" h="450535">
                  <a:moveTo>
                    <a:pt x="0" y="25628"/>
                  </a:moveTo>
                  <a:cubicBezTo>
                    <a:pt x="171326" y="10189"/>
                    <a:pt x="342652" y="-5250"/>
                    <a:pt x="412377" y="1722"/>
                  </a:cubicBezTo>
                  <a:cubicBezTo>
                    <a:pt x="482102" y="8694"/>
                    <a:pt x="426322" y="37581"/>
                    <a:pt x="418353" y="67463"/>
                  </a:cubicBezTo>
                  <a:cubicBezTo>
                    <a:pt x="410384" y="97345"/>
                    <a:pt x="373530" y="146153"/>
                    <a:pt x="364565" y="181016"/>
                  </a:cubicBezTo>
                  <a:cubicBezTo>
                    <a:pt x="355600" y="215879"/>
                    <a:pt x="361577" y="238789"/>
                    <a:pt x="364565" y="276640"/>
                  </a:cubicBezTo>
                  <a:cubicBezTo>
                    <a:pt x="367553" y="314491"/>
                    <a:pt x="395443" y="379236"/>
                    <a:pt x="382494" y="408122"/>
                  </a:cubicBezTo>
                  <a:cubicBezTo>
                    <a:pt x="369545" y="437008"/>
                    <a:pt x="317749" y="453942"/>
                    <a:pt x="286871" y="449958"/>
                  </a:cubicBezTo>
                  <a:cubicBezTo>
                    <a:pt x="255993" y="445974"/>
                    <a:pt x="215153" y="406130"/>
                    <a:pt x="197224" y="384216"/>
                  </a:cubicBezTo>
                  <a:cubicBezTo>
                    <a:pt x="179295" y="362302"/>
                    <a:pt x="175310" y="350350"/>
                    <a:pt x="179294" y="318475"/>
                  </a:cubicBezTo>
                  <a:cubicBezTo>
                    <a:pt x="183278" y="286601"/>
                    <a:pt x="203201" y="236797"/>
                    <a:pt x="221130" y="192969"/>
                  </a:cubicBezTo>
                  <a:cubicBezTo>
                    <a:pt x="239060" y="149142"/>
                    <a:pt x="262965" y="102326"/>
                    <a:pt x="286871" y="5551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6" name="フリーフォーム 1735">
              <a:extLst>
                <a:ext uri="{FF2B5EF4-FFF2-40B4-BE49-F238E27FC236}">
                  <a16:creationId xmlns:a16="http://schemas.microsoft.com/office/drawing/2014/main" id="{727E0E2E-64D7-AA89-97AE-1DE272100FB4}"/>
                </a:ext>
              </a:extLst>
            </p:cNvPr>
            <p:cNvSpPr/>
            <p:nvPr/>
          </p:nvSpPr>
          <p:spPr>
            <a:xfrm rot="435382">
              <a:off x="5661757" y="2706056"/>
              <a:ext cx="283812" cy="220793"/>
            </a:xfrm>
            <a:custGeom>
              <a:avLst/>
              <a:gdLst>
                <a:gd name="connsiteX0" fmla="*/ 0 w 440058"/>
                <a:gd name="connsiteY0" fmla="*/ 108674 h 342346"/>
                <a:gd name="connsiteX1" fmla="*/ 167341 w 440058"/>
                <a:gd name="connsiteY1" fmla="*/ 66839 h 342346"/>
                <a:gd name="connsiteX2" fmla="*/ 328705 w 440058"/>
                <a:gd name="connsiteY2" fmla="*/ 1098 h 342346"/>
                <a:gd name="connsiteX3" fmla="*/ 388470 w 440058"/>
                <a:gd name="connsiteY3" fmla="*/ 36957 h 342346"/>
                <a:gd name="connsiteX4" fmla="*/ 430305 w 440058"/>
                <a:gd name="connsiteY4" fmla="*/ 174416 h 342346"/>
                <a:gd name="connsiteX5" fmla="*/ 430305 w 440058"/>
                <a:gd name="connsiteY5" fmla="*/ 210274 h 342346"/>
                <a:gd name="connsiteX6" fmla="*/ 322729 w 440058"/>
                <a:gd name="connsiteY6" fmla="*/ 270039 h 342346"/>
                <a:gd name="connsiteX7" fmla="*/ 65741 w 440058"/>
                <a:gd name="connsiteY7" fmla="*/ 341757 h 342346"/>
                <a:gd name="connsiteX8" fmla="*/ 23905 w 440058"/>
                <a:gd name="connsiteY8" fmla="*/ 228204 h 342346"/>
                <a:gd name="connsiteX9" fmla="*/ 0 w 440058"/>
                <a:gd name="connsiteY9" fmla="*/ 180392 h 34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058" h="342346">
                  <a:moveTo>
                    <a:pt x="0" y="108674"/>
                  </a:moveTo>
                  <a:cubicBezTo>
                    <a:pt x="56278" y="96721"/>
                    <a:pt x="112557" y="84768"/>
                    <a:pt x="167341" y="66839"/>
                  </a:cubicBezTo>
                  <a:cubicBezTo>
                    <a:pt x="222125" y="48910"/>
                    <a:pt x="291850" y="6078"/>
                    <a:pt x="328705" y="1098"/>
                  </a:cubicBezTo>
                  <a:cubicBezTo>
                    <a:pt x="365560" y="-3882"/>
                    <a:pt x="371537" y="8071"/>
                    <a:pt x="388470" y="36957"/>
                  </a:cubicBezTo>
                  <a:cubicBezTo>
                    <a:pt x="405403" y="65843"/>
                    <a:pt x="423333" y="145530"/>
                    <a:pt x="430305" y="174416"/>
                  </a:cubicBezTo>
                  <a:cubicBezTo>
                    <a:pt x="437277" y="203302"/>
                    <a:pt x="448234" y="194337"/>
                    <a:pt x="430305" y="210274"/>
                  </a:cubicBezTo>
                  <a:cubicBezTo>
                    <a:pt x="412376" y="226211"/>
                    <a:pt x="383490" y="248125"/>
                    <a:pt x="322729" y="270039"/>
                  </a:cubicBezTo>
                  <a:cubicBezTo>
                    <a:pt x="261968" y="291953"/>
                    <a:pt x="115545" y="348730"/>
                    <a:pt x="65741" y="341757"/>
                  </a:cubicBezTo>
                  <a:cubicBezTo>
                    <a:pt x="15937" y="334785"/>
                    <a:pt x="34862" y="255098"/>
                    <a:pt x="23905" y="228204"/>
                  </a:cubicBezTo>
                  <a:cubicBezTo>
                    <a:pt x="12948" y="201310"/>
                    <a:pt x="6474" y="190851"/>
                    <a:pt x="0" y="180392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38" name="フリーフォーム 1737">
              <a:extLst>
                <a:ext uri="{FF2B5EF4-FFF2-40B4-BE49-F238E27FC236}">
                  <a16:creationId xmlns:a16="http://schemas.microsoft.com/office/drawing/2014/main" id="{EB9DEAB2-C9F2-0005-8274-D3AEE96DD35F}"/>
                </a:ext>
              </a:extLst>
            </p:cNvPr>
            <p:cNvSpPr/>
            <p:nvPr/>
          </p:nvSpPr>
          <p:spPr>
            <a:xfrm rot="435382">
              <a:off x="5665293" y="2727179"/>
              <a:ext cx="262226" cy="175730"/>
            </a:xfrm>
            <a:custGeom>
              <a:avLst/>
              <a:gdLst>
                <a:gd name="connsiteX0" fmla="*/ 12633 w 406588"/>
                <a:gd name="connsiteY0" fmla="*/ 92413 h 272474"/>
                <a:gd name="connsiteX1" fmla="*/ 48492 w 406588"/>
                <a:gd name="connsiteY1" fmla="*/ 194013 h 272474"/>
                <a:gd name="connsiteX2" fmla="*/ 48492 w 406588"/>
                <a:gd name="connsiteY2" fmla="*/ 271707 h 272474"/>
                <a:gd name="connsiteX3" fmla="*/ 162045 w 406588"/>
                <a:gd name="connsiteY3" fmla="*/ 235848 h 272474"/>
                <a:gd name="connsiteX4" fmla="*/ 401104 w 406588"/>
                <a:gd name="connsiteY4" fmla="*/ 164130 h 272474"/>
                <a:gd name="connsiteX5" fmla="*/ 335362 w 406588"/>
                <a:gd name="connsiteY5" fmla="*/ 8742 h 272474"/>
                <a:gd name="connsiteX6" fmla="*/ 293527 w 406588"/>
                <a:gd name="connsiteY6" fmla="*/ 26672 h 272474"/>
                <a:gd name="connsiteX7" fmla="*/ 12633 w 406588"/>
                <a:gd name="connsiteY7" fmla="*/ 92413 h 27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6588" h="272474">
                  <a:moveTo>
                    <a:pt x="12633" y="92413"/>
                  </a:moveTo>
                  <a:cubicBezTo>
                    <a:pt x="-28206" y="120303"/>
                    <a:pt x="42516" y="164131"/>
                    <a:pt x="48492" y="194013"/>
                  </a:cubicBezTo>
                  <a:cubicBezTo>
                    <a:pt x="54468" y="223895"/>
                    <a:pt x="29567" y="264735"/>
                    <a:pt x="48492" y="271707"/>
                  </a:cubicBezTo>
                  <a:cubicBezTo>
                    <a:pt x="67418" y="278680"/>
                    <a:pt x="162045" y="235848"/>
                    <a:pt x="162045" y="235848"/>
                  </a:cubicBezTo>
                  <a:cubicBezTo>
                    <a:pt x="220814" y="217919"/>
                    <a:pt x="372218" y="201981"/>
                    <a:pt x="401104" y="164130"/>
                  </a:cubicBezTo>
                  <a:cubicBezTo>
                    <a:pt x="429990" y="126279"/>
                    <a:pt x="335362" y="8742"/>
                    <a:pt x="335362" y="8742"/>
                  </a:cubicBezTo>
                  <a:cubicBezTo>
                    <a:pt x="317433" y="-14168"/>
                    <a:pt x="340343" y="13723"/>
                    <a:pt x="293527" y="26672"/>
                  </a:cubicBezTo>
                  <a:cubicBezTo>
                    <a:pt x="246711" y="39621"/>
                    <a:pt x="53472" y="64523"/>
                    <a:pt x="12633" y="924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46" name="フリーフォーム 1745">
              <a:extLst>
                <a:ext uri="{FF2B5EF4-FFF2-40B4-BE49-F238E27FC236}">
                  <a16:creationId xmlns:a16="http://schemas.microsoft.com/office/drawing/2014/main" id="{2BF4BEF5-AC66-00A5-715B-5376806D9566}"/>
                </a:ext>
              </a:extLst>
            </p:cNvPr>
            <p:cNvSpPr/>
            <p:nvPr/>
          </p:nvSpPr>
          <p:spPr>
            <a:xfrm rot="435382">
              <a:off x="6586868" y="2878414"/>
              <a:ext cx="38544" cy="45937"/>
            </a:xfrm>
            <a:custGeom>
              <a:avLst/>
              <a:gdLst>
                <a:gd name="connsiteX0" fmla="*/ 0 w 59763"/>
                <a:gd name="connsiteY0" fmla="*/ 32516 h 71226"/>
                <a:gd name="connsiteX1" fmla="*/ 57150 w 59763"/>
                <a:gd name="connsiteY1" fmla="*/ 766 h 71226"/>
                <a:gd name="connsiteX2" fmla="*/ 50800 w 59763"/>
                <a:gd name="connsiteY2" fmla="*/ 61091 h 71226"/>
                <a:gd name="connsiteX3" fmla="*/ 38100 w 59763"/>
                <a:gd name="connsiteY3" fmla="*/ 70616 h 7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3" h="71226">
                  <a:moveTo>
                    <a:pt x="0" y="32516"/>
                  </a:moveTo>
                  <a:cubicBezTo>
                    <a:pt x="24341" y="14259"/>
                    <a:pt x="48683" y="-3997"/>
                    <a:pt x="57150" y="766"/>
                  </a:cubicBezTo>
                  <a:cubicBezTo>
                    <a:pt x="65617" y="5529"/>
                    <a:pt x="50800" y="61091"/>
                    <a:pt x="50800" y="61091"/>
                  </a:cubicBezTo>
                  <a:cubicBezTo>
                    <a:pt x="47625" y="72733"/>
                    <a:pt x="42862" y="71674"/>
                    <a:pt x="38100" y="70616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47" name="フリーフォーム 1746">
              <a:extLst>
                <a:ext uri="{FF2B5EF4-FFF2-40B4-BE49-F238E27FC236}">
                  <a16:creationId xmlns:a16="http://schemas.microsoft.com/office/drawing/2014/main" id="{D873A16F-D897-C234-8110-076E6426E598}"/>
                </a:ext>
              </a:extLst>
            </p:cNvPr>
            <p:cNvSpPr/>
            <p:nvPr/>
          </p:nvSpPr>
          <p:spPr>
            <a:xfrm rot="435382">
              <a:off x="6277834" y="2483740"/>
              <a:ext cx="276438" cy="192483"/>
            </a:xfrm>
            <a:custGeom>
              <a:avLst/>
              <a:gdLst>
                <a:gd name="connsiteX0" fmla="*/ 0 w 428625"/>
                <a:gd name="connsiteY0" fmla="*/ 0 h 298450"/>
                <a:gd name="connsiteX1" fmla="*/ 428625 w 428625"/>
                <a:gd name="connsiteY1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5" h="298450">
                  <a:moveTo>
                    <a:pt x="0" y="0"/>
                  </a:moveTo>
                  <a:lnTo>
                    <a:pt x="428625" y="298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73" name="フリーフォーム 1672">
              <a:extLst>
                <a:ext uri="{FF2B5EF4-FFF2-40B4-BE49-F238E27FC236}">
                  <a16:creationId xmlns:a16="http://schemas.microsoft.com/office/drawing/2014/main" id="{795BDEA7-82A3-19D1-46CC-6BCA8C9F5603}"/>
                </a:ext>
              </a:extLst>
            </p:cNvPr>
            <p:cNvSpPr/>
            <p:nvPr/>
          </p:nvSpPr>
          <p:spPr>
            <a:xfrm rot="435382">
              <a:off x="5479197" y="515571"/>
              <a:ext cx="1139743" cy="1882947"/>
            </a:xfrm>
            <a:custGeom>
              <a:avLst/>
              <a:gdLst>
                <a:gd name="connsiteX0" fmla="*/ 0 w 2674794"/>
                <a:gd name="connsiteY0" fmla="*/ 376003 h 4418975"/>
                <a:gd name="connsiteX1" fmla="*/ 531341 w 2674794"/>
                <a:gd name="connsiteY1" fmla="*/ 5301 h 4418975"/>
                <a:gd name="connsiteX2" fmla="*/ 1668162 w 2674794"/>
                <a:gd name="connsiteY2" fmla="*/ 623138 h 4418975"/>
                <a:gd name="connsiteX3" fmla="*/ 1544595 w 2674794"/>
                <a:gd name="connsiteY3" fmla="*/ 215366 h 4418975"/>
                <a:gd name="connsiteX4" fmla="*/ 2335427 w 2674794"/>
                <a:gd name="connsiteY4" fmla="*/ 1735247 h 4418975"/>
                <a:gd name="connsiteX5" fmla="*/ 2026508 w 2674794"/>
                <a:gd name="connsiteY5" fmla="*/ 1648749 h 4418975"/>
                <a:gd name="connsiteX6" fmla="*/ 2372498 w 2674794"/>
                <a:gd name="connsiteY6" fmla="*/ 2019452 h 4418975"/>
                <a:gd name="connsiteX7" fmla="*/ 2669060 w 2674794"/>
                <a:gd name="connsiteY7" fmla="*/ 2686717 h 4418975"/>
                <a:gd name="connsiteX8" fmla="*/ 2100649 w 2674794"/>
                <a:gd name="connsiteY8" fmla="*/ 3650544 h 4418975"/>
                <a:gd name="connsiteX9" fmla="*/ 2100649 w 2674794"/>
                <a:gd name="connsiteY9" fmla="*/ 4416663 h 4418975"/>
                <a:gd name="connsiteX10" fmla="*/ 2038865 w 2674794"/>
                <a:gd name="connsiteY10" fmla="*/ 3403409 h 441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4794" h="4418975">
                  <a:moveTo>
                    <a:pt x="0" y="376003"/>
                  </a:moveTo>
                  <a:cubicBezTo>
                    <a:pt x="126657" y="170057"/>
                    <a:pt x="253314" y="-35888"/>
                    <a:pt x="531341" y="5301"/>
                  </a:cubicBezTo>
                  <a:cubicBezTo>
                    <a:pt x="809368" y="46490"/>
                    <a:pt x="1499286" y="588127"/>
                    <a:pt x="1668162" y="623138"/>
                  </a:cubicBezTo>
                  <a:cubicBezTo>
                    <a:pt x="1837038" y="658149"/>
                    <a:pt x="1433384" y="30014"/>
                    <a:pt x="1544595" y="215366"/>
                  </a:cubicBezTo>
                  <a:cubicBezTo>
                    <a:pt x="1655806" y="400718"/>
                    <a:pt x="2255108" y="1496350"/>
                    <a:pt x="2335427" y="1735247"/>
                  </a:cubicBezTo>
                  <a:cubicBezTo>
                    <a:pt x="2415746" y="1974144"/>
                    <a:pt x="2020330" y="1601382"/>
                    <a:pt x="2026508" y="1648749"/>
                  </a:cubicBezTo>
                  <a:cubicBezTo>
                    <a:pt x="2032686" y="1696116"/>
                    <a:pt x="2265406" y="1846457"/>
                    <a:pt x="2372498" y="2019452"/>
                  </a:cubicBezTo>
                  <a:cubicBezTo>
                    <a:pt x="2479590" y="2192447"/>
                    <a:pt x="2714368" y="2414868"/>
                    <a:pt x="2669060" y="2686717"/>
                  </a:cubicBezTo>
                  <a:cubicBezTo>
                    <a:pt x="2623752" y="2958566"/>
                    <a:pt x="2195384" y="3362220"/>
                    <a:pt x="2100649" y="3650544"/>
                  </a:cubicBezTo>
                  <a:cubicBezTo>
                    <a:pt x="2005914" y="3938868"/>
                    <a:pt x="2110946" y="4457852"/>
                    <a:pt x="2100649" y="4416663"/>
                  </a:cubicBezTo>
                  <a:cubicBezTo>
                    <a:pt x="2090352" y="4375474"/>
                    <a:pt x="2064608" y="3889441"/>
                    <a:pt x="2038865" y="340340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48" name="フリーフォーム 1747">
              <a:extLst>
                <a:ext uri="{FF2B5EF4-FFF2-40B4-BE49-F238E27FC236}">
                  <a16:creationId xmlns:a16="http://schemas.microsoft.com/office/drawing/2014/main" id="{9AC1B417-7D87-E1BB-22F0-A430F7C749BE}"/>
                </a:ext>
              </a:extLst>
            </p:cNvPr>
            <p:cNvSpPr/>
            <p:nvPr/>
          </p:nvSpPr>
          <p:spPr>
            <a:xfrm rot="435382">
              <a:off x="4728170" y="2367197"/>
              <a:ext cx="444349" cy="167911"/>
            </a:xfrm>
            <a:custGeom>
              <a:avLst/>
              <a:gdLst>
                <a:gd name="connsiteX0" fmla="*/ 0 w 688975"/>
                <a:gd name="connsiteY0" fmla="*/ 0 h 260350"/>
                <a:gd name="connsiteX1" fmla="*/ 333375 w 688975"/>
                <a:gd name="connsiteY1" fmla="*/ 79375 h 260350"/>
                <a:gd name="connsiteX2" fmla="*/ 542925 w 688975"/>
                <a:gd name="connsiteY2" fmla="*/ 107950 h 260350"/>
                <a:gd name="connsiteX3" fmla="*/ 688975 w 688975"/>
                <a:gd name="connsiteY3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975" h="260350">
                  <a:moveTo>
                    <a:pt x="0" y="0"/>
                  </a:moveTo>
                  <a:cubicBezTo>
                    <a:pt x="121443" y="30691"/>
                    <a:pt x="242887" y="61383"/>
                    <a:pt x="333375" y="79375"/>
                  </a:cubicBezTo>
                  <a:cubicBezTo>
                    <a:pt x="423863" y="97367"/>
                    <a:pt x="483658" y="77788"/>
                    <a:pt x="542925" y="107950"/>
                  </a:cubicBezTo>
                  <a:cubicBezTo>
                    <a:pt x="602192" y="138112"/>
                    <a:pt x="645583" y="199231"/>
                    <a:pt x="688975" y="2603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49" name="フリーフォーム 1748">
              <a:extLst>
                <a:ext uri="{FF2B5EF4-FFF2-40B4-BE49-F238E27FC236}">
                  <a16:creationId xmlns:a16="http://schemas.microsoft.com/office/drawing/2014/main" id="{F42A4A6B-7C19-657C-2308-D630158268D3}"/>
                </a:ext>
              </a:extLst>
            </p:cNvPr>
            <p:cNvSpPr/>
            <p:nvPr/>
          </p:nvSpPr>
          <p:spPr>
            <a:xfrm rot="435382">
              <a:off x="5696044" y="2304856"/>
              <a:ext cx="481207" cy="104259"/>
            </a:xfrm>
            <a:custGeom>
              <a:avLst/>
              <a:gdLst>
                <a:gd name="connsiteX0" fmla="*/ 0 w 746125"/>
                <a:gd name="connsiteY0" fmla="*/ 161656 h 161656"/>
                <a:gd name="connsiteX1" fmla="*/ 536575 w 746125"/>
                <a:gd name="connsiteY1" fmla="*/ 12431 h 161656"/>
                <a:gd name="connsiteX2" fmla="*/ 746125 w 746125"/>
                <a:gd name="connsiteY2" fmla="*/ 18781 h 16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6125" h="161656">
                  <a:moveTo>
                    <a:pt x="0" y="161656"/>
                  </a:moveTo>
                  <a:cubicBezTo>
                    <a:pt x="206110" y="98949"/>
                    <a:pt x="412221" y="36243"/>
                    <a:pt x="536575" y="12431"/>
                  </a:cubicBezTo>
                  <a:cubicBezTo>
                    <a:pt x="660929" y="-11381"/>
                    <a:pt x="703527" y="3700"/>
                    <a:pt x="746125" y="18781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0" name="フリーフォーム 1749">
              <a:extLst>
                <a:ext uri="{FF2B5EF4-FFF2-40B4-BE49-F238E27FC236}">
                  <a16:creationId xmlns:a16="http://schemas.microsoft.com/office/drawing/2014/main" id="{FA1CFCA4-7B3F-DF99-3235-65F928804960}"/>
                </a:ext>
              </a:extLst>
            </p:cNvPr>
            <p:cNvSpPr/>
            <p:nvPr/>
          </p:nvSpPr>
          <p:spPr>
            <a:xfrm rot="435382">
              <a:off x="5716113" y="2776207"/>
              <a:ext cx="38906" cy="17957"/>
            </a:xfrm>
            <a:custGeom>
              <a:avLst/>
              <a:gdLst>
                <a:gd name="connsiteX0" fmla="*/ 0 w 60325"/>
                <a:gd name="connsiteY0" fmla="*/ 0 h 27843"/>
                <a:gd name="connsiteX1" fmla="*/ 53975 w 60325"/>
                <a:gd name="connsiteY1" fmla="*/ 25400 h 27843"/>
                <a:gd name="connsiteX2" fmla="*/ 57150 w 60325"/>
                <a:gd name="connsiteY2" fmla="*/ 25400 h 2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25" h="27843">
                  <a:moveTo>
                    <a:pt x="0" y="0"/>
                  </a:moveTo>
                  <a:lnTo>
                    <a:pt x="53975" y="25400"/>
                  </a:lnTo>
                  <a:cubicBezTo>
                    <a:pt x="63500" y="29633"/>
                    <a:pt x="60325" y="27516"/>
                    <a:pt x="57150" y="25400"/>
                  </a:cubicBez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1" name="フリーフォーム 1750">
              <a:extLst>
                <a:ext uri="{FF2B5EF4-FFF2-40B4-BE49-F238E27FC236}">
                  <a16:creationId xmlns:a16="http://schemas.microsoft.com/office/drawing/2014/main" id="{1F60CED4-8D90-89B0-DDCD-AE044442B3B2}"/>
                </a:ext>
              </a:extLst>
            </p:cNvPr>
            <p:cNvSpPr/>
            <p:nvPr/>
          </p:nvSpPr>
          <p:spPr>
            <a:xfrm rot="435382">
              <a:off x="5717105" y="2780021"/>
              <a:ext cx="31426" cy="26685"/>
            </a:xfrm>
            <a:custGeom>
              <a:avLst/>
              <a:gdLst>
                <a:gd name="connsiteX0" fmla="*/ 0 w 48727"/>
                <a:gd name="connsiteY0" fmla="*/ 0 h 41376"/>
                <a:gd name="connsiteX1" fmla="*/ 44450 w 48727"/>
                <a:gd name="connsiteY1" fmla="*/ 34925 h 41376"/>
                <a:gd name="connsiteX2" fmla="*/ 44450 w 48727"/>
                <a:gd name="connsiteY2" fmla="*/ 41275 h 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27" h="41376">
                  <a:moveTo>
                    <a:pt x="0" y="0"/>
                  </a:moveTo>
                  <a:lnTo>
                    <a:pt x="44450" y="34925"/>
                  </a:lnTo>
                  <a:cubicBezTo>
                    <a:pt x="51858" y="41804"/>
                    <a:pt x="48154" y="41539"/>
                    <a:pt x="44450" y="4127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2" name="フリーフォーム 1751">
              <a:extLst>
                <a:ext uri="{FF2B5EF4-FFF2-40B4-BE49-F238E27FC236}">
                  <a16:creationId xmlns:a16="http://schemas.microsoft.com/office/drawing/2014/main" id="{ECE11DA3-5F03-6D6E-4280-9248138782A2}"/>
                </a:ext>
              </a:extLst>
            </p:cNvPr>
            <p:cNvSpPr/>
            <p:nvPr/>
          </p:nvSpPr>
          <p:spPr>
            <a:xfrm rot="435382">
              <a:off x="5704405" y="2808198"/>
              <a:ext cx="12286" cy="38906"/>
            </a:xfrm>
            <a:custGeom>
              <a:avLst/>
              <a:gdLst>
                <a:gd name="connsiteX0" fmla="*/ 0 w 19050"/>
                <a:gd name="connsiteY0" fmla="*/ 0 h 60325"/>
                <a:gd name="connsiteX1" fmla="*/ 19050 w 19050"/>
                <a:gd name="connsiteY1" fmla="*/ 60325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60325">
                  <a:moveTo>
                    <a:pt x="0" y="0"/>
                  </a:moveTo>
                  <a:lnTo>
                    <a:pt x="19050" y="60325"/>
                  </a:ln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3" name="フリーフォーム 1752">
              <a:extLst>
                <a:ext uri="{FF2B5EF4-FFF2-40B4-BE49-F238E27FC236}">
                  <a16:creationId xmlns:a16="http://schemas.microsoft.com/office/drawing/2014/main" id="{DEA186A8-86D7-3872-3408-A8BA87E68DF8}"/>
                </a:ext>
              </a:extLst>
            </p:cNvPr>
            <p:cNvSpPr/>
            <p:nvPr/>
          </p:nvSpPr>
          <p:spPr>
            <a:xfrm rot="435382">
              <a:off x="5714360" y="2798342"/>
              <a:ext cx="65526" cy="67752"/>
            </a:xfrm>
            <a:custGeom>
              <a:avLst/>
              <a:gdLst>
                <a:gd name="connsiteX0" fmla="*/ 0 w 101600"/>
                <a:gd name="connsiteY0" fmla="*/ 25676 h 105051"/>
                <a:gd name="connsiteX1" fmla="*/ 60325 w 101600"/>
                <a:gd name="connsiteY1" fmla="*/ 12976 h 105051"/>
                <a:gd name="connsiteX2" fmla="*/ 85725 w 101600"/>
                <a:gd name="connsiteY2" fmla="*/ 276 h 105051"/>
                <a:gd name="connsiteX3" fmla="*/ 101600 w 101600"/>
                <a:gd name="connsiteY3" fmla="*/ 25676 h 105051"/>
                <a:gd name="connsiteX4" fmla="*/ 85725 w 101600"/>
                <a:gd name="connsiteY4" fmla="*/ 89176 h 105051"/>
                <a:gd name="connsiteX5" fmla="*/ 44450 w 101600"/>
                <a:gd name="connsiteY5" fmla="*/ 105051 h 10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" h="105051">
                  <a:moveTo>
                    <a:pt x="0" y="25676"/>
                  </a:moveTo>
                  <a:cubicBezTo>
                    <a:pt x="23019" y="21442"/>
                    <a:pt x="46038" y="17209"/>
                    <a:pt x="60325" y="12976"/>
                  </a:cubicBezTo>
                  <a:cubicBezTo>
                    <a:pt x="74612" y="8743"/>
                    <a:pt x="78846" y="-1841"/>
                    <a:pt x="85725" y="276"/>
                  </a:cubicBezTo>
                  <a:cubicBezTo>
                    <a:pt x="92604" y="2393"/>
                    <a:pt x="101600" y="10859"/>
                    <a:pt x="101600" y="25676"/>
                  </a:cubicBezTo>
                  <a:cubicBezTo>
                    <a:pt x="101600" y="40493"/>
                    <a:pt x="95250" y="75947"/>
                    <a:pt x="85725" y="89176"/>
                  </a:cubicBezTo>
                  <a:cubicBezTo>
                    <a:pt x="76200" y="102405"/>
                    <a:pt x="60325" y="103728"/>
                    <a:pt x="44450" y="105051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4" name="フリーフォーム 1753">
              <a:extLst>
                <a:ext uri="{FF2B5EF4-FFF2-40B4-BE49-F238E27FC236}">
                  <a16:creationId xmlns:a16="http://schemas.microsoft.com/office/drawing/2014/main" id="{6E78D0B0-5EDA-1929-8A4A-665E299DB6F3}"/>
                </a:ext>
              </a:extLst>
            </p:cNvPr>
            <p:cNvSpPr/>
            <p:nvPr/>
          </p:nvSpPr>
          <p:spPr>
            <a:xfrm rot="435382">
              <a:off x="5806032" y="2789439"/>
              <a:ext cx="65526" cy="39848"/>
            </a:xfrm>
            <a:custGeom>
              <a:avLst/>
              <a:gdLst>
                <a:gd name="connsiteX0" fmla="*/ 0 w 101600"/>
                <a:gd name="connsiteY0" fmla="*/ 0 h 61785"/>
                <a:gd name="connsiteX1" fmla="*/ 41275 w 101600"/>
                <a:gd name="connsiteY1" fmla="*/ 53975 h 61785"/>
                <a:gd name="connsiteX2" fmla="*/ 101600 w 101600"/>
                <a:gd name="connsiteY2" fmla="*/ 60325 h 6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61785">
                  <a:moveTo>
                    <a:pt x="0" y="0"/>
                  </a:moveTo>
                  <a:cubicBezTo>
                    <a:pt x="12171" y="21960"/>
                    <a:pt x="24342" y="43921"/>
                    <a:pt x="41275" y="53975"/>
                  </a:cubicBezTo>
                  <a:cubicBezTo>
                    <a:pt x="58208" y="64029"/>
                    <a:pt x="79904" y="62177"/>
                    <a:pt x="101600" y="6032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5" name="フリーフォーム 1754">
              <a:extLst>
                <a:ext uri="{FF2B5EF4-FFF2-40B4-BE49-F238E27FC236}">
                  <a16:creationId xmlns:a16="http://schemas.microsoft.com/office/drawing/2014/main" id="{8C025CDC-9CCF-AB21-2D72-CFEF0623E10A}"/>
                </a:ext>
              </a:extLst>
            </p:cNvPr>
            <p:cNvSpPr/>
            <p:nvPr/>
          </p:nvSpPr>
          <p:spPr>
            <a:xfrm rot="435382">
              <a:off x="5810883" y="2769792"/>
              <a:ext cx="35319" cy="98289"/>
            </a:xfrm>
            <a:custGeom>
              <a:avLst/>
              <a:gdLst>
                <a:gd name="connsiteX0" fmla="*/ 47625 w 54763"/>
                <a:gd name="connsiteY0" fmla="*/ 0 h 152400"/>
                <a:gd name="connsiteX1" fmla="*/ 53975 w 54763"/>
                <a:gd name="connsiteY1" fmla="*/ 69850 h 152400"/>
                <a:gd name="connsiteX2" fmla="*/ 31750 w 54763"/>
                <a:gd name="connsiteY2" fmla="*/ 127000 h 152400"/>
                <a:gd name="connsiteX3" fmla="*/ 0 w 54763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63" h="152400">
                  <a:moveTo>
                    <a:pt x="47625" y="0"/>
                  </a:moveTo>
                  <a:cubicBezTo>
                    <a:pt x="52123" y="24341"/>
                    <a:pt x="56621" y="48683"/>
                    <a:pt x="53975" y="69850"/>
                  </a:cubicBezTo>
                  <a:cubicBezTo>
                    <a:pt x="51329" y="91017"/>
                    <a:pt x="40746" y="113242"/>
                    <a:pt x="31750" y="127000"/>
                  </a:cubicBezTo>
                  <a:cubicBezTo>
                    <a:pt x="22754" y="140758"/>
                    <a:pt x="11377" y="146579"/>
                    <a:pt x="0" y="15240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6" name="フリーフォーム 1755">
              <a:extLst>
                <a:ext uri="{FF2B5EF4-FFF2-40B4-BE49-F238E27FC236}">
                  <a16:creationId xmlns:a16="http://schemas.microsoft.com/office/drawing/2014/main" id="{ADEA858D-99B3-75F2-B0C9-6F07C5147D7F}"/>
                </a:ext>
              </a:extLst>
            </p:cNvPr>
            <p:cNvSpPr/>
            <p:nvPr/>
          </p:nvSpPr>
          <p:spPr>
            <a:xfrm rot="435382">
              <a:off x="5704352" y="2342083"/>
              <a:ext cx="212960" cy="141687"/>
            </a:xfrm>
            <a:custGeom>
              <a:avLst/>
              <a:gdLst>
                <a:gd name="connsiteX0" fmla="*/ 0 w 330200"/>
                <a:gd name="connsiteY0" fmla="*/ 3789 h 219689"/>
                <a:gd name="connsiteX1" fmla="*/ 187325 w 330200"/>
                <a:gd name="connsiteY1" fmla="*/ 29189 h 219689"/>
                <a:gd name="connsiteX2" fmla="*/ 330200 w 330200"/>
                <a:gd name="connsiteY2" fmla="*/ 219689 h 2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219689">
                  <a:moveTo>
                    <a:pt x="0" y="3789"/>
                  </a:moveTo>
                  <a:cubicBezTo>
                    <a:pt x="66146" y="-1503"/>
                    <a:pt x="132292" y="-6794"/>
                    <a:pt x="187325" y="29189"/>
                  </a:cubicBezTo>
                  <a:cubicBezTo>
                    <a:pt x="242358" y="65172"/>
                    <a:pt x="286279" y="142430"/>
                    <a:pt x="330200" y="21968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57" name="フリーフォーム 1756">
              <a:extLst>
                <a:ext uri="{FF2B5EF4-FFF2-40B4-BE49-F238E27FC236}">
                  <a16:creationId xmlns:a16="http://schemas.microsoft.com/office/drawing/2014/main" id="{5F224870-A611-3E40-6BE9-831247A095E5}"/>
                </a:ext>
              </a:extLst>
            </p:cNvPr>
            <p:cNvSpPr/>
            <p:nvPr/>
          </p:nvSpPr>
          <p:spPr>
            <a:xfrm rot="435382">
              <a:off x="5077364" y="2343738"/>
              <a:ext cx="212960" cy="97531"/>
            </a:xfrm>
            <a:custGeom>
              <a:avLst/>
              <a:gdLst>
                <a:gd name="connsiteX0" fmla="*/ 330200 w 330200"/>
                <a:gd name="connsiteY0" fmla="*/ 17875 h 151225"/>
                <a:gd name="connsiteX1" fmla="*/ 158750 w 330200"/>
                <a:gd name="connsiteY1" fmla="*/ 11525 h 151225"/>
                <a:gd name="connsiteX2" fmla="*/ 0 w 330200"/>
                <a:gd name="connsiteY2" fmla="*/ 151225 h 15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151225">
                  <a:moveTo>
                    <a:pt x="330200" y="17875"/>
                  </a:moveTo>
                  <a:cubicBezTo>
                    <a:pt x="271991" y="3587"/>
                    <a:pt x="213783" y="-10700"/>
                    <a:pt x="158750" y="11525"/>
                  </a:cubicBezTo>
                  <a:cubicBezTo>
                    <a:pt x="103717" y="33750"/>
                    <a:pt x="51858" y="92487"/>
                    <a:pt x="0" y="15122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654" name="フリーフォーム 1653">
              <a:extLst>
                <a:ext uri="{FF2B5EF4-FFF2-40B4-BE49-F238E27FC236}">
                  <a16:creationId xmlns:a16="http://schemas.microsoft.com/office/drawing/2014/main" id="{CFC1B25F-718A-9FF0-FEAD-F6934906ED29}"/>
                </a:ext>
              </a:extLst>
            </p:cNvPr>
            <p:cNvSpPr/>
            <p:nvPr/>
          </p:nvSpPr>
          <p:spPr>
            <a:xfrm rot="435382">
              <a:off x="5018781" y="2863449"/>
              <a:ext cx="1136548" cy="583156"/>
            </a:xfrm>
            <a:custGeom>
              <a:avLst/>
              <a:gdLst>
                <a:gd name="connsiteX0" fmla="*/ 943450 w 1136548"/>
                <a:gd name="connsiteY0" fmla="*/ 88900 h 495889"/>
                <a:gd name="connsiteX1" fmla="*/ 1133950 w 1136548"/>
                <a:gd name="connsiteY1" fmla="*/ 355600 h 495889"/>
                <a:gd name="connsiteX2" fmla="*/ 994250 w 1136548"/>
                <a:gd name="connsiteY2" fmla="*/ 431800 h 495889"/>
                <a:gd name="connsiteX3" fmla="*/ 270350 w 1136548"/>
                <a:gd name="connsiteY3" fmla="*/ 495300 h 495889"/>
                <a:gd name="connsiteX4" fmla="*/ 448150 w 1136548"/>
                <a:gd name="connsiteY4" fmla="*/ 393700 h 495889"/>
                <a:gd name="connsiteX5" fmla="*/ 3650 w 1136548"/>
                <a:gd name="connsiteY5" fmla="*/ 431800 h 495889"/>
                <a:gd name="connsiteX6" fmla="*/ 232250 w 1136548"/>
                <a:gd name="connsiteY6" fmla="*/ 330200 h 495889"/>
                <a:gd name="connsiteX7" fmla="*/ 143350 w 1136548"/>
                <a:gd name="connsiteY7" fmla="*/ 0 h 49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6548" h="495889">
                  <a:moveTo>
                    <a:pt x="943450" y="88900"/>
                  </a:moveTo>
                  <a:cubicBezTo>
                    <a:pt x="1034466" y="193675"/>
                    <a:pt x="1125483" y="298450"/>
                    <a:pt x="1133950" y="355600"/>
                  </a:cubicBezTo>
                  <a:cubicBezTo>
                    <a:pt x="1142417" y="412750"/>
                    <a:pt x="1138183" y="408517"/>
                    <a:pt x="994250" y="431800"/>
                  </a:cubicBezTo>
                  <a:cubicBezTo>
                    <a:pt x="850317" y="455083"/>
                    <a:pt x="361367" y="501650"/>
                    <a:pt x="270350" y="495300"/>
                  </a:cubicBezTo>
                  <a:cubicBezTo>
                    <a:pt x="179333" y="488950"/>
                    <a:pt x="492600" y="404283"/>
                    <a:pt x="448150" y="393700"/>
                  </a:cubicBezTo>
                  <a:cubicBezTo>
                    <a:pt x="403700" y="383117"/>
                    <a:pt x="39633" y="442383"/>
                    <a:pt x="3650" y="431800"/>
                  </a:cubicBezTo>
                  <a:cubicBezTo>
                    <a:pt x="-32333" y="421217"/>
                    <a:pt x="208967" y="402167"/>
                    <a:pt x="232250" y="330200"/>
                  </a:cubicBezTo>
                  <a:cubicBezTo>
                    <a:pt x="255533" y="258233"/>
                    <a:pt x="199441" y="129116"/>
                    <a:pt x="143350" y="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69" name="フリーフォーム 1768">
              <a:extLst>
                <a:ext uri="{FF2B5EF4-FFF2-40B4-BE49-F238E27FC236}">
                  <a16:creationId xmlns:a16="http://schemas.microsoft.com/office/drawing/2014/main" id="{F4084A42-C444-06BA-3D0D-1E3BAF4D4EE2}"/>
                </a:ext>
              </a:extLst>
            </p:cNvPr>
            <p:cNvSpPr/>
            <p:nvPr/>
          </p:nvSpPr>
          <p:spPr>
            <a:xfrm rot="435382">
              <a:off x="5663833" y="4037892"/>
              <a:ext cx="118975" cy="795647"/>
            </a:xfrm>
            <a:custGeom>
              <a:avLst/>
              <a:gdLst>
                <a:gd name="connsiteX0" fmla="*/ 0 w 118975"/>
                <a:gd name="connsiteY0" fmla="*/ 0 h 795647"/>
                <a:gd name="connsiteX1" fmla="*/ 118753 w 118975"/>
                <a:gd name="connsiteY1" fmla="*/ 629392 h 795647"/>
                <a:gd name="connsiteX2" fmla="*/ 23751 w 118975"/>
                <a:gd name="connsiteY2" fmla="*/ 795647 h 79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75" h="795647">
                  <a:moveTo>
                    <a:pt x="0" y="0"/>
                  </a:moveTo>
                  <a:cubicBezTo>
                    <a:pt x="57397" y="248392"/>
                    <a:pt x="114795" y="496784"/>
                    <a:pt x="118753" y="629392"/>
                  </a:cubicBezTo>
                  <a:cubicBezTo>
                    <a:pt x="122711" y="762000"/>
                    <a:pt x="73231" y="778823"/>
                    <a:pt x="23751" y="795647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0" name="フリーフォーム 1769">
              <a:extLst>
                <a:ext uri="{FF2B5EF4-FFF2-40B4-BE49-F238E27FC236}">
                  <a16:creationId xmlns:a16="http://schemas.microsoft.com/office/drawing/2014/main" id="{8096605A-1AB8-9CAC-0582-24F5FA6CB9C2}"/>
                </a:ext>
              </a:extLst>
            </p:cNvPr>
            <p:cNvSpPr/>
            <p:nvPr/>
          </p:nvSpPr>
          <p:spPr>
            <a:xfrm rot="435382">
              <a:off x="5722466" y="3523731"/>
              <a:ext cx="347869" cy="223631"/>
            </a:xfrm>
            <a:custGeom>
              <a:avLst/>
              <a:gdLst>
                <a:gd name="connsiteX0" fmla="*/ 0 w 347869"/>
                <a:gd name="connsiteY0" fmla="*/ 0 h 223631"/>
                <a:gd name="connsiteX1" fmla="*/ 283265 w 347869"/>
                <a:gd name="connsiteY1" fmla="*/ 84483 h 223631"/>
                <a:gd name="connsiteX2" fmla="*/ 347869 w 347869"/>
                <a:gd name="connsiteY2" fmla="*/ 223631 h 22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9" h="223631">
                  <a:moveTo>
                    <a:pt x="0" y="0"/>
                  </a:moveTo>
                  <a:cubicBezTo>
                    <a:pt x="112643" y="23605"/>
                    <a:pt x="225287" y="47211"/>
                    <a:pt x="283265" y="84483"/>
                  </a:cubicBezTo>
                  <a:cubicBezTo>
                    <a:pt x="341243" y="121755"/>
                    <a:pt x="344556" y="172693"/>
                    <a:pt x="347869" y="223631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1" name="フリーフォーム 1770">
              <a:extLst>
                <a:ext uri="{FF2B5EF4-FFF2-40B4-BE49-F238E27FC236}">
                  <a16:creationId xmlns:a16="http://schemas.microsoft.com/office/drawing/2014/main" id="{852F0628-D40E-EC56-64AD-11E0373BF7F7}"/>
                </a:ext>
              </a:extLst>
            </p:cNvPr>
            <p:cNvSpPr/>
            <p:nvPr/>
          </p:nvSpPr>
          <p:spPr>
            <a:xfrm rot="435382">
              <a:off x="5537978" y="3553293"/>
              <a:ext cx="477078" cy="159026"/>
            </a:xfrm>
            <a:custGeom>
              <a:avLst/>
              <a:gdLst>
                <a:gd name="connsiteX0" fmla="*/ 0 w 477078"/>
                <a:gd name="connsiteY0" fmla="*/ 0 h 159026"/>
                <a:gd name="connsiteX1" fmla="*/ 352839 w 477078"/>
                <a:gd name="connsiteY1" fmla="*/ 69573 h 159026"/>
                <a:gd name="connsiteX2" fmla="*/ 477078 w 477078"/>
                <a:gd name="connsiteY2" fmla="*/ 159026 h 1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7078" h="159026">
                  <a:moveTo>
                    <a:pt x="0" y="0"/>
                  </a:moveTo>
                  <a:cubicBezTo>
                    <a:pt x="136663" y="21534"/>
                    <a:pt x="273326" y="43069"/>
                    <a:pt x="352839" y="69573"/>
                  </a:cubicBezTo>
                  <a:cubicBezTo>
                    <a:pt x="432352" y="96077"/>
                    <a:pt x="454715" y="127551"/>
                    <a:pt x="477078" y="159026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4" name="フリーフォーム 1773">
              <a:extLst>
                <a:ext uri="{FF2B5EF4-FFF2-40B4-BE49-F238E27FC236}">
                  <a16:creationId xmlns:a16="http://schemas.microsoft.com/office/drawing/2014/main" id="{F2ADFE2C-BB36-21E1-BB1C-2DAEF91BF802}"/>
                </a:ext>
              </a:extLst>
            </p:cNvPr>
            <p:cNvSpPr/>
            <p:nvPr/>
          </p:nvSpPr>
          <p:spPr>
            <a:xfrm rot="435382">
              <a:off x="5054780" y="3413494"/>
              <a:ext cx="807763" cy="373867"/>
            </a:xfrm>
            <a:custGeom>
              <a:avLst/>
              <a:gdLst>
                <a:gd name="connsiteX0" fmla="*/ 151781 w 807763"/>
                <a:gd name="connsiteY0" fmla="*/ 0 h 373867"/>
                <a:gd name="connsiteX1" fmla="*/ 7663 w 807763"/>
                <a:gd name="connsiteY1" fmla="*/ 243509 h 373867"/>
                <a:gd name="connsiteX2" fmla="*/ 52390 w 807763"/>
                <a:gd name="connsiteY2" fmla="*/ 372718 h 373867"/>
                <a:gd name="connsiteX3" fmla="*/ 325716 w 807763"/>
                <a:gd name="connsiteY3" fmla="*/ 303144 h 373867"/>
                <a:gd name="connsiteX4" fmla="*/ 608981 w 807763"/>
                <a:gd name="connsiteY4" fmla="*/ 238539 h 373867"/>
                <a:gd name="connsiteX5" fmla="*/ 807763 w 807763"/>
                <a:gd name="connsiteY5" fmla="*/ 258418 h 37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763" h="373867">
                  <a:moveTo>
                    <a:pt x="151781" y="0"/>
                  </a:moveTo>
                  <a:cubicBezTo>
                    <a:pt x="88004" y="90694"/>
                    <a:pt x="24228" y="181389"/>
                    <a:pt x="7663" y="243509"/>
                  </a:cubicBezTo>
                  <a:cubicBezTo>
                    <a:pt x="-8902" y="305629"/>
                    <a:pt x="-619" y="362779"/>
                    <a:pt x="52390" y="372718"/>
                  </a:cubicBezTo>
                  <a:cubicBezTo>
                    <a:pt x="105399" y="382657"/>
                    <a:pt x="232951" y="325507"/>
                    <a:pt x="325716" y="303144"/>
                  </a:cubicBezTo>
                  <a:cubicBezTo>
                    <a:pt x="418481" y="280781"/>
                    <a:pt x="528640" y="245993"/>
                    <a:pt x="608981" y="238539"/>
                  </a:cubicBezTo>
                  <a:cubicBezTo>
                    <a:pt x="689322" y="231085"/>
                    <a:pt x="748542" y="244751"/>
                    <a:pt x="807763" y="258418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7" name="フリーフォーム 1776">
              <a:extLst>
                <a:ext uri="{FF2B5EF4-FFF2-40B4-BE49-F238E27FC236}">
                  <a16:creationId xmlns:a16="http://schemas.microsoft.com/office/drawing/2014/main" id="{57516A9C-0EB1-8352-04C8-4B1952519067}"/>
                </a:ext>
              </a:extLst>
            </p:cNvPr>
            <p:cNvSpPr/>
            <p:nvPr/>
          </p:nvSpPr>
          <p:spPr>
            <a:xfrm rot="435382">
              <a:off x="5178726" y="3480312"/>
              <a:ext cx="283275" cy="191156"/>
            </a:xfrm>
            <a:custGeom>
              <a:avLst/>
              <a:gdLst>
                <a:gd name="connsiteX0" fmla="*/ 104370 w 283275"/>
                <a:gd name="connsiteY0" fmla="*/ 0 h 191156"/>
                <a:gd name="connsiteX1" fmla="*/ 9 w 283275"/>
                <a:gd name="connsiteY1" fmla="*/ 168965 h 191156"/>
                <a:gd name="connsiteX2" fmla="*/ 109340 w 283275"/>
                <a:gd name="connsiteY2" fmla="*/ 183874 h 191156"/>
                <a:gd name="connsiteX3" fmla="*/ 283275 w 283275"/>
                <a:gd name="connsiteY3" fmla="*/ 119269 h 19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75" h="191156">
                  <a:moveTo>
                    <a:pt x="104370" y="0"/>
                  </a:moveTo>
                  <a:cubicBezTo>
                    <a:pt x="51775" y="69159"/>
                    <a:pt x="-819" y="138319"/>
                    <a:pt x="9" y="168965"/>
                  </a:cubicBezTo>
                  <a:cubicBezTo>
                    <a:pt x="837" y="199611"/>
                    <a:pt x="62129" y="192157"/>
                    <a:pt x="109340" y="183874"/>
                  </a:cubicBezTo>
                  <a:cubicBezTo>
                    <a:pt x="156551" y="175591"/>
                    <a:pt x="219913" y="147430"/>
                    <a:pt x="283275" y="119269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8" name="フリーフォーム 1777">
              <a:extLst>
                <a:ext uri="{FF2B5EF4-FFF2-40B4-BE49-F238E27FC236}">
                  <a16:creationId xmlns:a16="http://schemas.microsoft.com/office/drawing/2014/main" id="{B245D942-9DC4-15E6-0192-698A3A0B9A95}"/>
                </a:ext>
              </a:extLst>
            </p:cNvPr>
            <p:cNvSpPr/>
            <p:nvPr/>
          </p:nvSpPr>
          <p:spPr>
            <a:xfrm rot="435382">
              <a:off x="5607950" y="3828508"/>
              <a:ext cx="586409" cy="1113183"/>
            </a:xfrm>
            <a:custGeom>
              <a:avLst/>
              <a:gdLst>
                <a:gd name="connsiteX0" fmla="*/ 0 w 586409"/>
                <a:gd name="connsiteY0" fmla="*/ 0 h 1113183"/>
                <a:gd name="connsiteX1" fmla="*/ 173935 w 586409"/>
                <a:gd name="connsiteY1" fmla="*/ 357809 h 1113183"/>
                <a:gd name="connsiteX2" fmla="*/ 586409 w 586409"/>
                <a:gd name="connsiteY2" fmla="*/ 1113183 h 111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409" h="1113183">
                  <a:moveTo>
                    <a:pt x="0" y="0"/>
                  </a:moveTo>
                  <a:cubicBezTo>
                    <a:pt x="38100" y="86139"/>
                    <a:pt x="76200" y="172279"/>
                    <a:pt x="173935" y="357809"/>
                  </a:cubicBezTo>
                  <a:cubicBezTo>
                    <a:pt x="271670" y="543340"/>
                    <a:pt x="429039" y="828261"/>
                    <a:pt x="586409" y="1113183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79" name="フリーフォーム 1778">
              <a:extLst>
                <a:ext uri="{FF2B5EF4-FFF2-40B4-BE49-F238E27FC236}">
                  <a16:creationId xmlns:a16="http://schemas.microsoft.com/office/drawing/2014/main" id="{C55C7ECA-606A-C2D1-678F-FED0C14734EE}"/>
                </a:ext>
              </a:extLst>
            </p:cNvPr>
            <p:cNvSpPr/>
            <p:nvPr/>
          </p:nvSpPr>
          <p:spPr>
            <a:xfrm rot="435382">
              <a:off x="5262542" y="4031648"/>
              <a:ext cx="109331" cy="357809"/>
            </a:xfrm>
            <a:custGeom>
              <a:avLst/>
              <a:gdLst>
                <a:gd name="connsiteX0" fmla="*/ 109331 w 109331"/>
                <a:gd name="connsiteY0" fmla="*/ 0 h 357809"/>
                <a:gd name="connsiteX1" fmla="*/ 0 w 109331"/>
                <a:gd name="connsiteY1" fmla="*/ 357809 h 35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331" h="357809">
                  <a:moveTo>
                    <a:pt x="109331" y="0"/>
                  </a:moveTo>
                  <a:lnTo>
                    <a:pt x="0" y="357809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80" name="フリーフォーム 1779">
              <a:extLst>
                <a:ext uri="{FF2B5EF4-FFF2-40B4-BE49-F238E27FC236}">
                  <a16:creationId xmlns:a16="http://schemas.microsoft.com/office/drawing/2014/main" id="{5C76576B-A88A-F143-519A-55F74CF5BB3E}"/>
                </a:ext>
              </a:extLst>
            </p:cNvPr>
            <p:cNvSpPr/>
            <p:nvPr/>
          </p:nvSpPr>
          <p:spPr>
            <a:xfrm rot="435382">
              <a:off x="5478789" y="4089601"/>
              <a:ext cx="39757" cy="303143"/>
            </a:xfrm>
            <a:custGeom>
              <a:avLst/>
              <a:gdLst>
                <a:gd name="connsiteX0" fmla="*/ 39757 w 39757"/>
                <a:gd name="connsiteY0" fmla="*/ 0 h 303143"/>
                <a:gd name="connsiteX1" fmla="*/ 0 w 39757"/>
                <a:gd name="connsiteY1" fmla="*/ 303143 h 3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757" h="303143">
                  <a:moveTo>
                    <a:pt x="39757" y="0"/>
                  </a:moveTo>
                  <a:lnTo>
                    <a:pt x="0" y="303143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82" name="フリーフォーム 1781">
              <a:extLst>
                <a:ext uri="{FF2B5EF4-FFF2-40B4-BE49-F238E27FC236}">
                  <a16:creationId xmlns:a16="http://schemas.microsoft.com/office/drawing/2014/main" id="{47E4D196-9E3A-DD6D-047B-3F1F2E6A569A}"/>
                </a:ext>
              </a:extLst>
            </p:cNvPr>
            <p:cNvSpPr/>
            <p:nvPr/>
          </p:nvSpPr>
          <p:spPr>
            <a:xfrm rot="435382">
              <a:off x="5447157" y="4001221"/>
              <a:ext cx="49696" cy="347870"/>
            </a:xfrm>
            <a:custGeom>
              <a:avLst/>
              <a:gdLst>
                <a:gd name="connsiteX0" fmla="*/ 49696 w 49696"/>
                <a:gd name="connsiteY0" fmla="*/ 0 h 347870"/>
                <a:gd name="connsiteX1" fmla="*/ 0 w 49696"/>
                <a:gd name="connsiteY1" fmla="*/ 347870 h 34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696" h="347870">
                  <a:moveTo>
                    <a:pt x="49696" y="0"/>
                  </a:moveTo>
                  <a:lnTo>
                    <a:pt x="0" y="347870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88" name="フリーフォーム 1787">
              <a:extLst>
                <a:ext uri="{FF2B5EF4-FFF2-40B4-BE49-F238E27FC236}">
                  <a16:creationId xmlns:a16="http://schemas.microsoft.com/office/drawing/2014/main" id="{703A8C67-9BB0-D123-056C-7E1955C3CEC6}"/>
                </a:ext>
              </a:extLst>
            </p:cNvPr>
            <p:cNvSpPr/>
            <p:nvPr/>
          </p:nvSpPr>
          <p:spPr>
            <a:xfrm rot="20712599">
              <a:off x="5926403" y="4789989"/>
              <a:ext cx="970493" cy="325899"/>
            </a:xfrm>
            <a:custGeom>
              <a:avLst/>
              <a:gdLst>
                <a:gd name="connsiteX0" fmla="*/ 102101 w 1679056"/>
                <a:gd name="connsiteY0" fmla="*/ 769 h 867629"/>
                <a:gd name="connsiteX1" fmla="*/ 152901 w 1679056"/>
                <a:gd name="connsiteY1" fmla="*/ 457969 h 867629"/>
                <a:gd name="connsiteX2" fmla="*/ 114801 w 1679056"/>
                <a:gd name="connsiteY2" fmla="*/ 750069 h 867629"/>
                <a:gd name="connsiteX3" fmla="*/ 13201 w 1679056"/>
                <a:gd name="connsiteY3" fmla="*/ 775469 h 867629"/>
                <a:gd name="connsiteX4" fmla="*/ 445001 w 1679056"/>
                <a:gd name="connsiteY4" fmla="*/ 851669 h 867629"/>
                <a:gd name="connsiteX5" fmla="*/ 1651501 w 1679056"/>
                <a:gd name="connsiteY5" fmla="*/ 826269 h 867629"/>
                <a:gd name="connsiteX6" fmla="*/ 1232401 w 1679056"/>
                <a:gd name="connsiteY6" fmla="*/ 445269 h 867629"/>
                <a:gd name="connsiteX7" fmla="*/ 572001 w 1679056"/>
                <a:gd name="connsiteY7" fmla="*/ 153169 h 867629"/>
                <a:gd name="connsiteX8" fmla="*/ 356101 w 1679056"/>
                <a:gd name="connsiteY8" fmla="*/ 343669 h 867629"/>
                <a:gd name="connsiteX9" fmla="*/ 102101 w 1679056"/>
                <a:gd name="connsiteY9" fmla="*/ 769 h 867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9056" h="867629">
                  <a:moveTo>
                    <a:pt x="102101" y="769"/>
                  </a:moveTo>
                  <a:cubicBezTo>
                    <a:pt x="68234" y="19819"/>
                    <a:pt x="150784" y="333086"/>
                    <a:pt x="152901" y="457969"/>
                  </a:cubicBezTo>
                  <a:cubicBezTo>
                    <a:pt x="155018" y="582852"/>
                    <a:pt x="138084" y="697152"/>
                    <a:pt x="114801" y="750069"/>
                  </a:cubicBezTo>
                  <a:cubicBezTo>
                    <a:pt x="91518" y="802986"/>
                    <a:pt x="-41832" y="758536"/>
                    <a:pt x="13201" y="775469"/>
                  </a:cubicBezTo>
                  <a:cubicBezTo>
                    <a:pt x="68234" y="792402"/>
                    <a:pt x="445001" y="851669"/>
                    <a:pt x="445001" y="851669"/>
                  </a:cubicBezTo>
                  <a:cubicBezTo>
                    <a:pt x="718051" y="860136"/>
                    <a:pt x="1520268" y="894002"/>
                    <a:pt x="1651501" y="826269"/>
                  </a:cubicBezTo>
                  <a:cubicBezTo>
                    <a:pt x="1782734" y="758536"/>
                    <a:pt x="1412318" y="557452"/>
                    <a:pt x="1232401" y="445269"/>
                  </a:cubicBezTo>
                  <a:cubicBezTo>
                    <a:pt x="1052484" y="333086"/>
                    <a:pt x="718051" y="170102"/>
                    <a:pt x="572001" y="153169"/>
                  </a:cubicBezTo>
                  <a:cubicBezTo>
                    <a:pt x="425951" y="136236"/>
                    <a:pt x="438651" y="364836"/>
                    <a:pt x="356101" y="343669"/>
                  </a:cubicBezTo>
                  <a:cubicBezTo>
                    <a:pt x="273551" y="322502"/>
                    <a:pt x="135968" y="-18281"/>
                    <a:pt x="102101" y="7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pic>
          <p:nvPicPr>
            <p:cNvPr id="1787" name="図 1786">
              <a:extLst>
                <a:ext uri="{FF2B5EF4-FFF2-40B4-BE49-F238E27FC236}">
                  <a16:creationId xmlns:a16="http://schemas.microsoft.com/office/drawing/2014/main" id="{02E57256-14D8-57D9-B05E-3517FDC60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712599" flipH="1">
              <a:off x="5962186" y="4818019"/>
              <a:ext cx="897814" cy="295244"/>
            </a:xfrm>
            <a:prstGeom prst="rect">
              <a:avLst/>
            </a:prstGeom>
            <a:noFill/>
          </p:spPr>
        </p:pic>
        <p:sp>
          <p:nvSpPr>
            <p:cNvPr id="1790" name="フリーフォーム 1789">
              <a:extLst>
                <a:ext uri="{FF2B5EF4-FFF2-40B4-BE49-F238E27FC236}">
                  <a16:creationId xmlns:a16="http://schemas.microsoft.com/office/drawing/2014/main" id="{EA573FD3-D660-499D-AE6B-A713DD2880D7}"/>
                </a:ext>
              </a:extLst>
            </p:cNvPr>
            <p:cNvSpPr/>
            <p:nvPr/>
          </p:nvSpPr>
          <p:spPr>
            <a:xfrm rot="435382">
              <a:off x="5897615" y="3777615"/>
              <a:ext cx="362174" cy="1097280"/>
            </a:xfrm>
            <a:custGeom>
              <a:avLst/>
              <a:gdLst>
                <a:gd name="connsiteX0" fmla="*/ 0 w 362174"/>
                <a:gd name="connsiteY0" fmla="*/ 0 h 1097280"/>
                <a:gd name="connsiteX1" fmla="*/ 89647 w 362174"/>
                <a:gd name="connsiteY1" fmla="*/ 100405 h 1097280"/>
                <a:gd name="connsiteX2" fmla="*/ 71718 w 362174"/>
                <a:gd name="connsiteY2" fmla="*/ 347831 h 1097280"/>
                <a:gd name="connsiteX3" fmla="*/ 168537 w 362174"/>
                <a:gd name="connsiteY3" fmla="*/ 473337 h 1097280"/>
                <a:gd name="connsiteX4" fmla="*/ 200809 w 362174"/>
                <a:gd name="connsiteY4" fmla="*/ 656217 h 1097280"/>
                <a:gd name="connsiteX5" fmla="*/ 362174 w 362174"/>
                <a:gd name="connsiteY5" fmla="*/ 1097280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174" h="1097280">
                  <a:moveTo>
                    <a:pt x="0" y="0"/>
                  </a:moveTo>
                  <a:cubicBezTo>
                    <a:pt x="38847" y="21216"/>
                    <a:pt x="77694" y="42433"/>
                    <a:pt x="89647" y="100405"/>
                  </a:cubicBezTo>
                  <a:cubicBezTo>
                    <a:pt x="101600" y="158377"/>
                    <a:pt x="58570" y="285676"/>
                    <a:pt x="71718" y="347831"/>
                  </a:cubicBezTo>
                  <a:cubicBezTo>
                    <a:pt x="84866" y="409986"/>
                    <a:pt x="147022" y="421939"/>
                    <a:pt x="168537" y="473337"/>
                  </a:cubicBezTo>
                  <a:cubicBezTo>
                    <a:pt x="190052" y="524735"/>
                    <a:pt x="168536" y="552227"/>
                    <a:pt x="200809" y="656217"/>
                  </a:cubicBezTo>
                  <a:cubicBezTo>
                    <a:pt x="233082" y="760207"/>
                    <a:pt x="297628" y="928743"/>
                    <a:pt x="362174" y="109728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1" name="フリーフォーム 1790">
              <a:extLst>
                <a:ext uri="{FF2B5EF4-FFF2-40B4-BE49-F238E27FC236}">
                  <a16:creationId xmlns:a16="http://schemas.microsoft.com/office/drawing/2014/main" id="{862C0CFC-8707-524C-0FEE-3279EE83BAB5}"/>
                </a:ext>
              </a:extLst>
            </p:cNvPr>
            <p:cNvSpPr/>
            <p:nvPr/>
          </p:nvSpPr>
          <p:spPr>
            <a:xfrm rot="435382">
              <a:off x="5811529" y="3985159"/>
              <a:ext cx="297628" cy="724348"/>
            </a:xfrm>
            <a:custGeom>
              <a:avLst/>
              <a:gdLst>
                <a:gd name="connsiteX0" fmla="*/ 0 w 297628"/>
                <a:gd name="connsiteY0" fmla="*/ 0 h 724348"/>
                <a:gd name="connsiteX1" fmla="*/ 297628 w 297628"/>
                <a:gd name="connsiteY1" fmla="*/ 724348 h 724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628" h="724348">
                  <a:moveTo>
                    <a:pt x="0" y="0"/>
                  </a:moveTo>
                  <a:lnTo>
                    <a:pt x="297628" y="724348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4" name="フリーフォーム 1793">
              <a:extLst>
                <a:ext uri="{FF2B5EF4-FFF2-40B4-BE49-F238E27FC236}">
                  <a16:creationId xmlns:a16="http://schemas.microsoft.com/office/drawing/2014/main" id="{DC547DEC-1CB2-44C4-FAA2-5E5CC669C59A}"/>
                </a:ext>
              </a:extLst>
            </p:cNvPr>
            <p:cNvSpPr/>
            <p:nvPr/>
          </p:nvSpPr>
          <p:spPr>
            <a:xfrm rot="435382">
              <a:off x="5969927" y="4832656"/>
              <a:ext cx="928722" cy="413403"/>
            </a:xfrm>
            <a:custGeom>
              <a:avLst/>
              <a:gdLst>
                <a:gd name="connsiteX0" fmla="*/ 190237 w 928722"/>
                <a:gd name="connsiteY0" fmla="*/ 640 h 413403"/>
                <a:gd name="connsiteX1" fmla="*/ 241037 w 928722"/>
                <a:gd name="connsiteY1" fmla="*/ 130815 h 413403"/>
                <a:gd name="connsiteX2" fmla="*/ 161662 w 928722"/>
                <a:gd name="connsiteY2" fmla="*/ 162565 h 413403"/>
                <a:gd name="connsiteX3" fmla="*/ 2912 w 928722"/>
                <a:gd name="connsiteY3" fmla="*/ 178440 h 413403"/>
                <a:gd name="connsiteX4" fmla="*/ 60062 w 928722"/>
                <a:gd name="connsiteY4" fmla="*/ 222890 h 413403"/>
                <a:gd name="connsiteX5" fmla="*/ 75937 w 928722"/>
                <a:gd name="connsiteY5" fmla="*/ 321315 h 413403"/>
                <a:gd name="connsiteX6" fmla="*/ 56887 w 928722"/>
                <a:gd name="connsiteY6" fmla="*/ 413390 h 413403"/>
                <a:gd name="connsiteX7" fmla="*/ 380737 w 928722"/>
                <a:gd name="connsiteY7" fmla="*/ 314965 h 413403"/>
                <a:gd name="connsiteX8" fmla="*/ 898262 w 928722"/>
                <a:gd name="connsiteY8" fmla="*/ 60965 h 413403"/>
                <a:gd name="connsiteX9" fmla="*/ 850637 w 928722"/>
                <a:gd name="connsiteY9" fmla="*/ 640 h 413403"/>
                <a:gd name="connsiteX10" fmla="*/ 704587 w 928722"/>
                <a:gd name="connsiteY10" fmla="*/ 29215 h 413403"/>
                <a:gd name="connsiteX11" fmla="*/ 428362 w 928722"/>
                <a:gd name="connsiteY11" fmla="*/ 29215 h 41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722" h="413403">
                  <a:moveTo>
                    <a:pt x="190237" y="640"/>
                  </a:moveTo>
                  <a:cubicBezTo>
                    <a:pt x="218018" y="52234"/>
                    <a:pt x="245799" y="103828"/>
                    <a:pt x="241037" y="130815"/>
                  </a:cubicBezTo>
                  <a:cubicBezTo>
                    <a:pt x="236275" y="157802"/>
                    <a:pt x="201349" y="154628"/>
                    <a:pt x="161662" y="162565"/>
                  </a:cubicBezTo>
                  <a:cubicBezTo>
                    <a:pt x="121975" y="170502"/>
                    <a:pt x="19845" y="168386"/>
                    <a:pt x="2912" y="178440"/>
                  </a:cubicBezTo>
                  <a:cubicBezTo>
                    <a:pt x="-14021" y="188494"/>
                    <a:pt x="47891" y="199078"/>
                    <a:pt x="60062" y="222890"/>
                  </a:cubicBezTo>
                  <a:cubicBezTo>
                    <a:pt x="72233" y="246703"/>
                    <a:pt x="76466" y="289565"/>
                    <a:pt x="75937" y="321315"/>
                  </a:cubicBezTo>
                  <a:cubicBezTo>
                    <a:pt x="75408" y="353065"/>
                    <a:pt x="6087" y="414448"/>
                    <a:pt x="56887" y="413390"/>
                  </a:cubicBezTo>
                  <a:cubicBezTo>
                    <a:pt x="107687" y="412332"/>
                    <a:pt x="240508" y="373703"/>
                    <a:pt x="380737" y="314965"/>
                  </a:cubicBezTo>
                  <a:cubicBezTo>
                    <a:pt x="520966" y="256228"/>
                    <a:pt x="819945" y="113352"/>
                    <a:pt x="898262" y="60965"/>
                  </a:cubicBezTo>
                  <a:cubicBezTo>
                    <a:pt x="976579" y="8578"/>
                    <a:pt x="882916" y="5932"/>
                    <a:pt x="850637" y="640"/>
                  </a:cubicBezTo>
                  <a:cubicBezTo>
                    <a:pt x="818358" y="-4652"/>
                    <a:pt x="774966" y="24453"/>
                    <a:pt x="704587" y="29215"/>
                  </a:cubicBezTo>
                  <a:cubicBezTo>
                    <a:pt x="634208" y="33977"/>
                    <a:pt x="531285" y="31596"/>
                    <a:pt x="428362" y="29215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6" name="フリーフォーム 1795">
              <a:extLst>
                <a:ext uri="{FF2B5EF4-FFF2-40B4-BE49-F238E27FC236}">
                  <a16:creationId xmlns:a16="http://schemas.microsoft.com/office/drawing/2014/main" id="{8FFC9BB3-C2E5-59BA-242C-C549B3127B13}"/>
                </a:ext>
              </a:extLst>
            </p:cNvPr>
            <p:cNvSpPr/>
            <p:nvPr/>
          </p:nvSpPr>
          <p:spPr>
            <a:xfrm rot="435382">
              <a:off x="4894885" y="3446944"/>
              <a:ext cx="1363073" cy="1489425"/>
            </a:xfrm>
            <a:custGeom>
              <a:avLst/>
              <a:gdLst>
                <a:gd name="connsiteX0" fmla="*/ 127231 w 1363073"/>
                <a:gd name="connsiteY0" fmla="*/ 4381 h 1489425"/>
                <a:gd name="connsiteX1" fmla="*/ 181206 w 1363073"/>
                <a:gd name="connsiteY1" fmla="*/ 17081 h 1489425"/>
                <a:gd name="connsiteX2" fmla="*/ 1032106 w 1363073"/>
                <a:gd name="connsiteY2" fmla="*/ 10731 h 1489425"/>
                <a:gd name="connsiteX3" fmla="*/ 1047981 w 1363073"/>
                <a:gd name="connsiteY3" fmla="*/ 86931 h 1489425"/>
                <a:gd name="connsiteX4" fmla="*/ 1101956 w 1363073"/>
                <a:gd name="connsiteY4" fmla="*/ 166306 h 1489425"/>
                <a:gd name="connsiteX5" fmla="*/ 1086081 w 1363073"/>
                <a:gd name="connsiteY5" fmla="*/ 382206 h 1489425"/>
                <a:gd name="connsiteX6" fmla="*/ 1346431 w 1363073"/>
                <a:gd name="connsiteY6" fmla="*/ 944181 h 1489425"/>
                <a:gd name="connsiteX7" fmla="*/ 1257531 w 1363073"/>
                <a:gd name="connsiteY7" fmla="*/ 988631 h 1489425"/>
                <a:gd name="connsiteX8" fmla="*/ 1362306 w 1363073"/>
                <a:gd name="connsiteY8" fmla="*/ 1160081 h 1489425"/>
                <a:gd name="connsiteX9" fmla="*/ 1301981 w 1363073"/>
                <a:gd name="connsiteY9" fmla="*/ 1156906 h 1489425"/>
                <a:gd name="connsiteX10" fmla="*/ 1244831 w 1363073"/>
                <a:gd name="connsiteY10" fmla="*/ 1480756 h 1489425"/>
                <a:gd name="connsiteX11" fmla="*/ 1127356 w 1363073"/>
                <a:gd name="connsiteY11" fmla="*/ 1306131 h 1489425"/>
                <a:gd name="connsiteX12" fmla="*/ 584431 w 1363073"/>
                <a:gd name="connsiteY12" fmla="*/ 404431 h 1489425"/>
                <a:gd name="connsiteX13" fmla="*/ 679681 w 1363073"/>
                <a:gd name="connsiteY13" fmla="*/ 490156 h 1489425"/>
                <a:gd name="connsiteX14" fmla="*/ 330431 w 1363073"/>
                <a:gd name="connsiteY14" fmla="*/ 306006 h 1489425"/>
                <a:gd name="connsiteX15" fmla="*/ 6581 w 1363073"/>
                <a:gd name="connsiteY15" fmla="*/ 347281 h 1489425"/>
                <a:gd name="connsiteX16" fmla="*/ 117706 w 1363073"/>
                <a:gd name="connsiteY16" fmla="*/ 153606 h 1489425"/>
                <a:gd name="connsiteX17" fmla="*/ 178031 w 1363073"/>
                <a:gd name="connsiteY17" fmla="*/ 105981 h 1489425"/>
                <a:gd name="connsiteX18" fmla="*/ 127231 w 1363073"/>
                <a:gd name="connsiteY18" fmla="*/ 4381 h 148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3073" h="1489425">
                  <a:moveTo>
                    <a:pt x="127231" y="4381"/>
                  </a:moveTo>
                  <a:cubicBezTo>
                    <a:pt x="127760" y="-10436"/>
                    <a:pt x="181206" y="17081"/>
                    <a:pt x="181206" y="17081"/>
                  </a:cubicBezTo>
                  <a:cubicBezTo>
                    <a:pt x="332018" y="18139"/>
                    <a:pt x="887644" y="-911"/>
                    <a:pt x="1032106" y="10731"/>
                  </a:cubicBezTo>
                  <a:cubicBezTo>
                    <a:pt x="1176569" y="22373"/>
                    <a:pt x="1036339" y="61002"/>
                    <a:pt x="1047981" y="86931"/>
                  </a:cubicBezTo>
                  <a:cubicBezTo>
                    <a:pt x="1059623" y="112860"/>
                    <a:pt x="1095606" y="117093"/>
                    <a:pt x="1101956" y="166306"/>
                  </a:cubicBezTo>
                  <a:cubicBezTo>
                    <a:pt x="1108306" y="215519"/>
                    <a:pt x="1045335" y="252560"/>
                    <a:pt x="1086081" y="382206"/>
                  </a:cubicBezTo>
                  <a:cubicBezTo>
                    <a:pt x="1126827" y="511852"/>
                    <a:pt x="1317856" y="843110"/>
                    <a:pt x="1346431" y="944181"/>
                  </a:cubicBezTo>
                  <a:cubicBezTo>
                    <a:pt x="1375006" y="1045252"/>
                    <a:pt x="1254885" y="952648"/>
                    <a:pt x="1257531" y="988631"/>
                  </a:cubicBezTo>
                  <a:cubicBezTo>
                    <a:pt x="1260177" y="1024614"/>
                    <a:pt x="1354898" y="1132035"/>
                    <a:pt x="1362306" y="1160081"/>
                  </a:cubicBezTo>
                  <a:cubicBezTo>
                    <a:pt x="1369714" y="1188127"/>
                    <a:pt x="1321560" y="1103460"/>
                    <a:pt x="1301981" y="1156906"/>
                  </a:cubicBezTo>
                  <a:cubicBezTo>
                    <a:pt x="1282402" y="1210352"/>
                    <a:pt x="1273935" y="1455885"/>
                    <a:pt x="1244831" y="1480756"/>
                  </a:cubicBezTo>
                  <a:cubicBezTo>
                    <a:pt x="1215727" y="1505627"/>
                    <a:pt x="1237423" y="1485519"/>
                    <a:pt x="1127356" y="1306131"/>
                  </a:cubicBezTo>
                  <a:cubicBezTo>
                    <a:pt x="1017289" y="1126743"/>
                    <a:pt x="659044" y="540427"/>
                    <a:pt x="584431" y="404431"/>
                  </a:cubicBezTo>
                  <a:cubicBezTo>
                    <a:pt x="509819" y="268435"/>
                    <a:pt x="722014" y="506560"/>
                    <a:pt x="679681" y="490156"/>
                  </a:cubicBezTo>
                  <a:cubicBezTo>
                    <a:pt x="637348" y="473752"/>
                    <a:pt x="442614" y="329818"/>
                    <a:pt x="330431" y="306006"/>
                  </a:cubicBezTo>
                  <a:cubicBezTo>
                    <a:pt x="218248" y="282194"/>
                    <a:pt x="42035" y="372681"/>
                    <a:pt x="6581" y="347281"/>
                  </a:cubicBezTo>
                  <a:cubicBezTo>
                    <a:pt x="-28873" y="321881"/>
                    <a:pt x="89131" y="193823"/>
                    <a:pt x="117706" y="153606"/>
                  </a:cubicBezTo>
                  <a:cubicBezTo>
                    <a:pt x="146281" y="113389"/>
                    <a:pt x="177502" y="125031"/>
                    <a:pt x="178031" y="105981"/>
                  </a:cubicBezTo>
                  <a:cubicBezTo>
                    <a:pt x="178560" y="86931"/>
                    <a:pt x="126702" y="19198"/>
                    <a:pt x="127231" y="4381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7" name="フリーフォーム 1796">
              <a:extLst>
                <a:ext uri="{FF2B5EF4-FFF2-40B4-BE49-F238E27FC236}">
                  <a16:creationId xmlns:a16="http://schemas.microsoft.com/office/drawing/2014/main" id="{34AEA969-8ABD-16A1-66AD-12DAA589C336}"/>
                </a:ext>
              </a:extLst>
            </p:cNvPr>
            <p:cNvSpPr/>
            <p:nvPr/>
          </p:nvSpPr>
          <p:spPr>
            <a:xfrm rot="435382">
              <a:off x="5300087" y="3545976"/>
              <a:ext cx="262314" cy="1014679"/>
            </a:xfrm>
            <a:custGeom>
              <a:avLst/>
              <a:gdLst>
                <a:gd name="connsiteX0" fmla="*/ 103465 w 262314"/>
                <a:gd name="connsiteY0" fmla="*/ 19254 h 1014679"/>
                <a:gd name="connsiteX1" fmla="*/ 8215 w 262314"/>
                <a:gd name="connsiteY1" fmla="*/ 870154 h 1014679"/>
                <a:gd name="connsiteX2" fmla="*/ 5040 w 262314"/>
                <a:gd name="connsiteY2" fmla="*/ 781254 h 1014679"/>
                <a:gd name="connsiteX3" fmla="*/ 8215 w 262314"/>
                <a:gd name="connsiteY3" fmla="*/ 1013029 h 1014679"/>
                <a:gd name="connsiteX4" fmla="*/ 103465 w 262314"/>
                <a:gd name="connsiteY4" fmla="*/ 886029 h 1014679"/>
                <a:gd name="connsiteX5" fmla="*/ 141565 w 262314"/>
                <a:gd name="connsiteY5" fmla="*/ 905079 h 1014679"/>
                <a:gd name="connsiteX6" fmla="*/ 259040 w 262314"/>
                <a:gd name="connsiteY6" fmla="*/ 222454 h 1014679"/>
                <a:gd name="connsiteX7" fmla="*/ 217765 w 262314"/>
                <a:gd name="connsiteY7" fmla="*/ 270079 h 1014679"/>
                <a:gd name="connsiteX8" fmla="*/ 103465 w 262314"/>
                <a:gd name="connsiteY8" fmla="*/ 19254 h 101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314" h="1014679">
                  <a:moveTo>
                    <a:pt x="103465" y="19254"/>
                  </a:moveTo>
                  <a:cubicBezTo>
                    <a:pt x="68540" y="119266"/>
                    <a:pt x="24619" y="743154"/>
                    <a:pt x="8215" y="870154"/>
                  </a:cubicBezTo>
                  <a:cubicBezTo>
                    <a:pt x="-8189" y="997154"/>
                    <a:pt x="5040" y="757442"/>
                    <a:pt x="5040" y="781254"/>
                  </a:cubicBezTo>
                  <a:cubicBezTo>
                    <a:pt x="5040" y="805066"/>
                    <a:pt x="-8189" y="995567"/>
                    <a:pt x="8215" y="1013029"/>
                  </a:cubicBezTo>
                  <a:cubicBezTo>
                    <a:pt x="24619" y="1030492"/>
                    <a:pt x="81240" y="904021"/>
                    <a:pt x="103465" y="886029"/>
                  </a:cubicBezTo>
                  <a:cubicBezTo>
                    <a:pt x="125690" y="868037"/>
                    <a:pt x="115636" y="1015675"/>
                    <a:pt x="141565" y="905079"/>
                  </a:cubicBezTo>
                  <a:cubicBezTo>
                    <a:pt x="167494" y="794483"/>
                    <a:pt x="246340" y="328287"/>
                    <a:pt x="259040" y="222454"/>
                  </a:cubicBezTo>
                  <a:cubicBezTo>
                    <a:pt x="271740" y="116621"/>
                    <a:pt x="245282" y="300241"/>
                    <a:pt x="217765" y="270079"/>
                  </a:cubicBezTo>
                  <a:cubicBezTo>
                    <a:pt x="190248" y="239917"/>
                    <a:pt x="138390" y="-80758"/>
                    <a:pt x="103465" y="19254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8" name="フリーフォーム 1797">
              <a:extLst>
                <a:ext uri="{FF2B5EF4-FFF2-40B4-BE49-F238E27FC236}">
                  <a16:creationId xmlns:a16="http://schemas.microsoft.com/office/drawing/2014/main" id="{9CF60501-AD01-D763-D39F-6C9A6C76F911}"/>
                </a:ext>
              </a:extLst>
            </p:cNvPr>
            <p:cNvSpPr/>
            <p:nvPr/>
          </p:nvSpPr>
          <p:spPr>
            <a:xfrm rot="435382">
              <a:off x="4969088" y="2366780"/>
              <a:ext cx="1263967" cy="984896"/>
            </a:xfrm>
            <a:custGeom>
              <a:avLst/>
              <a:gdLst>
                <a:gd name="connsiteX0" fmla="*/ 281848 w 1263967"/>
                <a:gd name="connsiteY0" fmla="*/ 662 h 984896"/>
                <a:gd name="connsiteX1" fmla="*/ 402498 w 1263967"/>
                <a:gd name="connsiteY1" fmla="*/ 191162 h 984896"/>
                <a:gd name="connsiteX2" fmla="*/ 446948 w 1263967"/>
                <a:gd name="connsiteY2" fmla="*/ 64162 h 984896"/>
                <a:gd name="connsiteX3" fmla="*/ 494573 w 1263967"/>
                <a:gd name="connsiteY3" fmla="*/ 203862 h 984896"/>
                <a:gd name="connsiteX4" fmla="*/ 672373 w 1263967"/>
                <a:gd name="connsiteY4" fmla="*/ 384837 h 984896"/>
                <a:gd name="connsiteX5" fmla="*/ 621573 w 1263967"/>
                <a:gd name="connsiteY5" fmla="*/ 549937 h 984896"/>
                <a:gd name="connsiteX6" fmla="*/ 888273 w 1263967"/>
                <a:gd name="connsiteY6" fmla="*/ 575337 h 984896"/>
                <a:gd name="connsiteX7" fmla="*/ 1180373 w 1263967"/>
                <a:gd name="connsiteY7" fmla="*/ 867437 h 984896"/>
                <a:gd name="connsiteX8" fmla="*/ 1167673 w 1263967"/>
                <a:gd name="connsiteY8" fmla="*/ 940462 h 984896"/>
                <a:gd name="connsiteX9" fmla="*/ 91348 w 1263967"/>
                <a:gd name="connsiteY9" fmla="*/ 937287 h 984896"/>
                <a:gd name="connsiteX10" fmla="*/ 192948 w 1263967"/>
                <a:gd name="connsiteY10" fmla="*/ 346737 h 984896"/>
                <a:gd name="connsiteX11" fmla="*/ 24673 w 1263967"/>
                <a:gd name="connsiteY11" fmla="*/ 64162 h 984896"/>
                <a:gd name="connsiteX12" fmla="*/ 15148 w 1263967"/>
                <a:gd name="connsiteY12" fmla="*/ 48287 h 984896"/>
                <a:gd name="connsiteX13" fmla="*/ 161198 w 1263967"/>
                <a:gd name="connsiteY13" fmla="*/ 83212 h 984896"/>
                <a:gd name="connsiteX14" fmla="*/ 135798 w 1263967"/>
                <a:gd name="connsiteY14" fmla="*/ 32412 h 984896"/>
                <a:gd name="connsiteX15" fmla="*/ 246923 w 1263967"/>
                <a:gd name="connsiteY15" fmla="*/ 124487 h 984896"/>
                <a:gd name="connsiteX16" fmla="*/ 281848 w 1263967"/>
                <a:gd name="connsiteY16" fmla="*/ 662 h 98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63967" h="984896">
                  <a:moveTo>
                    <a:pt x="281848" y="662"/>
                  </a:moveTo>
                  <a:cubicBezTo>
                    <a:pt x="307777" y="11775"/>
                    <a:pt x="374981" y="180579"/>
                    <a:pt x="402498" y="191162"/>
                  </a:cubicBezTo>
                  <a:cubicBezTo>
                    <a:pt x="430015" y="201745"/>
                    <a:pt x="431602" y="62045"/>
                    <a:pt x="446948" y="64162"/>
                  </a:cubicBezTo>
                  <a:cubicBezTo>
                    <a:pt x="462294" y="66279"/>
                    <a:pt x="457002" y="150416"/>
                    <a:pt x="494573" y="203862"/>
                  </a:cubicBezTo>
                  <a:cubicBezTo>
                    <a:pt x="532144" y="257308"/>
                    <a:pt x="651206" y="327158"/>
                    <a:pt x="672373" y="384837"/>
                  </a:cubicBezTo>
                  <a:cubicBezTo>
                    <a:pt x="693540" y="442516"/>
                    <a:pt x="585590" y="518187"/>
                    <a:pt x="621573" y="549937"/>
                  </a:cubicBezTo>
                  <a:cubicBezTo>
                    <a:pt x="657556" y="581687"/>
                    <a:pt x="795140" y="522420"/>
                    <a:pt x="888273" y="575337"/>
                  </a:cubicBezTo>
                  <a:cubicBezTo>
                    <a:pt x="981406" y="628254"/>
                    <a:pt x="1133806" y="806583"/>
                    <a:pt x="1180373" y="867437"/>
                  </a:cubicBezTo>
                  <a:cubicBezTo>
                    <a:pt x="1226940" y="928291"/>
                    <a:pt x="1349177" y="928820"/>
                    <a:pt x="1167673" y="940462"/>
                  </a:cubicBezTo>
                  <a:cubicBezTo>
                    <a:pt x="986169" y="952104"/>
                    <a:pt x="253802" y="1036241"/>
                    <a:pt x="91348" y="937287"/>
                  </a:cubicBezTo>
                  <a:cubicBezTo>
                    <a:pt x="-71106" y="838333"/>
                    <a:pt x="204060" y="492258"/>
                    <a:pt x="192948" y="346737"/>
                  </a:cubicBezTo>
                  <a:cubicBezTo>
                    <a:pt x="181836" y="201216"/>
                    <a:pt x="54306" y="113904"/>
                    <a:pt x="24673" y="64162"/>
                  </a:cubicBezTo>
                  <a:cubicBezTo>
                    <a:pt x="-4960" y="14420"/>
                    <a:pt x="-7606" y="45112"/>
                    <a:pt x="15148" y="48287"/>
                  </a:cubicBezTo>
                  <a:cubicBezTo>
                    <a:pt x="37902" y="51462"/>
                    <a:pt x="141090" y="85858"/>
                    <a:pt x="161198" y="83212"/>
                  </a:cubicBezTo>
                  <a:cubicBezTo>
                    <a:pt x="181306" y="80566"/>
                    <a:pt x="121510" y="25533"/>
                    <a:pt x="135798" y="32412"/>
                  </a:cubicBezTo>
                  <a:cubicBezTo>
                    <a:pt x="150085" y="39291"/>
                    <a:pt x="224698" y="127133"/>
                    <a:pt x="246923" y="124487"/>
                  </a:cubicBezTo>
                  <a:cubicBezTo>
                    <a:pt x="269148" y="121841"/>
                    <a:pt x="255919" y="-10451"/>
                    <a:pt x="281848" y="66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799" name="フリーフォーム 1798">
              <a:extLst>
                <a:ext uri="{FF2B5EF4-FFF2-40B4-BE49-F238E27FC236}">
                  <a16:creationId xmlns:a16="http://schemas.microsoft.com/office/drawing/2014/main" id="{54256FA2-00E7-E243-CDB1-928EDB78622F}"/>
                </a:ext>
              </a:extLst>
            </p:cNvPr>
            <p:cNvSpPr/>
            <p:nvPr/>
          </p:nvSpPr>
          <p:spPr>
            <a:xfrm rot="435382">
              <a:off x="4281958" y="1885143"/>
              <a:ext cx="475142" cy="279835"/>
            </a:xfrm>
            <a:custGeom>
              <a:avLst/>
              <a:gdLst>
                <a:gd name="connsiteX0" fmla="*/ 8404 w 475142"/>
                <a:gd name="connsiteY0" fmla="*/ 161210 h 279835"/>
                <a:gd name="connsiteX1" fmla="*/ 338604 w 475142"/>
                <a:gd name="connsiteY1" fmla="*/ 2460 h 279835"/>
                <a:gd name="connsiteX2" fmla="*/ 392579 w 475142"/>
                <a:gd name="connsiteY2" fmla="*/ 65960 h 279835"/>
                <a:gd name="connsiteX3" fmla="*/ 475129 w 475142"/>
                <a:gd name="connsiteY3" fmla="*/ 85010 h 279835"/>
                <a:gd name="connsiteX4" fmla="*/ 386229 w 475142"/>
                <a:gd name="connsiteY4" fmla="*/ 132635 h 279835"/>
                <a:gd name="connsiteX5" fmla="*/ 211604 w 475142"/>
                <a:gd name="connsiteY5" fmla="*/ 265985 h 279835"/>
                <a:gd name="connsiteX6" fmla="*/ 141754 w 475142"/>
                <a:gd name="connsiteY6" fmla="*/ 265985 h 279835"/>
                <a:gd name="connsiteX7" fmla="*/ 100479 w 475142"/>
                <a:gd name="connsiteY7" fmla="*/ 180260 h 279835"/>
                <a:gd name="connsiteX8" fmla="*/ 8404 w 475142"/>
                <a:gd name="connsiteY8" fmla="*/ 161210 h 27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5142" h="279835">
                  <a:moveTo>
                    <a:pt x="8404" y="161210"/>
                  </a:moveTo>
                  <a:cubicBezTo>
                    <a:pt x="48092" y="131577"/>
                    <a:pt x="274575" y="18335"/>
                    <a:pt x="338604" y="2460"/>
                  </a:cubicBezTo>
                  <a:cubicBezTo>
                    <a:pt x="402633" y="-13415"/>
                    <a:pt x="369825" y="52202"/>
                    <a:pt x="392579" y="65960"/>
                  </a:cubicBezTo>
                  <a:cubicBezTo>
                    <a:pt x="415333" y="79718"/>
                    <a:pt x="476187" y="73898"/>
                    <a:pt x="475129" y="85010"/>
                  </a:cubicBezTo>
                  <a:cubicBezTo>
                    <a:pt x="474071" y="96122"/>
                    <a:pt x="430150" y="102473"/>
                    <a:pt x="386229" y="132635"/>
                  </a:cubicBezTo>
                  <a:cubicBezTo>
                    <a:pt x="342308" y="162797"/>
                    <a:pt x="252350" y="243760"/>
                    <a:pt x="211604" y="265985"/>
                  </a:cubicBezTo>
                  <a:cubicBezTo>
                    <a:pt x="170858" y="288210"/>
                    <a:pt x="160275" y="280272"/>
                    <a:pt x="141754" y="265985"/>
                  </a:cubicBezTo>
                  <a:cubicBezTo>
                    <a:pt x="123233" y="251698"/>
                    <a:pt x="119529" y="196135"/>
                    <a:pt x="100479" y="180260"/>
                  </a:cubicBezTo>
                  <a:cubicBezTo>
                    <a:pt x="81429" y="164385"/>
                    <a:pt x="-31284" y="190843"/>
                    <a:pt x="8404" y="16121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0" name="フリーフォーム 1799">
              <a:extLst>
                <a:ext uri="{FF2B5EF4-FFF2-40B4-BE49-F238E27FC236}">
                  <a16:creationId xmlns:a16="http://schemas.microsoft.com/office/drawing/2014/main" id="{6DEFC90C-7209-4765-3075-F6DB32DAB2A0}"/>
                </a:ext>
              </a:extLst>
            </p:cNvPr>
            <p:cNvSpPr/>
            <p:nvPr/>
          </p:nvSpPr>
          <p:spPr>
            <a:xfrm rot="435382">
              <a:off x="4373437" y="2033961"/>
              <a:ext cx="1207891" cy="613408"/>
            </a:xfrm>
            <a:custGeom>
              <a:avLst/>
              <a:gdLst>
                <a:gd name="connsiteX0" fmla="*/ 87103 w 1207891"/>
                <a:gd name="connsiteY0" fmla="*/ 2900 h 613408"/>
                <a:gd name="connsiteX1" fmla="*/ 515728 w 1207891"/>
                <a:gd name="connsiteY1" fmla="*/ 206100 h 613408"/>
                <a:gd name="connsiteX2" fmla="*/ 528428 w 1207891"/>
                <a:gd name="connsiteY2" fmla="*/ 187050 h 613408"/>
                <a:gd name="connsiteX3" fmla="*/ 871328 w 1207891"/>
                <a:gd name="connsiteY3" fmla="*/ 288650 h 613408"/>
                <a:gd name="connsiteX4" fmla="*/ 896728 w 1207891"/>
                <a:gd name="connsiteY4" fmla="*/ 212450 h 613408"/>
                <a:gd name="connsiteX5" fmla="*/ 1093578 w 1207891"/>
                <a:gd name="connsiteY5" fmla="*/ 279125 h 613408"/>
                <a:gd name="connsiteX6" fmla="*/ 1207878 w 1207891"/>
                <a:gd name="connsiteY6" fmla="*/ 364850 h 613408"/>
                <a:gd name="connsiteX7" fmla="*/ 1087228 w 1207891"/>
                <a:gd name="connsiteY7" fmla="*/ 520425 h 613408"/>
                <a:gd name="connsiteX8" fmla="*/ 1068178 w 1207891"/>
                <a:gd name="connsiteY8" fmla="*/ 612500 h 613408"/>
                <a:gd name="connsiteX9" fmla="*/ 668128 w 1207891"/>
                <a:gd name="connsiteY9" fmla="*/ 466450 h 613408"/>
                <a:gd name="connsiteX10" fmla="*/ 20428 w 1207891"/>
                <a:gd name="connsiteY10" fmla="*/ 155300 h 613408"/>
                <a:gd name="connsiteX11" fmla="*/ 156953 w 1207891"/>
                <a:gd name="connsiteY11" fmla="*/ 279125 h 613408"/>
                <a:gd name="connsiteX12" fmla="*/ 102978 w 1207891"/>
                <a:gd name="connsiteY12" fmla="*/ 98150 h 613408"/>
                <a:gd name="connsiteX13" fmla="*/ 87103 w 1207891"/>
                <a:gd name="connsiteY13" fmla="*/ 2900 h 61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7891" h="613408">
                  <a:moveTo>
                    <a:pt x="87103" y="2900"/>
                  </a:moveTo>
                  <a:cubicBezTo>
                    <a:pt x="155895" y="20892"/>
                    <a:pt x="442174" y="175408"/>
                    <a:pt x="515728" y="206100"/>
                  </a:cubicBezTo>
                  <a:cubicBezTo>
                    <a:pt x="589282" y="236792"/>
                    <a:pt x="469161" y="173292"/>
                    <a:pt x="528428" y="187050"/>
                  </a:cubicBezTo>
                  <a:cubicBezTo>
                    <a:pt x="587695" y="200808"/>
                    <a:pt x="809945" y="284417"/>
                    <a:pt x="871328" y="288650"/>
                  </a:cubicBezTo>
                  <a:cubicBezTo>
                    <a:pt x="932711" y="292883"/>
                    <a:pt x="859686" y="214038"/>
                    <a:pt x="896728" y="212450"/>
                  </a:cubicBezTo>
                  <a:cubicBezTo>
                    <a:pt x="933770" y="210863"/>
                    <a:pt x="1041720" y="253725"/>
                    <a:pt x="1093578" y="279125"/>
                  </a:cubicBezTo>
                  <a:cubicBezTo>
                    <a:pt x="1145436" y="304525"/>
                    <a:pt x="1208936" y="324633"/>
                    <a:pt x="1207878" y="364850"/>
                  </a:cubicBezTo>
                  <a:cubicBezTo>
                    <a:pt x="1206820" y="405067"/>
                    <a:pt x="1110511" y="479150"/>
                    <a:pt x="1087228" y="520425"/>
                  </a:cubicBezTo>
                  <a:cubicBezTo>
                    <a:pt x="1063945" y="561700"/>
                    <a:pt x="1138028" y="621496"/>
                    <a:pt x="1068178" y="612500"/>
                  </a:cubicBezTo>
                  <a:cubicBezTo>
                    <a:pt x="998328" y="603504"/>
                    <a:pt x="842753" y="542650"/>
                    <a:pt x="668128" y="466450"/>
                  </a:cubicBezTo>
                  <a:cubicBezTo>
                    <a:pt x="493503" y="390250"/>
                    <a:pt x="105624" y="186521"/>
                    <a:pt x="20428" y="155300"/>
                  </a:cubicBezTo>
                  <a:cubicBezTo>
                    <a:pt x="-64768" y="124079"/>
                    <a:pt x="143195" y="288650"/>
                    <a:pt x="156953" y="279125"/>
                  </a:cubicBezTo>
                  <a:cubicBezTo>
                    <a:pt x="170711" y="269600"/>
                    <a:pt x="117795" y="141542"/>
                    <a:pt x="102978" y="98150"/>
                  </a:cubicBezTo>
                  <a:cubicBezTo>
                    <a:pt x="88161" y="54758"/>
                    <a:pt x="18311" y="-15092"/>
                    <a:pt x="87103" y="290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2" name="フリーフォーム 1801">
              <a:extLst>
                <a:ext uri="{FF2B5EF4-FFF2-40B4-BE49-F238E27FC236}">
                  <a16:creationId xmlns:a16="http://schemas.microsoft.com/office/drawing/2014/main" id="{91DD7FFC-AD77-4D16-0A67-182BFF9F7F94}"/>
                </a:ext>
              </a:extLst>
            </p:cNvPr>
            <p:cNvSpPr/>
            <p:nvPr/>
          </p:nvSpPr>
          <p:spPr>
            <a:xfrm rot="435382">
              <a:off x="5392499" y="2230173"/>
              <a:ext cx="1275737" cy="966227"/>
            </a:xfrm>
            <a:custGeom>
              <a:avLst/>
              <a:gdLst>
                <a:gd name="connsiteX0" fmla="*/ 16834 w 1275737"/>
                <a:gd name="connsiteY0" fmla="*/ 199849 h 966227"/>
                <a:gd name="connsiteX1" fmla="*/ 613734 w 1275737"/>
                <a:gd name="connsiteY1" fmla="*/ 2999 h 966227"/>
                <a:gd name="connsiteX2" fmla="*/ 585159 w 1275737"/>
                <a:gd name="connsiteY2" fmla="*/ 82374 h 966227"/>
                <a:gd name="connsiteX3" fmla="*/ 861384 w 1275737"/>
                <a:gd name="connsiteY3" fmla="*/ 104599 h 966227"/>
                <a:gd name="connsiteX4" fmla="*/ 1121734 w 1275737"/>
                <a:gd name="connsiteY4" fmla="*/ 320499 h 966227"/>
                <a:gd name="connsiteX5" fmla="*/ 1182059 w 1275737"/>
                <a:gd name="connsiteY5" fmla="*/ 476074 h 966227"/>
                <a:gd name="connsiteX6" fmla="*/ 1213809 w 1275737"/>
                <a:gd name="connsiteY6" fmla="*/ 463374 h 966227"/>
                <a:gd name="connsiteX7" fmla="*/ 1270959 w 1275737"/>
                <a:gd name="connsiteY7" fmla="*/ 533224 h 966227"/>
                <a:gd name="connsiteX8" fmla="*/ 1077284 w 1275737"/>
                <a:gd name="connsiteY8" fmla="*/ 587199 h 966227"/>
                <a:gd name="connsiteX9" fmla="*/ 921709 w 1275737"/>
                <a:gd name="connsiteY9" fmla="*/ 380824 h 966227"/>
                <a:gd name="connsiteX10" fmla="*/ 562934 w 1275737"/>
                <a:gd name="connsiteY10" fmla="*/ 269699 h 966227"/>
                <a:gd name="connsiteX11" fmla="*/ 531184 w 1275737"/>
                <a:gd name="connsiteY11" fmla="*/ 434799 h 966227"/>
                <a:gd name="connsiteX12" fmla="*/ 635959 w 1275737"/>
                <a:gd name="connsiteY12" fmla="*/ 679274 h 966227"/>
                <a:gd name="connsiteX13" fmla="*/ 648659 w 1275737"/>
                <a:gd name="connsiteY13" fmla="*/ 961849 h 966227"/>
                <a:gd name="connsiteX14" fmla="*/ 194634 w 1275737"/>
                <a:gd name="connsiteY14" fmla="*/ 838024 h 966227"/>
                <a:gd name="connsiteX15" fmla="*/ 70809 w 1275737"/>
                <a:gd name="connsiteY15" fmla="*/ 660224 h 966227"/>
                <a:gd name="connsiteX16" fmla="*/ 169234 w 1275737"/>
                <a:gd name="connsiteY16" fmla="*/ 463374 h 966227"/>
                <a:gd name="connsiteX17" fmla="*/ 20009 w 1275737"/>
                <a:gd name="connsiteY17" fmla="*/ 396699 h 966227"/>
                <a:gd name="connsiteX18" fmla="*/ 191459 w 1275737"/>
                <a:gd name="connsiteY18" fmla="*/ 358599 h 966227"/>
                <a:gd name="connsiteX19" fmla="*/ 162884 w 1275737"/>
                <a:gd name="connsiteY19" fmla="*/ 241124 h 966227"/>
                <a:gd name="connsiteX20" fmla="*/ 16834 w 1275737"/>
                <a:gd name="connsiteY20" fmla="*/ 199849 h 9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75737" h="966227">
                  <a:moveTo>
                    <a:pt x="16834" y="199849"/>
                  </a:moveTo>
                  <a:cubicBezTo>
                    <a:pt x="91976" y="160162"/>
                    <a:pt x="519013" y="22578"/>
                    <a:pt x="613734" y="2999"/>
                  </a:cubicBezTo>
                  <a:cubicBezTo>
                    <a:pt x="708455" y="-16580"/>
                    <a:pt x="543884" y="65441"/>
                    <a:pt x="585159" y="82374"/>
                  </a:cubicBezTo>
                  <a:cubicBezTo>
                    <a:pt x="626434" y="99307"/>
                    <a:pt x="771955" y="64911"/>
                    <a:pt x="861384" y="104599"/>
                  </a:cubicBezTo>
                  <a:cubicBezTo>
                    <a:pt x="950813" y="144287"/>
                    <a:pt x="1068288" y="258587"/>
                    <a:pt x="1121734" y="320499"/>
                  </a:cubicBezTo>
                  <a:cubicBezTo>
                    <a:pt x="1175180" y="382411"/>
                    <a:pt x="1166713" y="452262"/>
                    <a:pt x="1182059" y="476074"/>
                  </a:cubicBezTo>
                  <a:cubicBezTo>
                    <a:pt x="1197405" y="499886"/>
                    <a:pt x="1198992" y="453849"/>
                    <a:pt x="1213809" y="463374"/>
                  </a:cubicBezTo>
                  <a:cubicBezTo>
                    <a:pt x="1228626" y="472899"/>
                    <a:pt x="1293713" y="512587"/>
                    <a:pt x="1270959" y="533224"/>
                  </a:cubicBezTo>
                  <a:cubicBezTo>
                    <a:pt x="1248205" y="553861"/>
                    <a:pt x="1135492" y="612599"/>
                    <a:pt x="1077284" y="587199"/>
                  </a:cubicBezTo>
                  <a:cubicBezTo>
                    <a:pt x="1019076" y="561799"/>
                    <a:pt x="1007434" y="433741"/>
                    <a:pt x="921709" y="380824"/>
                  </a:cubicBezTo>
                  <a:cubicBezTo>
                    <a:pt x="835984" y="327907"/>
                    <a:pt x="628021" y="260703"/>
                    <a:pt x="562934" y="269699"/>
                  </a:cubicBezTo>
                  <a:cubicBezTo>
                    <a:pt x="497847" y="278695"/>
                    <a:pt x="519013" y="366537"/>
                    <a:pt x="531184" y="434799"/>
                  </a:cubicBezTo>
                  <a:cubicBezTo>
                    <a:pt x="543355" y="503062"/>
                    <a:pt x="616380" y="591432"/>
                    <a:pt x="635959" y="679274"/>
                  </a:cubicBezTo>
                  <a:cubicBezTo>
                    <a:pt x="655538" y="767116"/>
                    <a:pt x="722213" y="935391"/>
                    <a:pt x="648659" y="961849"/>
                  </a:cubicBezTo>
                  <a:cubicBezTo>
                    <a:pt x="575105" y="988307"/>
                    <a:pt x="290942" y="888295"/>
                    <a:pt x="194634" y="838024"/>
                  </a:cubicBezTo>
                  <a:cubicBezTo>
                    <a:pt x="98326" y="787753"/>
                    <a:pt x="75042" y="722666"/>
                    <a:pt x="70809" y="660224"/>
                  </a:cubicBezTo>
                  <a:cubicBezTo>
                    <a:pt x="66576" y="597782"/>
                    <a:pt x="177701" y="507295"/>
                    <a:pt x="169234" y="463374"/>
                  </a:cubicBezTo>
                  <a:cubicBezTo>
                    <a:pt x="160767" y="419453"/>
                    <a:pt x="16305" y="414161"/>
                    <a:pt x="20009" y="396699"/>
                  </a:cubicBezTo>
                  <a:cubicBezTo>
                    <a:pt x="23713" y="379237"/>
                    <a:pt x="167647" y="384528"/>
                    <a:pt x="191459" y="358599"/>
                  </a:cubicBezTo>
                  <a:cubicBezTo>
                    <a:pt x="215271" y="332670"/>
                    <a:pt x="184580" y="265465"/>
                    <a:pt x="162884" y="241124"/>
                  </a:cubicBezTo>
                  <a:cubicBezTo>
                    <a:pt x="141188" y="216783"/>
                    <a:pt x="-58308" y="239536"/>
                    <a:pt x="16834" y="19984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3" name="フリーフォーム 1802">
              <a:extLst>
                <a:ext uri="{FF2B5EF4-FFF2-40B4-BE49-F238E27FC236}">
                  <a16:creationId xmlns:a16="http://schemas.microsoft.com/office/drawing/2014/main" id="{80B14F04-3796-ABDC-DDF2-5F0E26C343E1}"/>
                </a:ext>
              </a:extLst>
            </p:cNvPr>
            <p:cNvSpPr/>
            <p:nvPr/>
          </p:nvSpPr>
          <p:spPr>
            <a:xfrm rot="435382">
              <a:off x="4973794" y="3019315"/>
              <a:ext cx="1282011" cy="665088"/>
            </a:xfrm>
            <a:custGeom>
              <a:avLst/>
              <a:gdLst>
                <a:gd name="connsiteX0" fmla="*/ 43578 w 1282011"/>
                <a:gd name="connsiteY0" fmla="*/ 176132 h 665088"/>
                <a:gd name="connsiteX1" fmla="*/ 135653 w 1282011"/>
                <a:gd name="connsiteY1" fmla="*/ 201532 h 665088"/>
                <a:gd name="connsiteX2" fmla="*/ 1021478 w 1282011"/>
                <a:gd name="connsiteY2" fmla="*/ 296782 h 665088"/>
                <a:gd name="connsiteX3" fmla="*/ 900828 w 1282011"/>
                <a:gd name="connsiteY3" fmla="*/ 39607 h 665088"/>
                <a:gd name="connsiteX4" fmla="*/ 1005603 w 1282011"/>
                <a:gd name="connsiteY4" fmla="*/ 96757 h 665088"/>
                <a:gd name="connsiteX5" fmla="*/ 1053228 w 1282011"/>
                <a:gd name="connsiteY5" fmla="*/ 7857 h 665088"/>
                <a:gd name="connsiteX6" fmla="*/ 1269128 w 1282011"/>
                <a:gd name="connsiteY6" fmla="*/ 334882 h 665088"/>
                <a:gd name="connsiteX7" fmla="*/ 627778 w 1282011"/>
                <a:gd name="connsiteY7" fmla="*/ 347582 h 665088"/>
                <a:gd name="connsiteX8" fmla="*/ 1202453 w 1282011"/>
                <a:gd name="connsiteY8" fmla="*/ 477757 h 665088"/>
                <a:gd name="connsiteX9" fmla="*/ 1161178 w 1282011"/>
                <a:gd name="connsiteY9" fmla="*/ 665082 h 665088"/>
                <a:gd name="connsiteX10" fmla="*/ 516653 w 1282011"/>
                <a:gd name="connsiteY10" fmla="*/ 471407 h 665088"/>
                <a:gd name="connsiteX11" fmla="*/ 18178 w 1282011"/>
                <a:gd name="connsiteY11" fmla="*/ 404732 h 665088"/>
                <a:gd name="connsiteX12" fmla="*/ 103903 w 1282011"/>
                <a:gd name="connsiteY12" fmla="*/ 299957 h 665088"/>
                <a:gd name="connsiteX13" fmla="*/ 43578 w 1282011"/>
                <a:gd name="connsiteY13" fmla="*/ 176132 h 66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2011" h="665088">
                  <a:moveTo>
                    <a:pt x="43578" y="176132"/>
                  </a:moveTo>
                  <a:cubicBezTo>
                    <a:pt x="48870" y="159728"/>
                    <a:pt x="-27330" y="181424"/>
                    <a:pt x="135653" y="201532"/>
                  </a:cubicBezTo>
                  <a:cubicBezTo>
                    <a:pt x="298636" y="221640"/>
                    <a:pt x="893949" y="323769"/>
                    <a:pt x="1021478" y="296782"/>
                  </a:cubicBezTo>
                  <a:cubicBezTo>
                    <a:pt x="1149007" y="269795"/>
                    <a:pt x="903474" y="72944"/>
                    <a:pt x="900828" y="39607"/>
                  </a:cubicBezTo>
                  <a:cubicBezTo>
                    <a:pt x="898182" y="6269"/>
                    <a:pt x="980203" y="102049"/>
                    <a:pt x="1005603" y="96757"/>
                  </a:cubicBezTo>
                  <a:cubicBezTo>
                    <a:pt x="1031003" y="91465"/>
                    <a:pt x="1009307" y="-31831"/>
                    <a:pt x="1053228" y="7857"/>
                  </a:cubicBezTo>
                  <a:cubicBezTo>
                    <a:pt x="1097149" y="47544"/>
                    <a:pt x="1340036" y="278261"/>
                    <a:pt x="1269128" y="334882"/>
                  </a:cubicBezTo>
                  <a:cubicBezTo>
                    <a:pt x="1198220" y="391503"/>
                    <a:pt x="638891" y="323770"/>
                    <a:pt x="627778" y="347582"/>
                  </a:cubicBezTo>
                  <a:cubicBezTo>
                    <a:pt x="616666" y="371395"/>
                    <a:pt x="1113553" y="424840"/>
                    <a:pt x="1202453" y="477757"/>
                  </a:cubicBezTo>
                  <a:cubicBezTo>
                    <a:pt x="1291353" y="530674"/>
                    <a:pt x="1275478" y="666140"/>
                    <a:pt x="1161178" y="665082"/>
                  </a:cubicBezTo>
                  <a:cubicBezTo>
                    <a:pt x="1046878" y="664024"/>
                    <a:pt x="707153" y="514799"/>
                    <a:pt x="516653" y="471407"/>
                  </a:cubicBezTo>
                  <a:cubicBezTo>
                    <a:pt x="326153" y="428015"/>
                    <a:pt x="86970" y="433307"/>
                    <a:pt x="18178" y="404732"/>
                  </a:cubicBezTo>
                  <a:cubicBezTo>
                    <a:pt x="-50614" y="376157"/>
                    <a:pt x="97553" y="334353"/>
                    <a:pt x="103903" y="299957"/>
                  </a:cubicBezTo>
                  <a:cubicBezTo>
                    <a:pt x="110253" y="265561"/>
                    <a:pt x="38286" y="192536"/>
                    <a:pt x="43578" y="17613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4" name="フリーフォーム 1803">
              <a:extLst>
                <a:ext uri="{FF2B5EF4-FFF2-40B4-BE49-F238E27FC236}">
                  <a16:creationId xmlns:a16="http://schemas.microsoft.com/office/drawing/2014/main" id="{C0AB1459-F49F-8B0B-B9F4-02BAD045D5EB}"/>
                </a:ext>
              </a:extLst>
            </p:cNvPr>
            <p:cNvSpPr/>
            <p:nvPr/>
          </p:nvSpPr>
          <p:spPr>
            <a:xfrm rot="435382">
              <a:off x="6049445" y="2319294"/>
              <a:ext cx="142245" cy="74906"/>
            </a:xfrm>
            <a:custGeom>
              <a:avLst/>
              <a:gdLst>
                <a:gd name="connsiteX0" fmla="*/ 2545 w 142245"/>
                <a:gd name="connsiteY0" fmla="*/ 43066 h 74906"/>
                <a:gd name="connsiteX1" fmla="*/ 43820 w 142245"/>
                <a:gd name="connsiteY1" fmla="*/ 1791 h 74906"/>
                <a:gd name="connsiteX2" fmla="*/ 116845 w 142245"/>
                <a:gd name="connsiteY2" fmla="*/ 11316 h 74906"/>
                <a:gd name="connsiteX3" fmla="*/ 142245 w 142245"/>
                <a:gd name="connsiteY3" fmla="*/ 46241 h 74906"/>
                <a:gd name="connsiteX4" fmla="*/ 116845 w 142245"/>
                <a:gd name="connsiteY4" fmla="*/ 74816 h 74906"/>
                <a:gd name="connsiteX5" fmla="*/ 2545 w 142245"/>
                <a:gd name="connsiteY5" fmla="*/ 43066 h 7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5" h="74906">
                  <a:moveTo>
                    <a:pt x="2545" y="43066"/>
                  </a:moveTo>
                  <a:cubicBezTo>
                    <a:pt x="-9626" y="30895"/>
                    <a:pt x="24770" y="7083"/>
                    <a:pt x="43820" y="1791"/>
                  </a:cubicBezTo>
                  <a:cubicBezTo>
                    <a:pt x="62870" y="-3501"/>
                    <a:pt x="100441" y="3908"/>
                    <a:pt x="116845" y="11316"/>
                  </a:cubicBezTo>
                  <a:cubicBezTo>
                    <a:pt x="133249" y="18724"/>
                    <a:pt x="142245" y="35658"/>
                    <a:pt x="142245" y="46241"/>
                  </a:cubicBezTo>
                  <a:cubicBezTo>
                    <a:pt x="142245" y="56824"/>
                    <a:pt x="138012" y="76403"/>
                    <a:pt x="116845" y="74816"/>
                  </a:cubicBezTo>
                  <a:cubicBezTo>
                    <a:pt x="95678" y="73229"/>
                    <a:pt x="14716" y="55237"/>
                    <a:pt x="2545" y="4306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5" name="フリーフォーム 1804">
              <a:extLst>
                <a:ext uri="{FF2B5EF4-FFF2-40B4-BE49-F238E27FC236}">
                  <a16:creationId xmlns:a16="http://schemas.microsoft.com/office/drawing/2014/main" id="{3364CC44-705B-0DE1-2DCF-68ABC782D2C1}"/>
                </a:ext>
              </a:extLst>
            </p:cNvPr>
            <p:cNvSpPr/>
            <p:nvPr/>
          </p:nvSpPr>
          <p:spPr>
            <a:xfrm rot="435382">
              <a:off x="6091552" y="2367579"/>
              <a:ext cx="162718" cy="100341"/>
            </a:xfrm>
            <a:custGeom>
              <a:avLst/>
              <a:gdLst>
                <a:gd name="connsiteX0" fmla="*/ 777 w 162718"/>
                <a:gd name="connsiteY0" fmla="*/ 5056 h 100341"/>
                <a:gd name="connsiteX1" fmla="*/ 86502 w 162718"/>
                <a:gd name="connsiteY1" fmla="*/ 14581 h 100341"/>
                <a:gd name="connsiteX2" fmla="*/ 162702 w 162718"/>
                <a:gd name="connsiteY2" fmla="*/ 81256 h 100341"/>
                <a:gd name="connsiteX3" fmla="*/ 92852 w 162718"/>
                <a:gd name="connsiteY3" fmla="*/ 100306 h 100341"/>
                <a:gd name="connsiteX4" fmla="*/ 45227 w 162718"/>
                <a:gd name="connsiteY4" fmla="*/ 78081 h 100341"/>
                <a:gd name="connsiteX5" fmla="*/ 777 w 162718"/>
                <a:gd name="connsiteY5" fmla="*/ 5056 h 10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718" h="100341">
                  <a:moveTo>
                    <a:pt x="777" y="5056"/>
                  </a:moveTo>
                  <a:cubicBezTo>
                    <a:pt x="7656" y="-5527"/>
                    <a:pt x="59515" y="1881"/>
                    <a:pt x="86502" y="14581"/>
                  </a:cubicBezTo>
                  <a:cubicBezTo>
                    <a:pt x="113489" y="27281"/>
                    <a:pt x="161644" y="66969"/>
                    <a:pt x="162702" y="81256"/>
                  </a:cubicBezTo>
                  <a:cubicBezTo>
                    <a:pt x="163760" y="95543"/>
                    <a:pt x="112431" y="100835"/>
                    <a:pt x="92852" y="100306"/>
                  </a:cubicBezTo>
                  <a:cubicBezTo>
                    <a:pt x="73273" y="99777"/>
                    <a:pt x="55810" y="92898"/>
                    <a:pt x="45227" y="78081"/>
                  </a:cubicBezTo>
                  <a:cubicBezTo>
                    <a:pt x="34644" y="63264"/>
                    <a:pt x="-6102" y="15639"/>
                    <a:pt x="777" y="5056"/>
                  </a:cubicBezTo>
                  <a:close/>
                </a:path>
              </a:pathLst>
            </a:custGeom>
            <a:solidFill>
              <a:srgbClr val="0093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6" name="フリーフォーム 1805">
              <a:extLst>
                <a:ext uri="{FF2B5EF4-FFF2-40B4-BE49-F238E27FC236}">
                  <a16:creationId xmlns:a16="http://schemas.microsoft.com/office/drawing/2014/main" id="{6289ADA5-817E-C783-7B4A-E20098603F19}"/>
                </a:ext>
              </a:extLst>
            </p:cNvPr>
            <p:cNvSpPr/>
            <p:nvPr/>
          </p:nvSpPr>
          <p:spPr>
            <a:xfrm rot="435382">
              <a:off x="6055596" y="4916514"/>
              <a:ext cx="377420" cy="124813"/>
            </a:xfrm>
            <a:custGeom>
              <a:avLst/>
              <a:gdLst>
                <a:gd name="connsiteX0" fmla="*/ 2730 w 377420"/>
                <a:gd name="connsiteY0" fmla="*/ 124076 h 124813"/>
                <a:gd name="connsiteX1" fmla="*/ 256730 w 377420"/>
                <a:gd name="connsiteY1" fmla="*/ 73276 h 124813"/>
                <a:gd name="connsiteX2" fmla="*/ 256730 w 377420"/>
                <a:gd name="connsiteY2" fmla="*/ 16126 h 124813"/>
                <a:gd name="connsiteX3" fmla="*/ 320230 w 377420"/>
                <a:gd name="connsiteY3" fmla="*/ 19301 h 124813"/>
                <a:gd name="connsiteX4" fmla="*/ 320230 w 377420"/>
                <a:gd name="connsiteY4" fmla="*/ 251 h 124813"/>
                <a:gd name="connsiteX5" fmla="*/ 374205 w 377420"/>
                <a:gd name="connsiteY5" fmla="*/ 35176 h 124813"/>
                <a:gd name="connsiteX6" fmla="*/ 212280 w 377420"/>
                <a:gd name="connsiteY6" fmla="*/ 76451 h 124813"/>
                <a:gd name="connsiteX7" fmla="*/ 126555 w 377420"/>
                <a:gd name="connsiteY7" fmla="*/ 101851 h 124813"/>
                <a:gd name="connsiteX8" fmla="*/ 2730 w 377420"/>
                <a:gd name="connsiteY8" fmla="*/ 124076 h 12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7420" h="124813">
                  <a:moveTo>
                    <a:pt x="2730" y="124076"/>
                  </a:moveTo>
                  <a:cubicBezTo>
                    <a:pt x="24426" y="119314"/>
                    <a:pt x="214397" y="91268"/>
                    <a:pt x="256730" y="73276"/>
                  </a:cubicBezTo>
                  <a:cubicBezTo>
                    <a:pt x="299063" y="55284"/>
                    <a:pt x="246147" y="25122"/>
                    <a:pt x="256730" y="16126"/>
                  </a:cubicBezTo>
                  <a:cubicBezTo>
                    <a:pt x="267313" y="7130"/>
                    <a:pt x="309647" y="21947"/>
                    <a:pt x="320230" y="19301"/>
                  </a:cubicBezTo>
                  <a:cubicBezTo>
                    <a:pt x="330813" y="16655"/>
                    <a:pt x="311234" y="-2395"/>
                    <a:pt x="320230" y="251"/>
                  </a:cubicBezTo>
                  <a:cubicBezTo>
                    <a:pt x="329226" y="2897"/>
                    <a:pt x="392197" y="22476"/>
                    <a:pt x="374205" y="35176"/>
                  </a:cubicBezTo>
                  <a:cubicBezTo>
                    <a:pt x="356213" y="47876"/>
                    <a:pt x="253555" y="65339"/>
                    <a:pt x="212280" y="76451"/>
                  </a:cubicBezTo>
                  <a:cubicBezTo>
                    <a:pt x="171005" y="87563"/>
                    <a:pt x="158305" y="94443"/>
                    <a:pt x="126555" y="101851"/>
                  </a:cubicBezTo>
                  <a:cubicBezTo>
                    <a:pt x="94805" y="109259"/>
                    <a:pt x="-18966" y="128838"/>
                    <a:pt x="2730" y="124076"/>
                  </a:cubicBezTo>
                  <a:close/>
                </a:path>
              </a:pathLst>
            </a:custGeom>
            <a:solidFill>
              <a:srgbClr val="FF8AD8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7" name="フリーフォーム 1806">
              <a:extLst>
                <a:ext uri="{FF2B5EF4-FFF2-40B4-BE49-F238E27FC236}">
                  <a16:creationId xmlns:a16="http://schemas.microsoft.com/office/drawing/2014/main" id="{43400CC9-83B9-DC14-7215-39DF09AD658C}"/>
                </a:ext>
              </a:extLst>
            </p:cNvPr>
            <p:cNvSpPr/>
            <p:nvPr/>
          </p:nvSpPr>
          <p:spPr>
            <a:xfrm rot="435382">
              <a:off x="5082855" y="2456502"/>
              <a:ext cx="191095" cy="698500"/>
            </a:xfrm>
            <a:custGeom>
              <a:avLst/>
              <a:gdLst>
                <a:gd name="connsiteX0" fmla="*/ 120650 w 191095"/>
                <a:gd name="connsiteY0" fmla="*/ 0 h 698500"/>
                <a:gd name="connsiteX1" fmla="*/ 190500 w 191095"/>
                <a:gd name="connsiteY1" fmla="*/ 177800 h 698500"/>
                <a:gd name="connsiteX2" fmla="*/ 85725 w 191095"/>
                <a:gd name="connsiteY2" fmla="*/ 314325 h 698500"/>
                <a:gd name="connsiteX3" fmla="*/ 69850 w 191095"/>
                <a:gd name="connsiteY3" fmla="*/ 476250 h 698500"/>
                <a:gd name="connsiteX4" fmla="*/ 0 w 191095"/>
                <a:gd name="connsiteY4" fmla="*/ 698500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095" h="698500">
                  <a:moveTo>
                    <a:pt x="120650" y="0"/>
                  </a:moveTo>
                  <a:cubicBezTo>
                    <a:pt x="158485" y="62706"/>
                    <a:pt x="196321" y="125413"/>
                    <a:pt x="190500" y="177800"/>
                  </a:cubicBezTo>
                  <a:cubicBezTo>
                    <a:pt x="184679" y="230187"/>
                    <a:pt x="105833" y="264583"/>
                    <a:pt x="85725" y="314325"/>
                  </a:cubicBezTo>
                  <a:cubicBezTo>
                    <a:pt x="65617" y="364067"/>
                    <a:pt x="84137" y="412221"/>
                    <a:pt x="69850" y="476250"/>
                  </a:cubicBezTo>
                  <a:cubicBezTo>
                    <a:pt x="55562" y="540279"/>
                    <a:pt x="27781" y="619389"/>
                    <a:pt x="0" y="6985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8" name="フリーフォーム 1807">
              <a:extLst>
                <a:ext uri="{FF2B5EF4-FFF2-40B4-BE49-F238E27FC236}">
                  <a16:creationId xmlns:a16="http://schemas.microsoft.com/office/drawing/2014/main" id="{E9B57514-93C3-AD80-987C-B8346DA1F8D7}"/>
                </a:ext>
              </a:extLst>
            </p:cNvPr>
            <p:cNvSpPr/>
            <p:nvPr/>
          </p:nvSpPr>
          <p:spPr>
            <a:xfrm rot="435382">
              <a:off x="5346632" y="4011979"/>
              <a:ext cx="82550" cy="425450"/>
            </a:xfrm>
            <a:custGeom>
              <a:avLst/>
              <a:gdLst>
                <a:gd name="connsiteX0" fmla="*/ 82550 w 82550"/>
                <a:gd name="connsiteY0" fmla="*/ 0 h 425450"/>
                <a:gd name="connsiteX1" fmla="*/ 0 w 82550"/>
                <a:gd name="connsiteY1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550" h="425450">
                  <a:moveTo>
                    <a:pt x="82550" y="0"/>
                  </a:moveTo>
                  <a:lnTo>
                    <a:pt x="0" y="425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09" name="フリーフォーム 1808">
              <a:extLst>
                <a:ext uri="{FF2B5EF4-FFF2-40B4-BE49-F238E27FC236}">
                  <a16:creationId xmlns:a16="http://schemas.microsoft.com/office/drawing/2014/main" id="{F35FC092-A831-40E6-5112-6F06E4E91E88}"/>
                </a:ext>
              </a:extLst>
            </p:cNvPr>
            <p:cNvSpPr/>
            <p:nvPr/>
          </p:nvSpPr>
          <p:spPr>
            <a:xfrm rot="435382">
              <a:off x="5629196" y="3768600"/>
              <a:ext cx="403225" cy="465809"/>
            </a:xfrm>
            <a:custGeom>
              <a:avLst/>
              <a:gdLst>
                <a:gd name="connsiteX0" fmla="*/ 0 w 403225"/>
                <a:gd name="connsiteY0" fmla="*/ 8609 h 465809"/>
                <a:gd name="connsiteX1" fmla="*/ 241300 w 403225"/>
                <a:gd name="connsiteY1" fmla="*/ 11784 h 465809"/>
                <a:gd name="connsiteX2" fmla="*/ 307975 w 403225"/>
                <a:gd name="connsiteY2" fmla="*/ 122909 h 465809"/>
                <a:gd name="connsiteX3" fmla="*/ 323850 w 403225"/>
                <a:gd name="connsiteY3" fmla="*/ 126084 h 465809"/>
                <a:gd name="connsiteX4" fmla="*/ 327025 w 403225"/>
                <a:gd name="connsiteY4" fmla="*/ 208634 h 465809"/>
                <a:gd name="connsiteX5" fmla="*/ 403225 w 403225"/>
                <a:gd name="connsiteY5" fmla="*/ 465809 h 4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225" h="465809">
                  <a:moveTo>
                    <a:pt x="0" y="8609"/>
                  </a:moveTo>
                  <a:cubicBezTo>
                    <a:pt x="94985" y="671"/>
                    <a:pt x="189971" y="-7266"/>
                    <a:pt x="241300" y="11784"/>
                  </a:cubicBezTo>
                  <a:cubicBezTo>
                    <a:pt x="292629" y="30834"/>
                    <a:pt x="307975" y="122909"/>
                    <a:pt x="307975" y="122909"/>
                  </a:cubicBezTo>
                  <a:cubicBezTo>
                    <a:pt x="321733" y="141959"/>
                    <a:pt x="320675" y="111797"/>
                    <a:pt x="323850" y="126084"/>
                  </a:cubicBezTo>
                  <a:cubicBezTo>
                    <a:pt x="327025" y="140371"/>
                    <a:pt x="313796" y="152013"/>
                    <a:pt x="327025" y="208634"/>
                  </a:cubicBezTo>
                  <a:cubicBezTo>
                    <a:pt x="340254" y="265255"/>
                    <a:pt x="371739" y="365532"/>
                    <a:pt x="403225" y="46580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0" name="フリーフォーム 1809">
              <a:extLst>
                <a:ext uri="{FF2B5EF4-FFF2-40B4-BE49-F238E27FC236}">
                  <a16:creationId xmlns:a16="http://schemas.microsoft.com/office/drawing/2014/main" id="{30088AED-5FFF-63B0-6D8C-8AD7BDE636B6}"/>
                </a:ext>
              </a:extLst>
            </p:cNvPr>
            <p:cNvSpPr/>
            <p:nvPr/>
          </p:nvSpPr>
          <p:spPr>
            <a:xfrm rot="435382">
              <a:off x="6492448" y="2850995"/>
              <a:ext cx="232162" cy="191762"/>
            </a:xfrm>
            <a:custGeom>
              <a:avLst/>
              <a:gdLst>
                <a:gd name="connsiteX0" fmla="*/ 168361 w 232162"/>
                <a:gd name="connsiteY0" fmla="*/ 0 h 191762"/>
                <a:gd name="connsiteX1" fmla="*/ 231861 w 232162"/>
                <a:gd name="connsiteY1" fmla="*/ 41275 h 191762"/>
                <a:gd name="connsiteX2" fmla="*/ 193761 w 232162"/>
                <a:gd name="connsiteY2" fmla="*/ 120650 h 191762"/>
                <a:gd name="connsiteX3" fmla="*/ 228686 w 232162"/>
                <a:gd name="connsiteY3" fmla="*/ 123825 h 191762"/>
                <a:gd name="connsiteX4" fmla="*/ 120736 w 232162"/>
                <a:gd name="connsiteY4" fmla="*/ 190500 h 191762"/>
                <a:gd name="connsiteX5" fmla="*/ 76286 w 232162"/>
                <a:gd name="connsiteY5" fmla="*/ 168275 h 191762"/>
                <a:gd name="connsiteX6" fmla="*/ 86 w 232162"/>
                <a:gd name="connsiteY6" fmla="*/ 177800 h 191762"/>
                <a:gd name="connsiteX7" fmla="*/ 92161 w 232162"/>
                <a:gd name="connsiteY7" fmla="*/ 120650 h 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62" h="191762">
                  <a:moveTo>
                    <a:pt x="168361" y="0"/>
                  </a:moveTo>
                  <a:cubicBezTo>
                    <a:pt x="197994" y="10583"/>
                    <a:pt x="227628" y="21167"/>
                    <a:pt x="231861" y="41275"/>
                  </a:cubicBezTo>
                  <a:cubicBezTo>
                    <a:pt x="236094" y="61383"/>
                    <a:pt x="194290" y="106892"/>
                    <a:pt x="193761" y="120650"/>
                  </a:cubicBezTo>
                  <a:cubicBezTo>
                    <a:pt x="193232" y="134408"/>
                    <a:pt x="240857" y="112183"/>
                    <a:pt x="228686" y="123825"/>
                  </a:cubicBezTo>
                  <a:cubicBezTo>
                    <a:pt x="216515" y="135467"/>
                    <a:pt x="146136" y="183092"/>
                    <a:pt x="120736" y="190500"/>
                  </a:cubicBezTo>
                  <a:cubicBezTo>
                    <a:pt x="95336" y="197908"/>
                    <a:pt x="96394" y="170392"/>
                    <a:pt x="76286" y="168275"/>
                  </a:cubicBezTo>
                  <a:cubicBezTo>
                    <a:pt x="56178" y="166158"/>
                    <a:pt x="-2560" y="185737"/>
                    <a:pt x="86" y="177800"/>
                  </a:cubicBezTo>
                  <a:cubicBezTo>
                    <a:pt x="2732" y="169863"/>
                    <a:pt x="47446" y="145256"/>
                    <a:pt x="92161" y="120650"/>
                  </a:cubicBezTo>
                </a:path>
              </a:pathLst>
            </a:cu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1" name="フリーフォーム 1810">
              <a:extLst>
                <a:ext uri="{FF2B5EF4-FFF2-40B4-BE49-F238E27FC236}">
                  <a16:creationId xmlns:a16="http://schemas.microsoft.com/office/drawing/2014/main" id="{89A2E81E-EE56-7762-75A8-F17503A282B4}"/>
                </a:ext>
              </a:extLst>
            </p:cNvPr>
            <p:cNvSpPr/>
            <p:nvPr/>
          </p:nvSpPr>
          <p:spPr>
            <a:xfrm rot="435382">
              <a:off x="6360597" y="2761947"/>
              <a:ext cx="447736" cy="345916"/>
            </a:xfrm>
            <a:custGeom>
              <a:avLst/>
              <a:gdLst>
                <a:gd name="connsiteX0" fmla="*/ 3082 w 447736"/>
                <a:gd name="connsiteY0" fmla="*/ 54163 h 345916"/>
                <a:gd name="connsiteX1" fmla="*/ 60232 w 447736"/>
                <a:gd name="connsiteY1" fmla="*/ 76388 h 345916"/>
                <a:gd name="connsiteX2" fmla="*/ 184057 w 447736"/>
                <a:gd name="connsiteY2" fmla="*/ 82738 h 345916"/>
                <a:gd name="connsiteX3" fmla="*/ 279307 w 447736"/>
                <a:gd name="connsiteY3" fmla="*/ 188 h 345916"/>
                <a:gd name="connsiteX4" fmla="*/ 441232 w 447736"/>
                <a:gd name="connsiteY4" fmla="*/ 63688 h 345916"/>
                <a:gd name="connsiteX5" fmla="*/ 415832 w 447736"/>
                <a:gd name="connsiteY5" fmla="*/ 174813 h 345916"/>
                <a:gd name="connsiteX6" fmla="*/ 415832 w 447736"/>
                <a:gd name="connsiteY6" fmla="*/ 279588 h 345916"/>
                <a:gd name="connsiteX7" fmla="*/ 158657 w 447736"/>
                <a:gd name="connsiteY7" fmla="*/ 343088 h 345916"/>
                <a:gd name="connsiteX8" fmla="*/ 130082 w 447736"/>
                <a:gd name="connsiteY8" fmla="*/ 187513 h 345916"/>
                <a:gd name="connsiteX9" fmla="*/ 149132 w 447736"/>
                <a:gd name="connsiteY9" fmla="*/ 168463 h 345916"/>
                <a:gd name="connsiteX10" fmla="*/ 3082 w 447736"/>
                <a:gd name="connsiteY10" fmla="*/ 54163 h 34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36" h="345916">
                  <a:moveTo>
                    <a:pt x="3082" y="54163"/>
                  </a:moveTo>
                  <a:cubicBezTo>
                    <a:pt x="-11735" y="38817"/>
                    <a:pt x="30070" y="71626"/>
                    <a:pt x="60232" y="76388"/>
                  </a:cubicBezTo>
                  <a:cubicBezTo>
                    <a:pt x="90395" y="81151"/>
                    <a:pt x="147545" y="95438"/>
                    <a:pt x="184057" y="82738"/>
                  </a:cubicBezTo>
                  <a:cubicBezTo>
                    <a:pt x="220570" y="70038"/>
                    <a:pt x="236445" y="3363"/>
                    <a:pt x="279307" y="188"/>
                  </a:cubicBezTo>
                  <a:cubicBezTo>
                    <a:pt x="322169" y="-2987"/>
                    <a:pt x="418478" y="34584"/>
                    <a:pt x="441232" y="63688"/>
                  </a:cubicBezTo>
                  <a:cubicBezTo>
                    <a:pt x="463986" y="92792"/>
                    <a:pt x="420065" y="138830"/>
                    <a:pt x="415832" y="174813"/>
                  </a:cubicBezTo>
                  <a:cubicBezTo>
                    <a:pt x="411599" y="210796"/>
                    <a:pt x="458695" y="251542"/>
                    <a:pt x="415832" y="279588"/>
                  </a:cubicBezTo>
                  <a:cubicBezTo>
                    <a:pt x="372970" y="307634"/>
                    <a:pt x="206282" y="358434"/>
                    <a:pt x="158657" y="343088"/>
                  </a:cubicBezTo>
                  <a:cubicBezTo>
                    <a:pt x="111032" y="327742"/>
                    <a:pt x="131669" y="216617"/>
                    <a:pt x="130082" y="187513"/>
                  </a:cubicBezTo>
                  <a:cubicBezTo>
                    <a:pt x="128495" y="158409"/>
                    <a:pt x="167124" y="189630"/>
                    <a:pt x="149132" y="168463"/>
                  </a:cubicBezTo>
                  <a:cubicBezTo>
                    <a:pt x="131140" y="147296"/>
                    <a:pt x="17899" y="69509"/>
                    <a:pt x="3082" y="5416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2" name="フリーフォーム 1811">
              <a:extLst>
                <a:ext uri="{FF2B5EF4-FFF2-40B4-BE49-F238E27FC236}">
                  <a16:creationId xmlns:a16="http://schemas.microsoft.com/office/drawing/2014/main" id="{C6AE8842-2DBB-8542-4185-403CB7FCB920}"/>
                </a:ext>
              </a:extLst>
            </p:cNvPr>
            <p:cNvSpPr/>
            <p:nvPr/>
          </p:nvSpPr>
          <p:spPr>
            <a:xfrm rot="435382">
              <a:off x="6533827" y="2747761"/>
              <a:ext cx="227613" cy="336974"/>
            </a:xfrm>
            <a:custGeom>
              <a:avLst/>
              <a:gdLst>
                <a:gd name="connsiteX0" fmla="*/ 989 w 227613"/>
                <a:gd name="connsiteY0" fmla="*/ 9503 h 336974"/>
                <a:gd name="connsiteX1" fmla="*/ 64489 w 227613"/>
                <a:gd name="connsiteY1" fmla="*/ 60303 h 336974"/>
                <a:gd name="connsiteX2" fmla="*/ 226414 w 227613"/>
                <a:gd name="connsiteY2" fmla="*/ 146028 h 336974"/>
                <a:gd name="connsiteX3" fmla="*/ 131164 w 227613"/>
                <a:gd name="connsiteY3" fmla="*/ 282553 h 336974"/>
                <a:gd name="connsiteX4" fmla="*/ 989 w 227613"/>
                <a:gd name="connsiteY4" fmla="*/ 336528 h 336974"/>
                <a:gd name="connsiteX5" fmla="*/ 67664 w 227613"/>
                <a:gd name="connsiteY5" fmla="*/ 257153 h 336974"/>
                <a:gd name="connsiteX6" fmla="*/ 989 w 227613"/>
                <a:gd name="connsiteY6" fmla="*/ 9503 h 33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613" h="336974">
                  <a:moveTo>
                    <a:pt x="989" y="9503"/>
                  </a:moveTo>
                  <a:cubicBezTo>
                    <a:pt x="460" y="-23305"/>
                    <a:pt x="26918" y="37549"/>
                    <a:pt x="64489" y="60303"/>
                  </a:cubicBezTo>
                  <a:cubicBezTo>
                    <a:pt x="102060" y="83057"/>
                    <a:pt x="215302" y="108986"/>
                    <a:pt x="226414" y="146028"/>
                  </a:cubicBezTo>
                  <a:cubicBezTo>
                    <a:pt x="237526" y="183070"/>
                    <a:pt x="168735" y="250803"/>
                    <a:pt x="131164" y="282553"/>
                  </a:cubicBezTo>
                  <a:cubicBezTo>
                    <a:pt x="93593" y="314303"/>
                    <a:pt x="11572" y="340761"/>
                    <a:pt x="989" y="336528"/>
                  </a:cubicBezTo>
                  <a:cubicBezTo>
                    <a:pt x="-9594" y="332295"/>
                    <a:pt x="68193" y="309540"/>
                    <a:pt x="67664" y="257153"/>
                  </a:cubicBezTo>
                  <a:cubicBezTo>
                    <a:pt x="67135" y="204766"/>
                    <a:pt x="1518" y="42311"/>
                    <a:pt x="989" y="950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</p:grp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4EB1BD25-49D7-9AAE-8DDD-62303AD69D0B}"/>
              </a:ext>
            </a:extLst>
          </p:cNvPr>
          <p:cNvGrpSpPr/>
          <p:nvPr/>
        </p:nvGrpSpPr>
        <p:grpSpPr>
          <a:xfrm>
            <a:off x="1222935" y="3763882"/>
            <a:ext cx="1871641" cy="1706881"/>
            <a:chOff x="3470958" y="4294719"/>
            <a:chExt cx="2012018" cy="1834902"/>
          </a:xfrm>
        </p:grpSpPr>
        <p:sp>
          <p:nvSpPr>
            <p:cNvPr id="1243" name="フリーフォーム 1242">
              <a:extLst>
                <a:ext uri="{FF2B5EF4-FFF2-40B4-BE49-F238E27FC236}">
                  <a16:creationId xmlns:a16="http://schemas.microsoft.com/office/drawing/2014/main" id="{BEEEC745-1DF4-3EFC-BC3A-48A2ADFEF2AC}"/>
                </a:ext>
              </a:extLst>
            </p:cNvPr>
            <p:cNvSpPr/>
            <p:nvPr/>
          </p:nvSpPr>
          <p:spPr>
            <a:xfrm rot="21283975">
              <a:off x="3470958" y="4294719"/>
              <a:ext cx="2012018" cy="1744117"/>
            </a:xfrm>
            <a:custGeom>
              <a:avLst/>
              <a:gdLst>
                <a:gd name="connsiteX0" fmla="*/ 134691 w 2844490"/>
                <a:gd name="connsiteY0" fmla="*/ 778989 h 2465745"/>
                <a:gd name="connsiteX1" fmla="*/ 792613 w 2844490"/>
                <a:gd name="connsiteY1" fmla="*/ 65311 h 2465745"/>
                <a:gd name="connsiteX2" fmla="*/ 2097305 w 2844490"/>
                <a:gd name="connsiteY2" fmla="*/ 65311 h 2465745"/>
                <a:gd name="connsiteX3" fmla="*/ 2532203 w 2844490"/>
                <a:gd name="connsiteY3" fmla="*/ 355243 h 2465745"/>
                <a:gd name="connsiteX4" fmla="*/ 2844437 w 2844490"/>
                <a:gd name="connsiteY4" fmla="*/ 1247341 h 2465745"/>
                <a:gd name="connsiteX5" fmla="*/ 2509901 w 2844490"/>
                <a:gd name="connsiteY5" fmla="*/ 2050228 h 2465745"/>
                <a:gd name="connsiteX6" fmla="*/ 1539744 w 2844490"/>
                <a:gd name="connsiteY6" fmla="*/ 2462824 h 2465745"/>
                <a:gd name="connsiteX7" fmla="*/ 692252 w 2844490"/>
                <a:gd name="connsiteY7" fmla="*/ 2217497 h 2465745"/>
                <a:gd name="connsiteX8" fmla="*/ 235052 w 2844490"/>
                <a:gd name="connsiteY8" fmla="*/ 1894111 h 2465745"/>
                <a:gd name="connsiteX9" fmla="*/ 876 w 2844490"/>
                <a:gd name="connsiteY9" fmla="*/ 1280794 h 2465745"/>
                <a:gd name="connsiteX10" fmla="*/ 156993 w 2844490"/>
                <a:gd name="connsiteY10" fmla="*/ 979711 h 2465745"/>
                <a:gd name="connsiteX11" fmla="*/ 201598 w 2844490"/>
                <a:gd name="connsiteY11" fmla="*/ 1459214 h 2465745"/>
                <a:gd name="connsiteX12" fmla="*/ 826066 w 2844490"/>
                <a:gd name="connsiteY12" fmla="*/ 2239799 h 2465745"/>
                <a:gd name="connsiteX13" fmla="*/ 1818525 w 2844490"/>
                <a:gd name="connsiteY13" fmla="*/ 2273253 h 2465745"/>
                <a:gd name="connsiteX14" fmla="*/ 2521052 w 2844490"/>
                <a:gd name="connsiteY14" fmla="*/ 1760297 h 2465745"/>
                <a:gd name="connsiteX15" fmla="*/ 2621413 w 2844490"/>
                <a:gd name="connsiteY15" fmla="*/ 801292 h 2465745"/>
                <a:gd name="connsiteX16" fmla="*/ 1506291 w 2844490"/>
                <a:gd name="connsiteY16" fmla="*/ 154521 h 2465745"/>
                <a:gd name="connsiteX17" fmla="*/ 524983 w 2844490"/>
                <a:gd name="connsiteY17" fmla="*/ 790141 h 2465745"/>
                <a:gd name="connsiteX18" fmla="*/ 179296 w 2844490"/>
                <a:gd name="connsiteY18" fmla="*/ 1236189 h 2465745"/>
                <a:gd name="connsiteX19" fmla="*/ 179296 w 2844490"/>
                <a:gd name="connsiteY19" fmla="*/ 857048 h 2465745"/>
                <a:gd name="connsiteX20" fmla="*/ 134691 w 2844490"/>
                <a:gd name="connsiteY20" fmla="*/ 778989 h 246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4490" h="2465745">
                  <a:moveTo>
                    <a:pt x="134691" y="778989"/>
                  </a:moveTo>
                  <a:cubicBezTo>
                    <a:pt x="236910" y="647033"/>
                    <a:pt x="465511" y="184257"/>
                    <a:pt x="792613" y="65311"/>
                  </a:cubicBezTo>
                  <a:cubicBezTo>
                    <a:pt x="1119715" y="-53635"/>
                    <a:pt x="1807373" y="16989"/>
                    <a:pt x="2097305" y="65311"/>
                  </a:cubicBezTo>
                  <a:cubicBezTo>
                    <a:pt x="2387237" y="113633"/>
                    <a:pt x="2407681" y="158238"/>
                    <a:pt x="2532203" y="355243"/>
                  </a:cubicBezTo>
                  <a:cubicBezTo>
                    <a:pt x="2656725" y="552248"/>
                    <a:pt x="2848154" y="964844"/>
                    <a:pt x="2844437" y="1247341"/>
                  </a:cubicBezTo>
                  <a:cubicBezTo>
                    <a:pt x="2840720" y="1529838"/>
                    <a:pt x="2727350" y="1847648"/>
                    <a:pt x="2509901" y="2050228"/>
                  </a:cubicBezTo>
                  <a:cubicBezTo>
                    <a:pt x="2292452" y="2252809"/>
                    <a:pt x="1842686" y="2434946"/>
                    <a:pt x="1539744" y="2462824"/>
                  </a:cubicBezTo>
                  <a:cubicBezTo>
                    <a:pt x="1236803" y="2490702"/>
                    <a:pt x="909701" y="2312283"/>
                    <a:pt x="692252" y="2217497"/>
                  </a:cubicBezTo>
                  <a:cubicBezTo>
                    <a:pt x="474803" y="2122712"/>
                    <a:pt x="350281" y="2050228"/>
                    <a:pt x="235052" y="1894111"/>
                  </a:cubicBezTo>
                  <a:cubicBezTo>
                    <a:pt x="119823" y="1737994"/>
                    <a:pt x="13886" y="1433194"/>
                    <a:pt x="876" y="1280794"/>
                  </a:cubicBezTo>
                  <a:cubicBezTo>
                    <a:pt x="-12134" y="1128394"/>
                    <a:pt x="123539" y="949974"/>
                    <a:pt x="156993" y="979711"/>
                  </a:cubicBezTo>
                  <a:cubicBezTo>
                    <a:pt x="190447" y="1009448"/>
                    <a:pt x="90086" y="1249199"/>
                    <a:pt x="201598" y="1459214"/>
                  </a:cubicBezTo>
                  <a:cubicBezTo>
                    <a:pt x="313110" y="1669229"/>
                    <a:pt x="556578" y="2104126"/>
                    <a:pt x="826066" y="2239799"/>
                  </a:cubicBezTo>
                  <a:cubicBezTo>
                    <a:pt x="1095554" y="2375472"/>
                    <a:pt x="1536027" y="2353170"/>
                    <a:pt x="1818525" y="2273253"/>
                  </a:cubicBezTo>
                  <a:cubicBezTo>
                    <a:pt x="2101023" y="2193336"/>
                    <a:pt x="2387237" y="2005624"/>
                    <a:pt x="2521052" y="1760297"/>
                  </a:cubicBezTo>
                  <a:cubicBezTo>
                    <a:pt x="2654867" y="1514970"/>
                    <a:pt x="2790540" y="1068921"/>
                    <a:pt x="2621413" y="801292"/>
                  </a:cubicBezTo>
                  <a:cubicBezTo>
                    <a:pt x="2452286" y="533663"/>
                    <a:pt x="1855696" y="156379"/>
                    <a:pt x="1506291" y="154521"/>
                  </a:cubicBezTo>
                  <a:cubicBezTo>
                    <a:pt x="1156886" y="152663"/>
                    <a:pt x="746149" y="609863"/>
                    <a:pt x="524983" y="790141"/>
                  </a:cubicBezTo>
                  <a:cubicBezTo>
                    <a:pt x="303817" y="970419"/>
                    <a:pt x="236911" y="1225038"/>
                    <a:pt x="179296" y="1236189"/>
                  </a:cubicBezTo>
                  <a:cubicBezTo>
                    <a:pt x="121681" y="1247340"/>
                    <a:pt x="183013" y="935106"/>
                    <a:pt x="179296" y="857048"/>
                  </a:cubicBezTo>
                  <a:cubicBezTo>
                    <a:pt x="175579" y="778990"/>
                    <a:pt x="32472" y="910945"/>
                    <a:pt x="134691" y="77898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59" name="フリーフォーム 1258">
              <a:extLst>
                <a:ext uri="{FF2B5EF4-FFF2-40B4-BE49-F238E27FC236}">
                  <a16:creationId xmlns:a16="http://schemas.microsoft.com/office/drawing/2014/main" id="{90FF9ADC-8F41-36FC-9B30-7402273DC9DE}"/>
                </a:ext>
              </a:extLst>
            </p:cNvPr>
            <p:cNvSpPr/>
            <p:nvPr/>
          </p:nvSpPr>
          <p:spPr>
            <a:xfrm rot="21283975">
              <a:off x="3551504" y="4604865"/>
              <a:ext cx="1887123" cy="1524756"/>
            </a:xfrm>
            <a:custGeom>
              <a:avLst/>
              <a:gdLst>
                <a:gd name="connsiteX0" fmla="*/ 332626 w 2667919"/>
                <a:gd name="connsiteY0" fmla="*/ 586819 h 2155623"/>
                <a:gd name="connsiteX1" fmla="*/ 323918 w 2667919"/>
                <a:gd name="connsiteY1" fmla="*/ 1065791 h 2155623"/>
                <a:gd name="connsiteX2" fmla="*/ 350044 w 2667919"/>
                <a:gd name="connsiteY2" fmla="*/ 1475094 h 2155623"/>
                <a:gd name="connsiteX3" fmla="*/ 1290569 w 2667919"/>
                <a:gd name="connsiteY3" fmla="*/ 1893105 h 2155623"/>
                <a:gd name="connsiteX4" fmla="*/ 1264444 w 2667919"/>
                <a:gd name="connsiteY4" fmla="*/ 1910522 h 2155623"/>
                <a:gd name="connsiteX5" fmla="*/ 1508284 w 2667919"/>
                <a:gd name="connsiteY5" fmla="*/ 1788602 h 2155623"/>
                <a:gd name="connsiteX6" fmla="*/ 1464741 w 2667919"/>
                <a:gd name="connsiteY6" fmla="*/ 1884396 h 2155623"/>
                <a:gd name="connsiteX7" fmla="*/ 2056924 w 2667919"/>
                <a:gd name="connsiteY7" fmla="*/ 1492511 h 2155623"/>
                <a:gd name="connsiteX8" fmla="*/ 2187552 w 2667919"/>
                <a:gd name="connsiteY8" fmla="*/ 1405425 h 2155623"/>
                <a:gd name="connsiteX9" fmla="*/ 2178844 w 2667919"/>
                <a:gd name="connsiteY9" fmla="*/ 46888 h 2155623"/>
                <a:gd name="connsiteX10" fmla="*/ 2570729 w 2667919"/>
                <a:gd name="connsiteY10" fmla="*/ 421356 h 2155623"/>
                <a:gd name="connsiteX11" fmla="*/ 2570729 w 2667919"/>
                <a:gd name="connsiteY11" fmla="*/ 1475094 h 2155623"/>
                <a:gd name="connsiteX12" fmla="*/ 1482158 w 2667919"/>
                <a:gd name="connsiteY12" fmla="*/ 2154362 h 2155623"/>
                <a:gd name="connsiteX13" fmla="*/ 114912 w 2667919"/>
                <a:gd name="connsiteY13" fmla="*/ 1614431 h 2155623"/>
                <a:gd name="connsiteX14" fmla="*/ 88786 w 2667919"/>
                <a:gd name="connsiteY14" fmla="*/ 586819 h 2155623"/>
                <a:gd name="connsiteX15" fmla="*/ 219415 w 2667919"/>
                <a:gd name="connsiteY15" fmla="*/ 229768 h 2155623"/>
                <a:gd name="connsiteX16" fmla="*/ 88786 w 2667919"/>
                <a:gd name="connsiteY16" fmla="*/ 848076 h 2155623"/>
                <a:gd name="connsiteX17" fmla="*/ 332626 w 2667919"/>
                <a:gd name="connsiteY17" fmla="*/ 586819 h 215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7919" h="2155623">
                  <a:moveTo>
                    <a:pt x="332626" y="586819"/>
                  </a:moveTo>
                  <a:cubicBezTo>
                    <a:pt x="371815" y="623105"/>
                    <a:pt x="321015" y="917745"/>
                    <a:pt x="323918" y="1065791"/>
                  </a:cubicBezTo>
                  <a:cubicBezTo>
                    <a:pt x="326821" y="1213837"/>
                    <a:pt x="188936" y="1337208"/>
                    <a:pt x="350044" y="1475094"/>
                  </a:cubicBezTo>
                  <a:cubicBezTo>
                    <a:pt x="511152" y="1612980"/>
                    <a:pt x="1290569" y="1893105"/>
                    <a:pt x="1290569" y="1893105"/>
                  </a:cubicBezTo>
                  <a:cubicBezTo>
                    <a:pt x="1442969" y="1965676"/>
                    <a:pt x="1228158" y="1927939"/>
                    <a:pt x="1264444" y="1910522"/>
                  </a:cubicBezTo>
                  <a:cubicBezTo>
                    <a:pt x="1300730" y="1893105"/>
                    <a:pt x="1474901" y="1792956"/>
                    <a:pt x="1508284" y="1788602"/>
                  </a:cubicBezTo>
                  <a:cubicBezTo>
                    <a:pt x="1541667" y="1784248"/>
                    <a:pt x="1373301" y="1933744"/>
                    <a:pt x="1464741" y="1884396"/>
                  </a:cubicBezTo>
                  <a:cubicBezTo>
                    <a:pt x="1556181" y="1835048"/>
                    <a:pt x="2056924" y="1492511"/>
                    <a:pt x="2056924" y="1492511"/>
                  </a:cubicBezTo>
                  <a:cubicBezTo>
                    <a:pt x="2177393" y="1412683"/>
                    <a:pt x="2167232" y="1646362"/>
                    <a:pt x="2187552" y="1405425"/>
                  </a:cubicBezTo>
                  <a:cubicBezTo>
                    <a:pt x="2207872" y="1164488"/>
                    <a:pt x="2114981" y="210899"/>
                    <a:pt x="2178844" y="46888"/>
                  </a:cubicBezTo>
                  <a:cubicBezTo>
                    <a:pt x="2242707" y="-117124"/>
                    <a:pt x="2505415" y="183322"/>
                    <a:pt x="2570729" y="421356"/>
                  </a:cubicBezTo>
                  <a:cubicBezTo>
                    <a:pt x="2636043" y="659390"/>
                    <a:pt x="2752157" y="1186260"/>
                    <a:pt x="2570729" y="1475094"/>
                  </a:cubicBezTo>
                  <a:cubicBezTo>
                    <a:pt x="2389301" y="1763928"/>
                    <a:pt x="1891461" y="2131139"/>
                    <a:pt x="1482158" y="2154362"/>
                  </a:cubicBezTo>
                  <a:cubicBezTo>
                    <a:pt x="1072855" y="2177585"/>
                    <a:pt x="347141" y="1875688"/>
                    <a:pt x="114912" y="1614431"/>
                  </a:cubicBezTo>
                  <a:cubicBezTo>
                    <a:pt x="-117317" y="1353174"/>
                    <a:pt x="71369" y="817596"/>
                    <a:pt x="88786" y="586819"/>
                  </a:cubicBezTo>
                  <a:cubicBezTo>
                    <a:pt x="106203" y="356042"/>
                    <a:pt x="219415" y="186225"/>
                    <a:pt x="219415" y="229768"/>
                  </a:cubicBezTo>
                  <a:cubicBezTo>
                    <a:pt x="219415" y="273311"/>
                    <a:pt x="67014" y="788567"/>
                    <a:pt x="88786" y="848076"/>
                  </a:cubicBezTo>
                  <a:cubicBezTo>
                    <a:pt x="110558" y="907585"/>
                    <a:pt x="293437" y="550533"/>
                    <a:pt x="332626" y="586819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</p:grpSp>
      <p:grpSp>
        <p:nvGrpSpPr>
          <p:cNvPr id="1801" name="グループ化 1800">
            <a:extLst>
              <a:ext uri="{FF2B5EF4-FFF2-40B4-BE49-F238E27FC236}">
                <a16:creationId xmlns:a16="http://schemas.microsoft.com/office/drawing/2014/main" id="{6507F85E-5982-AAED-42C1-870CE9E39E74}"/>
              </a:ext>
            </a:extLst>
          </p:cNvPr>
          <p:cNvGrpSpPr/>
          <p:nvPr/>
        </p:nvGrpSpPr>
        <p:grpSpPr>
          <a:xfrm>
            <a:off x="4406783" y="3603332"/>
            <a:ext cx="1659015" cy="1763649"/>
            <a:chOff x="6964352" y="4157678"/>
            <a:chExt cx="1783444" cy="1895925"/>
          </a:xfrm>
        </p:grpSpPr>
        <p:sp>
          <p:nvSpPr>
            <p:cNvPr id="1209" name="フリーフォーム 1208">
              <a:extLst>
                <a:ext uri="{FF2B5EF4-FFF2-40B4-BE49-F238E27FC236}">
                  <a16:creationId xmlns:a16="http://schemas.microsoft.com/office/drawing/2014/main" id="{724F138F-1943-3B8E-3BE1-983FFC512600}"/>
                </a:ext>
              </a:extLst>
            </p:cNvPr>
            <p:cNvSpPr/>
            <p:nvPr/>
          </p:nvSpPr>
          <p:spPr>
            <a:xfrm rot="21283975">
              <a:off x="6977246" y="4212720"/>
              <a:ext cx="1770550" cy="1840883"/>
            </a:xfrm>
            <a:custGeom>
              <a:avLst/>
              <a:gdLst>
                <a:gd name="connsiteX0" fmla="*/ 643390 w 2503114"/>
                <a:gd name="connsiteY0" fmla="*/ 171564 h 2602548"/>
                <a:gd name="connsiteX1" fmla="*/ 68625 w 2503114"/>
                <a:gd name="connsiteY1" fmla="*/ 885667 h 2602548"/>
                <a:gd name="connsiteX2" fmla="*/ 103459 w 2503114"/>
                <a:gd name="connsiteY2" fmla="*/ 1216593 h 2602548"/>
                <a:gd name="connsiteX3" fmla="*/ 190545 w 2503114"/>
                <a:gd name="connsiteY3" fmla="*/ 1861027 h 2602548"/>
                <a:gd name="connsiteX4" fmla="*/ 7665 w 2503114"/>
                <a:gd name="connsiteY4" fmla="*/ 1547519 h 2602548"/>
                <a:gd name="connsiteX5" fmla="*/ 495345 w 2503114"/>
                <a:gd name="connsiteY5" fmla="*/ 2357416 h 2602548"/>
                <a:gd name="connsiteX6" fmla="*/ 1444579 w 2503114"/>
                <a:gd name="connsiteY6" fmla="*/ 2488044 h 2602548"/>
                <a:gd name="connsiteX7" fmla="*/ 1888716 w 2503114"/>
                <a:gd name="connsiteY7" fmla="*/ 2435793 h 2602548"/>
                <a:gd name="connsiteX8" fmla="*/ 1226865 w 2503114"/>
                <a:gd name="connsiteY8" fmla="*/ 2601256 h 2602548"/>
                <a:gd name="connsiteX9" fmla="*/ 2028053 w 2503114"/>
                <a:gd name="connsiteY9" fmla="*/ 2331290 h 2602548"/>
                <a:gd name="connsiteX10" fmla="*/ 2376396 w 2503114"/>
                <a:gd name="connsiteY10" fmla="*/ 1765233 h 2602548"/>
                <a:gd name="connsiteX11" fmla="*/ 2446065 w 2503114"/>
                <a:gd name="connsiteY11" fmla="*/ 885667 h 2602548"/>
                <a:gd name="connsiteX12" fmla="*/ 1575207 w 2503114"/>
                <a:gd name="connsiteY12" fmla="*/ 32227 h 2602548"/>
                <a:gd name="connsiteX13" fmla="*/ 1583916 w 2503114"/>
                <a:gd name="connsiteY13" fmla="*/ 171564 h 2602548"/>
                <a:gd name="connsiteX14" fmla="*/ 1235573 w 2503114"/>
                <a:gd name="connsiteY14" fmla="*/ 93187 h 2602548"/>
                <a:gd name="connsiteX15" fmla="*/ 1775505 w 2503114"/>
                <a:gd name="connsiteY15" fmla="*/ 276067 h 2602548"/>
                <a:gd name="connsiteX16" fmla="*/ 2245767 w 2503114"/>
                <a:gd name="connsiteY16" fmla="*/ 1112090 h 2602548"/>
                <a:gd name="connsiteX17" fmla="*/ 2115139 w 2503114"/>
                <a:gd name="connsiteY17" fmla="*/ 2113576 h 2602548"/>
                <a:gd name="connsiteX18" fmla="*/ 652099 w 2503114"/>
                <a:gd name="connsiteY18" fmla="*/ 2400959 h 2602548"/>
                <a:gd name="connsiteX19" fmla="*/ 260213 w 2503114"/>
                <a:gd name="connsiteY19" fmla="*/ 1094673 h 2602548"/>
                <a:gd name="connsiteX20" fmla="*/ 260213 w 2503114"/>
                <a:gd name="connsiteY20" fmla="*/ 676662 h 2602548"/>
                <a:gd name="connsiteX21" fmla="*/ 634682 w 2503114"/>
                <a:gd name="connsiteY21" fmla="*/ 302193 h 2602548"/>
                <a:gd name="connsiteX22" fmla="*/ 643390 w 2503114"/>
                <a:gd name="connsiteY22" fmla="*/ 171564 h 260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3114" h="2602548">
                  <a:moveTo>
                    <a:pt x="643390" y="171564"/>
                  </a:moveTo>
                  <a:cubicBezTo>
                    <a:pt x="549047" y="268810"/>
                    <a:pt x="158613" y="711496"/>
                    <a:pt x="68625" y="885667"/>
                  </a:cubicBezTo>
                  <a:cubicBezTo>
                    <a:pt x="-21364" y="1059839"/>
                    <a:pt x="83139" y="1054033"/>
                    <a:pt x="103459" y="1216593"/>
                  </a:cubicBezTo>
                  <a:cubicBezTo>
                    <a:pt x="123779" y="1379153"/>
                    <a:pt x="206511" y="1805873"/>
                    <a:pt x="190545" y="1861027"/>
                  </a:cubicBezTo>
                  <a:cubicBezTo>
                    <a:pt x="174579" y="1916181"/>
                    <a:pt x="-43135" y="1464787"/>
                    <a:pt x="7665" y="1547519"/>
                  </a:cubicBezTo>
                  <a:cubicBezTo>
                    <a:pt x="58465" y="1630251"/>
                    <a:pt x="255859" y="2200662"/>
                    <a:pt x="495345" y="2357416"/>
                  </a:cubicBezTo>
                  <a:cubicBezTo>
                    <a:pt x="734831" y="2514170"/>
                    <a:pt x="1212351" y="2474981"/>
                    <a:pt x="1444579" y="2488044"/>
                  </a:cubicBezTo>
                  <a:cubicBezTo>
                    <a:pt x="1676808" y="2501107"/>
                    <a:pt x="1925002" y="2416924"/>
                    <a:pt x="1888716" y="2435793"/>
                  </a:cubicBezTo>
                  <a:cubicBezTo>
                    <a:pt x="1852430" y="2454662"/>
                    <a:pt x="1203642" y="2618673"/>
                    <a:pt x="1226865" y="2601256"/>
                  </a:cubicBezTo>
                  <a:cubicBezTo>
                    <a:pt x="1250088" y="2583839"/>
                    <a:pt x="1836465" y="2470627"/>
                    <a:pt x="2028053" y="2331290"/>
                  </a:cubicBezTo>
                  <a:cubicBezTo>
                    <a:pt x="2219641" y="2191953"/>
                    <a:pt x="2306727" y="2006170"/>
                    <a:pt x="2376396" y="1765233"/>
                  </a:cubicBezTo>
                  <a:cubicBezTo>
                    <a:pt x="2446065" y="1524296"/>
                    <a:pt x="2579597" y="1174501"/>
                    <a:pt x="2446065" y="885667"/>
                  </a:cubicBezTo>
                  <a:cubicBezTo>
                    <a:pt x="2312533" y="596833"/>
                    <a:pt x="1718898" y="151244"/>
                    <a:pt x="1575207" y="32227"/>
                  </a:cubicBezTo>
                  <a:cubicBezTo>
                    <a:pt x="1431516" y="-86790"/>
                    <a:pt x="1640522" y="161404"/>
                    <a:pt x="1583916" y="171564"/>
                  </a:cubicBezTo>
                  <a:cubicBezTo>
                    <a:pt x="1527310" y="181724"/>
                    <a:pt x="1203642" y="75770"/>
                    <a:pt x="1235573" y="93187"/>
                  </a:cubicBezTo>
                  <a:cubicBezTo>
                    <a:pt x="1267505" y="110604"/>
                    <a:pt x="1607139" y="106250"/>
                    <a:pt x="1775505" y="276067"/>
                  </a:cubicBezTo>
                  <a:cubicBezTo>
                    <a:pt x="1943871" y="445884"/>
                    <a:pt x="2189161" y="805839"/>
                    <a:pt x="2245767" y="1112090"/>
                  </a:cubicBezTo>
                  <a:cubicBezTo>
                    <a:pt x="2302373" y="1418342"/>
                    <a:pt x="2380750" y="1898765"/>
                    <a:pt x="2115139" y="2113576"/>
                  </a:cubicBezTo>
                  <a:cubicBezTo>
                    <a:pt x="1849528" y="2328388"/>
                    <a:pt x="961253" y="2570776"/>
                    <a:pt x="652099" y="2400959"/>
                  </a:cubicBezTo>
                  <a:cubicBezTo>
                    <a:pt x="342945" y="2231142"/>
                    <a:pt x="325527" y="1382056"/>
                    <a:pt x="260213" y="1094673"/>
                  </a:cubicBezTo>
                  <a:cubicBezTo>
                    <a:pt x="194899" y="807290"/>
                    <a:pt x="197802" y="808742"/>
                    <a:pt x="260213" y="676662"/>
                  </a:cubicBezTo>
                  <a:cubicBezTo>
                    <a:pt x="322624" y="544582"/>
                    <a:pt x="572270" y="383473"/>
                    <a:pt x="634682" y="302193"/>
                  </a:cubicBezTo>
                  <a:cubicBezTo>
                    <a:pt x="697094" y="220913"/>
                    <a:pt x="737733" y="74318"/>
                    <a:pt x="643390" y="171564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289" name="フリーフォーム 1288">
              <a:extLst>
                <a:ext uri="{FF2B5EF4-FFF2-40B4-BE49-F238E27FC236}">
                  <a16:creationId xmlns:a16="http://schemas.microsoft.com/office/drawing/2014/main" id="{FCC8EEBD-715A-DD38-278C-36E02D89B16A}"/>
                </a:ext>
              </a:extLst>
            </p:cNvPr>
            <p:cNvSpPr/>
            <p:nvPr/>
          </p:nvSpPr>
          <p:spPr>
            <a:xfrm rot="21283975">
              <a:off x="6964352" y="4157678"/>
              <a:ext cx="1760531" cy="1856429"/>
            </a:xfrm>
            <a:custGeom>
              <a:avLst/>
              <a:gdLst>
                <a:gd name="connsiteX0" fmla="*/ 440455 w 2488950"/>
                <a:gd name="connsiteY0" fmla="*/ 639385 h 2624526"/>
                <a:gd name="connsiteX1" fmla="*/ 189170 w 2488950"/>
                <a:gd name="connsiteY1" fmla="*/ 1456063 h 2624526"/>
                <a:gd name="connsiteX2" fmla="*/ 517237 w 2488950"/>
                <a:gd name="connsiteY2" fmla="*/ 2000515 h 2624526"/>
                <a:gd name="connsiteX3" fmla="*/ 635899 w 2488950"/>
                <a:gd name="connsiteY3" fmla="*/ 2147098 h 2624526"/>
                <a:gd name="connsiteX4" fmla="*/ 1312974 w 2488950"/>
                <a:gd name="connsiteY4" fmla="*/ 2321602 h 2624526"/>
                <a:gd name="connsiteX5" fmla="*/ 1319954 w 2488950"/>
                <a:gd name="connsiteY5" fmla="*/ 2370463 h 2624526"/>
                <a:gd name="connsiteX6" fmla="*/ 2171533 w 2488950"/>
                <a:gd name="connsiteY6" fmla="*/ 1839971 h 2624526"/>
                <a:gd name="connsiteX7" fmla="*/ 2332076 w 2488950"/>
                <a:gd name="connsiteY7" fmla="*/ 1351361 h 2624526"/>
                <a:gd name="connsiteX8" fmla="*/ 1278073 w 2488950"/>
                <a:gd name="connsiteY8" fmla="*/ 220576 h 2624526"/>
                <a:gd name="connsiteX9" fmla="*/ 1661982 w 2488950"/>
                <a:gd name="connsiteY9" fmla="*/ 39092 h 2624526"/>
                <a:gd name="connsiteX10" fmla="*/ 2415838 w 2488950"/>
                <a:gd name="connsiteY10" fmla="*/ 723147 h 2624526"/>
                <a:gd name="connsiteX11" fmla="*/ 2227374 w 2488950"/>
                <a:gd name="connsiteY11" fmla="*/ 2531006 h 2624526"/>
                <a:gd name="connsiteX12" fmla="*/ 363673 w 2488950"/>
                <a:gd name="connsiteY12" fmla="*/ 2244820 h 2624526"/>
                <a:gd name="connsiteX13" fmla="*/ 705 w 2488950"/>
                <a:gd name="connsiteY13" fmla="*/ 1204777 h 2624526"/>
                <a:gd name="connsiteX14" fmla="*/ 384614 w 2488950"/>
                <a:gd name="connsiteY14" fmla="*/ 792948 h 2624526"/>
                <a:gd name="connsiteX15" fmla="*/ 440455 w 2488950"/>
                <a:gd name="connsiteY15" fmla="*/ 639385 h 262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8950" h="2624526">
                  <a:moveTo>
                    <a:pt x="440455" y="639385"/>
                  </a:moveTo>
                  <a:cubicBezTo>
                    <a:pt x="407881" y="749904"/>
                    <a:pt x="176373" y="1229208"/>
                    <a:pt x="189170" y="1456063"/>
                  </a:cubicBezTo>
                  <a:cubicBezTo>
                    <a:pt x="201967" y="1682918"/>
                    <a:pt x="442782" y="1885343"/>
                    <a:pt x="517237" y="2000515"/>
                  </a:cubicBezTo>
                  <a:cubicBezTo>
                    <a:pt x="591692" y="2115687"/>
                    <a:pt x="503276" y="2093584"/>
                    <a:pt x="635899" y="2147098"/>
                  </a:cubicBezTo>
                  <a:cubicBezTo>
                    <a:pt x="768522" y="2200613"/>
                    <a:pt x="1198965" y="2284374"/>
                    <a:pt x="1312974" y="2321602"/>
                  </a:cubicBezTo>
                  <a:cubicBezTo>
                    <a:pt x="1426983" y="2358830"/>
                    <a:pt x="1176861" y="2450735"/>
                    <a:pt x="1319954" y="2370463"/>
                  </a:cubicBezTo>
                  <a:cubicBezTo>
                    <a:pt x="1463047" y="2290191"/>
                    <a:pt x="2002846" y="2009821"/>
                    <a:pt x="2171533" y="1839971"/>
                  </a:cubicBezTo>
                  <a:cubicBezTo>
                    <a:pt x="2340220" y="1670121"/>
                    <a:pt x="2480986" y="1621260"/>
                    <a:pt x="2332076" y="1351361"/>
                  </a:cubicBezTo>
                  <a:cubicBezTo>
                    <a:pt x="2183166" y="1081462"/>
                    <a:pt x="1389755" y="439288"/>
                    <a:pt x="1278073" y="220576"/>
                  </a:cubicBezTo>
                  <a:cubicBezTo>
                    <a:pt x="1166391" y="1864"/>
                    <a:pt x="1472355" y="-44670"/>
                    <a:pt x="1661982" y="39092"/>
                  </a:cubicBezTo>
                  <a:cubicBezTo>
                    <a:pt x="1851609" y="122854"/>
                    <a:pt x="2321606" y="307828"/>
                    <a:pt x="2415838" y="723147"/>
                  </a:cubicBezTo>
                  <a:cubicBezTo>
                    <a:pt x="2510070" y="1138466"/>
                    <a:pt x="2569401" y="2277394"/>
                    <a:pt x="2227374" y="2531006"/>
                  </a:cubicBezTo>
                  <a:cubicBezTo>
                    <a:pt x="1885347" y="2784618"/>
                    <a:pt x="734785" y="2465858"/>
                    <a:pt x="363673" y="2244820"/>
                  </a:cubicBezTo>
                  <a:cubicBezTo>
                    <a:pt x="-7439" y="2023782"/>
                    <a:pt x="-2785" y="1446756"/>
                    <a:pt x="705" y="1204777"/>
                  </a:cubicBezTo>
                  <a:cubicBezTo>
                    <a:pt x="4195" y="962798"/>
                    <a:pt x="313649" y="888343"/>
                    <a:pt x="384614" y="792948"/>
                  </a:cubicBezTo>
                  <a:cubicBezTo>
                    <a:pt x="455579" y="697553"/>
                    <a:pt x="473029" y="528866"/>
                    <a:pt x="440455" y="63938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</p:grpSp>
      <p:grpSp>
        <p:nvGrpSpPr>
          <p:cNvPr id="1819" name="グループ化 1818">
            <a:extLst>
              <a:ext uri="{FF2B5EF4-FFF2-40B4-BE49-F238E27FC236}">
                <a16:creationId xmlns:a16="http://schemas.microsoft.com/office/drawing/2014/main" id="{39889943-0D1A-2669-1A8D-8FE22AE50C8C}"/>
              </a:ext>
            </a:extLst>
          </p:cNvPr>
          <p:cNvGrpSpPr/>
          <p:nvPr/>
        </p:nvGrpSpPr>
        <p:grpSpPr>
          <a:xfrm rot="20957598">
            <a:off x="4375903" y="387688"/>
            <a:ext cx="532854" cy="1444527"/>
            <a:chOff x="7266482" y="222422"/>
            <a:chExt cx="674274" cy="1827905"/>
          </a:xfrm>
        </p:grpSpPr>
        <p:sp>
          <p:nvSpPr>
            <p:cNvPr id="1793" name="フリーフォーム 1792">
              <a:extLst>
                <a:ext uri="{FF2B5EF4-FFF2-40B4-BE49-F238E27FC236}">
                  <a16:creationId xmlns:a16="http://schemas.microsoft.com/office/drawing/2014/main" id="{EA359BC8-8783-FFE6-2DD7-1287A31362CB}"/>
                </a:ext>
              </a:extLst>
            </p:cNvPr>
            <p:cNvSpPr/>
            <p:nvPr/>
          </p:nvSpPr>
          <p:spPr>
            <a:xfrm>
              <a:off x="7315200" y="222422"/>
              <a:ext cx="348035" cy="210064"/>
            </a:xfrm>
            <a:custGeom>
              <a:avLst/>
              <a:gdLst>
                <a:gd name="connsiteX0" fmla="*/ 0 w 348035"/>
                <a:gd name="connsiteY0" fmla="*/ 0 h 210064"/>
                <a:gd name="connsiteX1" fmla="*/ 308919 w 348035"/>
                <a:gd name="connsiteY1" fmla="*/ 148281 h 210064"/>
                <a:gd name="connsiteX2" fmla="*/ 333632 w 348035"/>
                <a:gd name="connsiteY2" fmla="*/ 210064 h 21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8035" h="210064">
                  <a:moveTo>
                    <a:pt x="0" y="0"/>
                  </a:moveTo>
                  <a:cubicBezTo>
                    <a:pt x="126657" y="56635"/>
                    <a:pt x="253314" y="113270"/>
                    <a:pt x="308919" y="148281"/>
                  </a:cubicBezTo>
                  <a:cubicBezTo>
                    <a:pt x="364524" y="183292"/>
                    <a:pt x="349078" y="196678"/>
                    <a:pt x="333632" y="210064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3" name="フリーフォーム 1812">
              <a:extLst>
                <a:ext uri="{FF2B5EF4-FFF2-40B4-BE49-F238E27FC236}">
                  <a16:creationId xmlns:a16="http://schemas.microsoft.com/office/drawing/2014/main" id="{A9172211-9B0F-2492-E469-BCF35D688478}"/>
                </a:ext>
              </a:extLst>
            </p:cNvPr>
            <p:cNvSpPr/>
            <p:nvPr/>
          </p:nvSpPr>
          <p:spPr>
            <a:xfrm>
              <a:off x="7266482" y="447914"/>
              <a:ext cx="456154" cy="387788"/>
            </a:xfrm>
            <a:custGeom>
              <a:avLst/>
              <a:gdLst>
                <a:gd name="connsiteX0" fmla="*/ 18738 w 456154"/>
                <a:gd name="connsiteY0" fmla="*/ 35519 h 387788"/>
                <a:gd name="connsiteX1" fmla="*/ 262328 w 456154"/>
                <a:gd name="connsiteY1" fmla="*/ 1791 h 387788"/>
                <a:gd name="connsiteX2" fmla="*/ 445957 w 456154"/>
                <a:gd name="connsiteY2" fmla="*/ 84237 h 387788"/>
                <a:gd name="connsiteX3" fmla="*/ 385997 w 456154"/>
                <a:gd name="connsiteY3" fmla="*/ 252876 h 387788"/>
                <a:gd name="connsiteX4" fmla="*/ 0 w 456154"/>
                <a:gd name="connsiteY4" fmla="*/ 387788 h 38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6154" h="387788">
                  <a:moveTo>
                    <a:pt x="18738" y="35519"/>
                  </a:moveTo>
                  <a:cubicBezTo>
                    <a:pt x="104931" y="14595"/>
                    <a:pt x="191125" y="-6329"/>
                    <a:pt x="262328" y="1791"/>
                  </a:cubicBezTo>
                  <a:cubicBezTo>
                    <a:pt x="333531" y="9911"/>
                    <a:pt x="425346" y="42390"/>
                    <a:pt x="445957" y="84237"/>
                  </a:cubicBezTo>
                  <a:cubicBezTo>
                    <a:pt x="466569" y="126085"/>
                    <a:pt x="460323" y="202284"/>
                    <a:pt x="385997" y="252876"/>
                  </a:cubicBezTo>
                  <a:cubicBezTo>
                    <a:pt x="311671" y="303468"/>
                    <a:pt x="155835" y="345628"/>
                    <a:pt x="0" y="387788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4" name="フリーフォーム 1813">
              <a:extLst>
                <a:ext uri="{FF2B5EF4-FFF2-40B4-BE49-F238E27FC236}">
                  <a16:creationId xmlns:a16="http://schemas.microsoft.com/office/drawing/2014/main" id="{2DE2D698-377D-ED65-7F25-DADFE33CBB53}"/>
                </a:ext>
              </a:extLst>
            </p:cNvPr>
            <p:cNvSpPr/>
            <p:nvPr/>
          </p:nvSpPr>
          <p:spPr>
            <a:xfrm>
              <a:off x="7615003" y="813216"/>
              <a:ext cx="68872" cy="67456"/>
            </a:xfrm>
            <a:custGeom>
              <a:avLst/>
              <a:gdLst>
                <a:gd name="connsiteX0" fmla="*/ 0 w 68872"/>
                <a:gd name="connsiteY0" fmla="*/ 0 h 67456"/>
                <a:gd name="connsiteX1" fmla="*/ 59961 w 68872"/>
                <a:gd name="connsiteY1" fmla="*/ 56214 h 67456"/>
                <a:gd name="connsiteX2" fmla="*/ 67456 w 68872"/>
                <a:gd name="connsiteY2" fmla="*/ 67456 h 6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2" h="67456">
                  <a:moveTo>
                    <a:pt x="0" y="0"/>
                  </a:moveTo>
                  <a:lnTo>
                    <a:pt x="59961" y="56214"/>
                  </a:lnTo>
                  <a:cubicBezTo>
                    <a:pt x="71204" y="67457"/>
                    <a:pt x="69330" y="67456"/>
                    <a:pt x="67456" y="67456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5" name="フリーフォーム 1814">
              <a:extLst>
                <a:ext uri="{FF2B5EF4-FFF2-40B4-BE49-F238E27FC236}">
                  <a16:creationId xmlns:a16="http://schemas.microsoft.com/office/drawing/2014/main" id="{D406ED5B-5504-BC49-F3C8-C45D8EDD51C0}"/>
                </a:ext>
              </a:extLst>
            </p:cNvPr>
            <p:cNvSpPr/>
            <p:nvPr/>
          </p:nvSpPr>
          <p:spPr>
            <a:xfrm>
              <a:off x="7468849" y="906906"/>
              <a:ext cx="449705" cy="366976"/>
            </a:xfrm>
            <a:custGeom>
              <a:avLst/>
              <a:gdLst>
                <a:gd name="connsiteX0" fmla="*/ 0 w 449705"/>
                <a:gd name="connsiteY0" fmla="*/ 74950 h 366976"/>
                <a:gd name="connsiteX1" fmla="*/ 307299 w 449705"/>
                <a:gd name="connsiteY1" fmla="*/ 11242 h 366976"/>
                <a:gd name="connsiteX2" fmla="*/ 258581 w 449705"/>
                <a:gd name="connsiteY2" fmla="*/ 37474 h 366976"/>
                <a:gd name="connsiteX3" fmla="*/ 44971 w 449705"/>
                <a:gd name="connsiteY3" fmla="*/ 363510 h 366976"/>
                <a:gd name="connsiteX4" fmla="*/ 157397 w 449705"/>
                <a:gd name="connsiteY4" fmla="*/ 217356 h 366976"/>
                <a:gd name="connsiteX5" fmla="*/ 344774 w 449705"/>
                <a:gd name="connsiteY5" fmla="*/ 352268 h 366976"/>
                <a:gd name="connsiteX6" fmla="*/ 449705 w 449705"/>
                <a:gd name="connsiteY6" fmla="*/ 179881 h 36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9705" h="366976">
                  <a:moveTo>
                    <a:pt x="0" y="74950"/>
                  </a:moveTo>
                  <a:cubicBezTo>
                    <a:pt x="132101" y="46219"/>
                    <a:pt x="264202" y="17488"/>
                    <a:pt x="307299" y="11242"/>
                  </a:cubicBezTo>
                  <a:cubicBezTo>
                    <a:pt x="350396" y="4996"/>
                    <a:pt x="302302" y="-21237"/>
                    <a:pt x="258581" y="37474"/>
                  </a:cubicBezTo>
                  <a:cubicBezTo>
                    <a:pt x="214860" y="96185"/>
                    <a:pt x="61835" y="333530"/>
                    <a:pt x="44971" y="363510"/>
                  </a:cubicBezTo>
                  <a:cubicBezTo>
                    <a:pt x="28107" y="393490"/>
                    <a:pt x="107430" y="219230"/>
                    <a:pt x="157397" y="217356"/>
                  </a:cubicBezTo>
                  <a:cubicBezTo>
                    <a:pt x="207364" y="215482"/>
                    <a:pt x="296056" y="358514"/>
                    <a:pt x="344774" y="352268"/>
                  </a:cubicBezTo>
                  <a:cubicBezTo>
                    <a:pt x="393492" y="346022"/>
                    <a:pt x="421598" y="262951"/>
                    <a:pt x="449705" y="179881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6" name="フリーフォーム 1815">
              <a:extLst>
                <a:ext uri="{FF2B5EF4-FFF2-40B4-BE49-F238E27FC236}">
                  <a16:creationId xmlns:a16="http://schemas.microsoft.com/office/drawing/2014/main" id="{7DBE9853-5572-3A06-CD91-4CE72FB64DB4}"/>
                </a:ext>
              </a:extLst>
            </p:cNvPr>
            <p:cNvSpPr/>
            <p:nvPr/>
          </p:nvSpPr>
          <p:spPr>
            <a:xfrm>
              <a:off x="7570140" y="1379095"/>
              <a:ext cx="94428" cy="318541"/>
            </a:xfrm>
            <a:custGeom>
              <a:avLst/>
              <a:gdLst>
                <a:gd name="connsiteX0" fmla="*/ 41116 w 94428"/>
                <a:gd name="connsiteY0" fmla="*/ 0 h 318541"/>
                <a:gd name="connsiteX1" fmla="*/ 93581 w 94428"/>
                <a:gd name="connsiteY1" fmla="*/ 104931 h 318541"/>
                <a:gd name="connsiteX2" fmla="*/ 3640 w 94428"/>
                <a:gd name="connsiteY2" fmla="*/ 258580 h 318541"/>
                <a:gd name="connsiteX3" fmla="*/ 26126 w 94428"/>
                <a:gd name="connsiteY3" fmla="*/ 318541 h 31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28" h="318541">
                  <a:moveTo>
                    <a:pt x="41116" y="0"/>
                  </a:moveTo>
                  <a:cubicBezTo>
                    <a:pt x="70471" y="30917"/>
                    <a:pt x="99827" y="61834"/>
                    <a:pt x="93581" y="104931"/>
                  </a:cubicBezTo>
                  <a:cubicBezTo>
                    <a:pt x="87335" y="148028"/>
                    <a:pt x="14883" y="222978"/>
                    <a:pt x="3640" y="258580"/>
                  </a:cubicBezTo>
                  <a:cubicBezTo>
                    <a:pt x="-7603" y="294182"/>
                    <a:pt x="9261" y="306361"/>
                    <a:pt x="26126" y="318541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7" name="フリーフォーム 1816">
              <a:extLst>
                <a:ext uri="{FF2B5EF4-FFF2-40B4-BE49-F238E27FC236}">
                  <a16:creationId xmlns:a16="http://schemas.microsoft.com/office/drawing/2014/main" id="{C39D18D2-1AF7-A84D-6AD8-CCA20C895E93}"/>
                </a:ext>
              </a:extLst>
            </p:cNvPr>
            <p:cNvSpPr/>
            <p:nvPr/>
          </p:nvSpPr>
          <p:spPr>
            <a:xfrm>
              <a:off x="7510072" y="1780082"/>
              <a:ext cx="236095" cy="270245"/>
            </a:xfrm>
            <a:custGeom>
              <a:avLst/>
              <a:gdLst>
                <a:gd name="connsiteX0" fmla="*/ 0 w 236095"/>
                <a:gd name="connsiteY0" fmla="*/ 0 h 270245"/>
                <a:gd name="connsiteX1" fmla="*/ 44971 w 236095"/>
                <a:gd name="connsiteY1" fmla="*/ 187377 h 270245"/>
                <a:gd name="connsiteX2" fmla="*/ 176135 w 236095"/>
                <a:gd name="connsiteY2" fmla="*/ 269823 h 270245"/>
                <a:gd name="connsiteX3" fmla="*/ 236095 w 236095"/>
                <a:gd name="connsiteY3" fmla="*/ 213610 h 270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095" h="270245">
                  <a:moveTo>
                    <a:pt x="0" y="0"/>
                  </a:moveTo>
                  <a:cubicBezTo>
                    <a:pt x="7807" y="71203"/>
                    <a:pt x="15615" y="142407"/>
                    <a:pt x="44971" y="187377"/>
                  </a:cubicBezTo>
                  <a:cubicBezTo>
                    <a:pt x="74327" y="232347"/>
                    <a:pt x="144281" y="265451"/>
                    <a:pt x="176135" y="269823"/>
                  </a:cubicBezTo>
                  <a:cubicBezTo>
                    <a:pt x="207989" y="274195"/>
                    <a:pt x="222042" y="243902"/>
                    <a:pt x="236095" y="213610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  <p:sp>
          <p:nvSpPr>
            <p:cNvPr id="1818" name="フリーフォーム 1817">
              <a:extLst>
                <a:ext uri="{FF2B5EF4-FFF2-40B4-BE49-F238E27FC236}">
                  <a16:creationId xmlns:a16="http://schemas.microsoft.com/office/drawing/2014/main" id="{6BB931D4-7303-47C3-1109-8483CE55E608}"/>
                </a:ext>
              </a:extLst>
            </p:cNvPr>
            <p:cNvSpPr/>
            <p:nvPr/>
          </p:nvSpPr>
          <p:spPr>
            <a:xfrm>
              <a:off x="7858593" y="1753849"/>
              <a:ext cx="82163" cy="131164"/>
            </a:xfrm>
            <a:custGeom>
              <a:avLst/>
              <a:gdLst>
                <a:gd name="connsiteX0" fmla="*/ 0 w 82163"/>
                <a:gd name="connsiteY0" fmla="*/ 0 h 131164"/>
                <a:gd name="connsiteX1" fmla="*/ 74951 w 82163"/>
                <a:gd name="connsiteY1" fmla="*/ 48718 h 131164"/>
                <a:gd name="connsiteX2" fmla="*/ 74951 w 82163"/>
                <a:gd name="connsiteY2" fmla="*/ 131164 h 13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163" h="131164">
                  <a:moveTo>
                    <a:pt x="0" y="0"/>
                  </a:moveTo>
                  <a:cubicBezTo>
                    <a:pt x="31229" y="13428"/>
                    <a:pt x="62459" y="26857"/>
                    <a:pt x="74951" y="48718"/>
                  </a:cubicBezTo>
                  <a:cubicBezTo>
                    <a:pt x="87443" y="70579"/>
                    <a:pt x="81197" y="100871"/>
                    <a:pt x="74951" y="131164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26"/>
            </a:p>
          </p:txBody>
        </p:sp>
      </p:grpSp>
    </p:spTree>
    <p:extLst>
      <p:ext uri="{BB962C8B-B14F-4D97-AF65-F5344CB8AC3E}">
        <p14:creationId xmlns:p14="http://schemas.microsoft.com/office/powerpoint/2010/main" val="58738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1</Words>
  <Application>Microsoft Macintosh PowerPoint</Application>
  <PresentationFormat>B5 (JIS) 182x257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諭 熊坂</dc:creator>
  <cp:lastModifiedBy>諭 熊坂</cp:lastModifiedBy>
  <cp:revision>16</cp:revision>
  <dcterms:created xsi:type="dcterms:W3CDTF">2025-02-20T09:29:46Z</dcterms:created>
  <dcterms:modified xsi:type="dcterms:W3CDTF">2025-02-22T22:12:29Z</dcterms:modified>
</cp:coreProperties>
</file>